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3.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4.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5.xml" ContentType="application/vnd.openxmlformats-officedocument.theme+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6.xml" ContentType="application/vnd.openxmlformats-officedocument.theme+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8" r:id="rId2"/>
    <p:sldMasterId id="2147483720" r:id="rId3"/>
    <p:sldMasterId id="2147483790" r:id="rId4"/>
    <p:sldMasterId id="2147483860" r:id="rId5"/>
    <p:sldMasterId id="2147483930" r:id="rId6"/>
    <p:sldMasterId id="2147483963" r:id="rId7"/>
  </p:sldMasterIdLst>
  <p:notesMasterIdLst>
    <p:notesMasterId r:id="rId40"/>
  </p:notesMasterIdLst>
  <p:sldIdLst>
    <p:sldId id="1180" r:id="rId8"/>
    <p:sldId id="1162" r:id="rId9"/>
    <p:sldId id="1159" r:id="rId10"/>
    <p:sldId id="1161" r:id="rId11"/>
    <p:sldId id="1164" r:id="rId12"/>
    <p:sldId id="1150" r:id="rId13"/>
    <p:sldId id="1160" r:id="rId14"/>
    <p:sldId id="1173" r:id="rId15"/>
    <p:sldId id="1157" r:id="rId16"/>
    <p:sldId id="1166" r:id="rId17"/>
    <p:sldId id="1167" r:id="rId18"/>
    <p:sldId id="1172" r:id="rId19"/>
    <p:sldId id="1165" r:id="rId20"/>
    <p:sldId id="1170" r:id="rId21"/>
    <p:sldId id="1168" r:id="rId22"/>
    <p:sldId id="1171" r:id="rId23"/>
    <p:sldId id="1169" r:id="rId24"/>
    <p:sldId id="1163" r:id="rId25"/>
    <p:sldId id="1151" r:id="rId26"/>
    <p:sldId id="1152" r:id="rId27"/>
    <p:sldId id="1153" r:id="rId28"/>
    <p:sldId id="1154" r:id="rId29"/>
    <p:sldId id="1155" r:id="rId30"/>
    <p:sldId id="1156" r:id="rId31"/>
    <p:sldId id="1174" r:id="rId32"/>
    <p:sldId id="1175" r:id="rId33"/>
    <p:sldId id="1176" r:id="rId34"/>
    <p:sldId id="1179" r:id="rId35"/>
    <p:sldId id="1177" r:id="rId36"/>
    <p:sldId id="1178" r:id="rId37"/>
    <p:sldId id="1158" r:id="rId38"/>
    <p:sldId id="1181" r:id="rId39"/>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0A57E581-2A8C-4E26-826F-54BA3CCBAD6C}">
          <p14:sldIdLst>
            <p14:sldId id="1180"/>
            <p14:sldId id="1162"/>
            <p14:sldId id="1159"/>
            <p14:sldId id="1161"/>
            <p14:sldId id="1164"/>
            <p14:sldId id="1150"/>
            <p14:sldId id="1160"/>
            <p14:sldId id="1173"/>
            <p14:sldId id="1157"/>
            <p14:sldId id="1166"/>
            <p14:sldId id="1167"/>
            <p14:sldId id="1172"/>
            <p14:sldId id="1165"/>
            <p14:sldId id="1170"/>
            <p14:sldId id="1168"/>
            <p14:sldId id="1171"/>
            <p14:sldId id="1169"/>
            <p14:sldId id="1163"/>
            <p14:sldId id="1151"/>
            <p14:sldId id="1152"/>
            <p14:sldId id="1153"/>
            <p14:sldId id="1154"/>
            <p14:sldId id="1155"/>
            <p14:sldId id="1156"/>
            <p14:sldId id="1174"/>
            <p14:sldId id="1175"/>
            <p14:sldId id="1176"/>
            <p14:sldId id="1179"/>
            <p14:sldId id="1177"/>
            <p14:sldId id="1178"/>
            <p14:sldId id="1158"/>
            <p14:sldId id="1181"/>
          </p14:sldIdLst>
        </p14:section>
      </p14:sectionLst>
    </p:ext>
    <p:ext uri="{EFAFB233-063F-42B5-8137-9DF3F51BA10A}">
      <p15:sldGuideLst xmlns:p15="http://schemas.microsoft.com/office/powerpoint/2012/main">
        <p15:guide id="1" orient="horz" pos="297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4C2"/>
    <a:srgbClr val="24C6DC"/>
    <a:srgbClr val="262626"/>
    <a:srgbClr val="FFFFFF"/>
    <a:srgbClr val="000000"/>
    <a:srgbClr val="BFBFBF"/>
    <a:srgbClr val="E9E9E9"/>
    <a:srgbClr val="F7F7F7"/>
    <a:srgbClr val="929292"/>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59" autoAdjust="0"/>
  </p:normalViewPr>
  <p:slideViewPr>
    <p:cSldViewPr snapToGrid="0">
      <p:cViewPr varScale="1">
        <p:scale>
          <a:sx n="74" d="100"/>
          <a:sy n="74" d="100"/>
        </p:scale>
        <p:origin x="546" y="72"/>
      </p:cViewPr>
      <p:guideLst>
        <p:guide orient="horz" pos="2970"/>
        <p:guide pos="3840"/>
      </p:guideLst>
    </p:cSldViewPr>
  </p:slideViewPr>
  <p:notesTextViewPr>
    <p:cViewPr>
      <p:scale>
        <a:sx n="300" d="100"/>
        <a:sy n="300" d="100"/>
      </p:scale>
      <p:origin x="0" y="0"/>
    </p:cViewPr>
  </p:notesTextViewPr>
  <p:sorterViewPr>
    <p:cViewPr>
      <p:scale>
        <a:sx n="75" d="100"/>
        <a:sy n="75" d="100"/>
      </p:scale>
      <p:origin x="0" y="-445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tx>
                <c:rich>
                  <a:bodyPr/>
                  <a:lstStyle/>
                  <a:p>
                    <a:fld id="{85F95583-B27A-4396-BA26-02222050AAAC}"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lstStyle/>
              <a:p>
                <a:pPr>
                  <a:defRPr lang="zh-CN" sz="2800" b="1" i="0" u="none" strike="noStrike" kern="1200" baseline="0">
                    <a:solidFill>
                      <a:srgbClr val="FBFBFB"/>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c:f>
              <c:strCache>
                <c:ptCount val="1"/>
                <c:pt idx="0">
                  <c:v>Category 1</c:v>
                </c:pt>
              </c:strCache>
            </c:strRef>
          </c:cat>
          <c:val>
            <c:numRef>
              <c:f>Sheet1!$B$2</c:f>
              <c:numCache>
                <c:formatCode>General</c:formatCode>
                <c:ptCount val="1"/>
                <c:pt idx="0">
                  <c:v>25</c:v>
                </c:pt>
              </c:numCache>
            </c:numRef>
          </c:val>
        </c:ser>
        <c:ser>
          <c:idx val="1"/>
          <c:order val="1"/>
          <c:tx>
            <c:strRef>
              <c:f>Sheet1!$C$1</c:f>
              <c:strCache>
                <c:ptCount val="1"/>
                <c:pt idx="0">
                  <c:v>Series 2</c:v>
                </c:pt>
              </c:strCache>
            </c:strRef>
          </c:tx>
          <c:spPr>
            <a:solidFill>
              <a:schemeClr val="accent2"/>
            </a:solidFill>
            <a:ln>
              <a:noFill/>
            </a:ln>
            <a:effectLst/>
          </c:spPr>
          <c:invertIfNegative val="0"/>
          <c:dLbls>
            <c:dLbl>
              <c:idx val="0"/>
              <c:layout/>
              <c:tx>
                <c:rich>
                  <a:bodyPr/>
                  <a:lstStyle/>
                  <a:p>
                    <a:fld id="{80F6A9DC-997B-4E8F-AC10-97BB86B99193}"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lstStyle/>
              <a:p>
                <a:pPr>
                  <a:defRPr lang="zh-CN" sz="4800" b="0" i="0" u="none" strike="noStrike" kern="1200" baseline="0">
                    <a:solidFill>
                      <a:srgbClr val="FBFBFB"/>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ser>
        <c:ser>
          <c:idx val="2"/>
          <c:order val="2"/>
          <c:tx>
            <c:strRef>
              <c:f>Sheet1!$D$1</c:f>
              <c:strCache>
                <c:ptCount val="1"/>
                <c:pt idx="0">
                  <c:v>Series 3</c:v>
                </c:pt>
              </c:strCache>
            </c:strRef>
          </c:tx>
          <c:spPr>
            <a:solidFill>
              <a:schemeClr val="accent3"/>
            </a:solidFill>
            <a:ln>
              <a:noFill/>
            </a:ln>
            <a:effectLst/>
          </c:spPr>
          <c:invertIfNegative val="0"/>
          <c:dLbls>
            <c:dLbl>
              <c:idx val="0"/>
              <c:layout/>
              <c:tx>
                <c:rich>
                  <a:bodyPr/>
                  <a:lstStyle/>
                  <a:p>
                    <a:fld id="{C042E36B-8D5C-4E8C-A6C2-942B50C39254}"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lstStyle/>
              <a:p>
                <a:pPr>
                  <a:defRPr lang="zh-CN" sz="2800" b="0" i="0" u="none" strike="noStrike" kern="1200" baseline="0">
                    <a:solidFill>
                      <a:srgbClr val="FBFBFB"/>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c:f>
              <c:strCache>
                <c:ptCount val="1"/>
                <c:pt idx="0">
                  <c:v>Category 1</c:v>
                </c:pt>
              </c:strCache>
            </c:strRef>
          </c:cat>
          <c:val>
            <c:numRef>
              <c:f>Sheet1!$D$2</c:f>
              <c:numCache>
                <c:formatCode>General</c:formatCode>
                <c:ptCount val="1"/>
                <c:pt idx="0">
                  <c:v>25</c:v>
                </c:pt>
              </c:numCache>
            </c:numRef>
          </c:val>
        </c:ser>
        <c:ser>
          <c:idx val="3"/>
          <c:order val="3"/>
          <c:tx>
            <c:strRef>
              <c:f>Sheet1!$E$1</c:f>
              <c:strCache>
                <c:ptCount val="1"/>
                <c:pt idx="0">
                  <c:v>Series 4</c:v>
                </c:pt>
              </c:strCache>
            </c:strRef>
          </c:tx>
          <c:spPr>
            <a:solidFill>
              <a:schemeClr val="accent4"/>
            </a:solidFill>
            <a:ln>
              <a:noFill/>
            </a:ln>
            <a:effectLst/>
          </c:spPr>
          <c:invertIfNegative val="0"/>
          <c:dLbls>
            <c:dLbl>
              <c:idx val="0"/>
              <c:layout/>
              <c:tx>
                <c:rich>
                  <a:bodyPr/>
                  <a:lstStyle/>
                  <a:p>
                    <a:fld id="{98CBB811-83BE-472F-8E3E-AF5060F9B102}"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lstStyle/>
              <a:p>
                <a:pPr>
                  <a:defRPr lang="zh-CN" sz="2800" b="0" i="0" u="none" strike="noStrike" kern="1200" baseline="0">
                    <a:solidFill>
                      <a:srgbClr val="FBFBFB"/>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c:f>
              <c:strCache>
                <c:ptCount val="1"/>
                <c:pt idx="0">
                  <c:v>Category 1</c:v>
                </c:pt>
              </c:strCache>
            </c:strRef>
          </c:cat>
          <c:val>
            <c:numRef>
              <c:f>Sheet1!$E$2</c:f>
              <c:numCache>
                <c:formatCode>General</c:formatCode>
                <c:ptCount val="1"/>
                <c:pt idx="0">
                  <c:v>25</c:v>
                </c:pt>
              </c:numCache>
            </c:numRef>
          </c:val>
        </c:ser>
        <c:dLbls>
          <c:showLegendKey val="0"/>
          <c:showVal val="1"/>
          <c:showCatName val="0"/>
          <c:showSerName val="0"/>
          <c:showPercent val="0"/>
          <c:showBubbleSize val="0"/>
        </c:dLbls>
        <c:gapWidth val="150"/>
        <c:overlap val="100"/>
        <c:axId val="662550208"/>
        <c:axId val="662550768"/>
      </c:barChart>
      <c:catAx>
        <c:axId val="662550208"/>
        <c:scaling>
          <c:orientation val="minMax"/>
        </c:scaling>
        <c:delete val="1"/>
        <c:axPos val="b"/>
        <c:numFmt formatCode="General" sourceLinked="1"/>
        <c:majorTickMark val="none"/>
        <c:minorTickMark val="none"/>
        <c:tickLblPos val="nextTo"/>
        <c:crossAx val="662550768"/>
        <c:crosses val="autoZero"/>
        <c:auto val="1"/>
        <c:lblAlgn val="ctr"/>
        <c:lblOffset val="100"/>
        <c:noMultiLvlLbl val="0"/>
      </c:catAx>
      <c:valAx>
        <c:axId val="662550768"/>
        <c:scaling>
          <c:orientation val="minMax"/>
        </c:scaling>
        <c:delete val="1"/>
        <c:axPos val="l"/>
        <c:numFmt formatCode="General" sourceLinked="1"/>
        <c:majorTickMark val="none"/>
        <c:minorTickMark val="none"/>
        <c:tickLblPos val="nextTo"/>
        <c:crossAx val="662550208"/>
        <c:crosses val="autoZero"/>
        <c:crossBetween val="between"/>
      </c:valAx>
      <c:spPr>
        <a:noFill/>
        <a:ln>
          <a:noFill/>
        </a:ln>
        <a:effectLst/>
      </c:spPr>
    </c:plotArea>
    <c:plotVisOnly val="1"/>
    <c:dispBlanksAs val="gap"/>
    <c:showDLblsOverMax val="0"/>
  </c:chart>
  <c:spPr>
    <a:noFill/>
    <a:ln>
      <a:noFill/>
    </a:ln>
    <a:effectLst/>
  </c:spPr>
  <c:txPr>
    <a:bodyPr/>
    <a:lstStyle/>
    <a:p>
      <a:pPr>
        <a:defRPr lang="zh-CN" b="1">
          <a:solidFill>
            <a:srgbClr val="FBFBFB"/>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F5D63-72EF-4938-917E-75BDB2FC7285}"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FAD46-07FE-47E8-BA0D-A5C7F7551244}" type="slidenum">
              <a:rPr lang="en-US" smtClean="0"/>
              <a:t>‹#›</a:t>
            </a:fld>
            <a:endParaRPr lang="en-US"/>
          </a:p>
        </p:txBody>
      </p:sp>
    </p:spTree>
    <p:extLst>
      <p:ext uri="{BB962C8B-B14F-4D97-AF65-F5344CB8AC3E}">
        <p14:creationId xmlns:p14="http://schemas.microsoft.com/office/powerpoint/2010/main" val="214949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76637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10</a:t>
            </a:fld>
            <a:endParaRPr lang="en-US"/>
          </a:p>
        </p:txBody>
      </p:sp>
    </p:spTree>
    <p:extLst>
      <p:ext uri="{BB962C8B-B14F-4D97-AF65-F5344CB8AC3E}">
        <p14:creationId xmlns:p14="http://schemas.microsoft.com/office/powerpoint/2010/main" val="417848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11</a:t>
            </a:fld>
            <a:endParaRPr lang="en-US"/>
          </a:p>
        </p:txBody>
      </p:sp>
    </p:spTree>
    <p:extLst>
      <p:ext uri="{BB962C8B-B14F-4D97-AF65-F5344CB8AC3E}">
        <p14:creationId xmlns:p14="http://schemas.microsoft.com/office/powerpoint/2010/main" val="138059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12</a:t>
            </a:fld>
            <a:endParaRPr lang="en-US"/>
          </a:p>
        </p:txBody>
      </p:sp>
    </p:spTree>
    <p:extLst>
      <p:ext uri="{BB962C8B-B14F-4D97-AF65-F5344CB8AC3E}">
        <p14:creationId xmlns:p14="http://schemas.microsoft.com/office/powerpoint/2010/main" val="3097878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13</a:t>
            </a:fld>
            <a:endParaRPr lang="en-US"/>
          </a:p>
        </p:txBody>
      </p:sp>
    </p:spTree>
    <p:extLst>
      <p:ext uri="{BB962C8B-B14F-4D97-AF65-F5344CB8AC3E}">
        <p14:creationId xmlns:p14="http://schemas.microsoft.com/office/powerpoint/2010/main" val="4044242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14</a:t>
            </a:fld>
            <a:endParaRPr lang="en-US"/>
          </a:p>
        </p:txBody>
      </p:sp>
    </p:spTree>
    <p:extLst>
      <p:ext uri="{BB962C8B-B14F-4D97-AF65-F5344CB8AC3E}">
        <p14:creationId xmlns:p14="http://schemas.microsoft.com/office/powerpoint/2010/main" val="3988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15</a:t>
            </a:fld>
            <a:endParaRPr lang="en-US"/>
          </a:p>
        </p:txBody>
      </p:sp>
    </p:spTree>
    <p:extLst>
      <p:ext uri="{BB962C8B-B14F-4D97-AF65-F5344CB8AC3E}">
        <p14:creationId xmlns:p14="http://schemas.microsoft.com/office/powerpoint/2010/main" val="230584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16</a:t>
            </a:fld>
            <a:endParaRPr lang="en-US"/>
          </a:p>
        </p:txBody>
      </p:sp>
    </p:spTree>
    <p:extLst>
      <p:ext uri="{BB962C8B-B14F-4D97-AF65-F5344CB8AC3E}">
        <p14:creationId xmlns:p14="http://schemas.microsoft.com/office/powerpoint/2010/main" val="4113172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17</a:t>
            </a:fld>
            <a:endParaRPr lang="en-US"/>
          </a:p>
        </p:txBody>
      </p:sp>
    </p:spTree>
    <p:extLst>
      <p:ext uri="{BB962C8B-B14F-4D97-AF65-F5344CB8AC3E}">
        <p14:creationId xmlns:p14="http://schemas.microsoft.com/office/powerpoint/2010/main" val="83380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18</a:t>
            </a:fld>
            <a:endParaRPr lang="en-US"/>
          </a:p>
        </p:txBody>
      </p:sp>
    </p:spTree>
    <p:extLst>
      <p:ext uri="{BB962C8B-B14F-4D97-AF65-F5344CB8AC3E}">
        <p14:creationId xmlns:p14="http://schemas.microsoft.com/office/powerpoint/2010/main" val="85653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19</a:t>
            </a:fld>
            <a:endParaRPr lang="en-US"/>
          </a:p>
        </p:txBody>
      </p:sp>
    </p:spTree>
    <p:extLst>
      <p:ext uri="{BB962C8B-B14F-4D97-AF65-F5344CB8AC3E}">
        <p14:creationId xmlns:p14="http://schemas.microsoft.com/office/powerpoint/2010/main" val="290976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a:t>
            </a:fld>
            <a:endParaRPr lang="en-US"/>
          </a:p>
        </p:txBody>
      </p:sp>
    </p:spTree>
    <p:extLst>
      <p:ext uri="{BB962C8B-B14F-4D97-AF65-F5344CB8AC3E}">
        <p14:creationId xmlns:p14="http://schemas.microsoft.com/office/powerpoint/2010/main" val="2033660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20</a:t>
            </a:fld>
            <a:endParaRPr lang="en-US"/>
          </a:p>
        </p:txBody>
      </p:sp>
    </p:spTree>
    <p:extLst>
      <p:ext uri="{BB962C8B-B14F-4D97-AF65-F5344CB8AC3E}">
        <p14:creationId xmlns:p14="http://schemas.microsoft.com/office/powerpoint/2010/main" val="707297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21</a:t>
            </a:fld>
            <a:endParaRPr lang="en-US"/>
          </a:p>
        </p:txBody>
      </p:sp>
    </p:spTree>
    <p:extLst>
      <p:ext uri="{BB962C8B-B14F-4D97-AF65-F5344CB8AC3E}">
        <p14:creationId xmlns:p14="http://schemas.microsoft.com/office/powerpoint/2010/main" val="30921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22</a:t>
            </a:fld>
            <a:endParaRPr lang="en-US"/>
          </a:p>
        </p:txBody>
      </p:sp>
    </p:spTree>
    <p:extLst>
      <p:ext uri="{BB962C8B-B14F-4D97-AF65-F5344CB8AC3E}">
        <p14:creationId xmlns:p14="http://schemas.microsoft.com/office/powerpoint/2010/main" val="1532870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23</a:t>
            </a:fld>
            <a:endParaRPr lang="en-US"/>
          </a:p>
        </p:txBody>
      </p:sp>
    </p:spTree>
    <p:extLst>
      <p:ext uri="{BB962C8B-B14F-4D97-AF65-F5344CB8AC3E}">
        <p14:creationId xmlns:p14="http://schemas.microsoft.com/office/powerpoint/2010/main" val="333662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24</a:t>
            </a:fld>
            <a:endParaRPr lang="en-US"/>
          </a:p>
        </p:txBody>
      </p:sp>
    </p:spTree>
    <p:extLst>
      <p:ext uri="{BB962C8B-B14F-4D97-AF65-F5344CB8AC3E}">
        <p14:creationId xmlns:p14="http://schemas.microsoft.com/office/powerpoint/2010/main" val="986565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25</a:t>
            </a:fld>
            <a:endParaRPr lang="en-US"/>
          </a:p>
        </p:txBody>
      </p:sp>
    </p:spTree>
    <p:extLst>
      <p:ext uri="{BB962C8B-B14F-4D97-AF65-F5344CB8AC3E}">
        <p14:creationId xmlns:p14="http://schemas.microsoft.com/office/powerpoint/2010/main" val="174549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26</a:t>
            </a:fld>
            <a:endParaRPr lang="en-US"/>
          </a:p>
        </p:txBody>
      </p:sp>
    </p:spTree>
    <p:extLst>
      <p:ext uri="{BB962C8B-B14F-4D97-AF65-F5344CB8AC3E}">
        <p14:creationId xmlns:p14="http://schemas.microsoft.com/office/powerpoint/2010/main" val="4025635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27</a:t>
            </a:fld>
            <a:endParaRPr lang="en-US"/>
          </a:p>
        </p:txBody>
      </p:sp>
    </p:spTree>
    <p:extLst>
      <p:ext uri="{BB962C8B-B14F-4D97-AF65-F5344CB8AC3E}">
        <p14:creationId xmlns:p14="http://schemas.microsoft.com/office/powerpoint/2010/main" val="365941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28</a:t>
            </a:fld>
            <a:endParaRPr lang="en-US"/>
          </a:p>
        </p:txBody>
      </p:sp>
    </p:spTree>
    <p:extLst>
      <p:ext uri="{BB962C8B-B14F-4D97-AF65-F5344CB8AC3E}">
        <p14:creationId xmlns:p14="http://schemas.microsoft.com/office/powerpoint/2010/main" val="894265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29</a:t>
            </a:fld>
            <a:endParaRPr lang="en-US"/>
          </a:p>
        </p:txBody>
      </p:sp>
    </p:spTree>
    <p:extLst>
      <p:ext uri="{BB962C8B-B14F-4D97-AF65-F5344CB8AC3E}">
        <p14:creationId xmlns:p14="http://schemas.microsoft.com/office/powerpoint/2010/main" val="192370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3</a:t>
            </a:fld>
            <a:endParaRPr lang="en-US"/>
          </a:p>
        </p:txBody>
      </p:sp>
    </p:spTree>
    <p:extLst>
      <p:ext uri="{BB962C8B-B14F-4D97-AF65-F5344CB8AC3E}">
        <p14:creationId xmlns:p14="http://schemas.microsoft.com/office/powerpoint/2010/main" val="4088161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30</a:t>
            </a:fld>
            <a:endParaRPr lang="en-US"/>
          </a:p>
        </p:txBody>
      </p:sp>
    </p:spTree>
    <p:extLst>
      <p:ext uri="{BB962C8B-B14F-4D97-AF65-F5344CB8AC3E}">
        <p14:creationId xmlns:p14="http://schemas.microsoft.com/office/powerpoint/2010/main" val="4123713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31</a:t>
            </a:fld>
            <a:endParaRPr lang="en-US"/>
          </a:p>
        </p:txBody>
      </p:sp>
    </p:spTree>
    <p:extLst>
      <p:ext uri="{BB962C8B-B14F-4D97-AF65-F5344CB8AC3E}">
        <p14:creationId xmlns:p14="http://schemas.microsoft.com/office/powerpoint/2010/main" val="1350636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ea typeface="宋体" panose="02010600030101010101" pitchFamily="2" charset="-122"/>
              </a:rPr>
              <a:pPr/>
              <a:t>32</a:t>
            </a:fld>
            <a:endParaRPr lang="zh-CN" altLang="en-US">
              <a:solidFill>
                <a:prstClr val="black"/>
              </a:solidFill>
              <a:ea typeface="宋体" panose="02010600030101010101" pitchFamily="2" charset="-122"/>
            </a:endParaRPr>
          </a:p>
        </p:txBody>
      </p:sp>
    </p:spTree>
    <p:extLst>
      <p:ext uri="{BB962C8B-B14F-4D97-AF65-F5344CB8AC3E}">
        <p14:creationId xmlns:p14="http://schemas.microsoft.com/office/powerpoint/2010/main" val="219247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4</a:t>
            </a:fld>
            <a:endParaRPr lang="en-US"/>
          </a:p>
        </p:txBody>
      </p:sp>
    </p:spTree>
    <p:extLst>
      <p:ext uri="{BB962C8B-B14F-4D97-AF65-F5344CB8AC3E}">
        <p14:creationId xmlns:p14="http://schemas.microsoft.com/office/powerpoint/2010/main" val="303037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5</a:t>
            </a:fld>
            <a:endParaRPr lang="en-US"/>
          </a:p>
        </p:txBody>
      </p:sp>
    </p:spTree>
    <p:extLst>
      <p:ext uri="{BB962C8B-B14F-4D97-AF65-F5344CB8AC3E}">
        <p14:creationId xmlns:p14="http://schemas.microsoft.com/office/powerpoint/2010/main" val="22295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6</a:t>
            </a:fld>
            <a:endParaRPr lang="en-US"/>
          </a:p>
        </p:txBody>
      </p:sp>
    </p:spTree>
    <p:extLst>
      <p:ext uri="{BB962C8B-B14F-4D97-AF65-F5344CB8AC3E}">
        <p14:creationId xmlns:p14="http://schemas.microsoft.com/office/powerpoint/2010/main" val="355440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7</a:t>
            </a:fld>
            <a:endParaRPr lang="en-US"/>
          </a:p>
        </p:txBody>
      </p:sp>
    </p:spTree>
    <p:extLst>
      <p:ext uri="{BB962C8B-B14F-4D97-AF65-F5344CB8AC3E}">
        <p14:creationId xmlns:p14="http://schemas.microsoft.com/office/powerpoint/2010/main" val="176283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8</a:t>
            </a:fld>
            <a:endParaRPr lang="en-US"/>
          </a:p>
        </p:txBody>
      </p:sp>
    </p:spTree>
    <p:extLst>
      <p:ext uri="{BB962C8B-B14F-4D97-AF65-F5344CB8AC3E}">
        <p14:creationId xmlns:p14="http://schemas.microsoft.com/office/powerpoint/2010/main" val="672619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3FAD46-07FE-47E8-BA0D-A5C7F7551244}" type="slidenum">
              <a:rPr lang="en-US" smtClean="0"/>
              <a:t>9</a:t>
            </a:fld>
            <a:endParaRPr lang="en-US"/>
          </a:p>
        </p:txBody>
      </p:sp>
    </p:spTree>
    <p:extLst>
      <p:ext uri="{BB962C8B-B14F-4D97-AF65-F5344CB8AC3E}">
        <p14:creationId xmlns:p14="http://schemas.microsoft.com/office/powerpoint/2010/main" val="380836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3618058"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249434" y="4023359"/>
            <a:ext cx="3082060" cy="2447056"/>
          </a:xfrm>
          <a:prstGeom prst="rect">
            <a:avLst/>
          </a:prstGeom>
          <a:noFill/>
        </p:spPr>
        <p:txBody>
          <a:bodyPr/>
          <a:lstStyle/>
          <a:p>
            <a:endParaRPr lang="en-US"/>
          </a:p>
        </p:txBody>
      </p:sp>
      <p:sp>
        <p:nvSpPr>
          <p:cNvPr id="21" name="Picture Placeholder 6"/>
          <p:cNvSpPr>
            <a:spLocks noGrp="1"/>
          </p:cNvSpPr>
          <p:nvPr>
            <p:ph type="pic" sz="quarter" idx="20"/>
          </p:nvPr>
        </p:nvSpPr>
        <p:spPr>
          <a:xfrm>
            <a:off x="249434" y="228600"/>
            <a:ext cx="3082060" cy="3555609"/>
          </a:xfrm>
          <a:prstGeom prst="rect">
            <a:avLst/>
          </a:prstGeom>
          <a:noFill/>
        </p:spPr>
        <p:txBody>
          <a:bodyPr/>
          <a:lstStyle/>
          <a:p>
            <a:endParaRPr lang="en-US"/>
          </a:p>
        </p:txBody>
      </p:sp>
      <p:sp>
        <p:nvSpPr>
          <p:cNvPr id="5" name="Picture Placeholder 6"/>
          <p:cNvSpPr>
            <a:spLocks noGrp="1"/>
          </p:cNvSpPr>
          <p:nvPr>
            <p:ph type="pic" sz="quarter" idx="21"/>
          </p:nvPr>
        </p:nvSpPr>
        <p:spPr>
          <a:xfrm>
            <a:off x="69866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3618058" y="3112478"/>
            <a:ext cx="3082060"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9976655" y="3112478"/>
            <a:ext cx="3082060"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165034"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72737"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180440"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53163"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232410" y="724322"/>
            <a:ext cx="3341869" cy="471556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700670" y="1987826"/>
            <a:ext cx="1986677" cy="241189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06614" y="2392168"/>
            <a:ext cx="1418809" cy="172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344690" y="2504660"/>
            <a:ext cx="1189688" cy="144432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653645" y="2594187"/>
            <a:ext cx="987758" cy="119917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446659"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261534"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6031347"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37891" y="2319130"/>
            <a:ext cx="1440887" cy="174928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368564" y="2504660"/>
            <a:ext cx="1202228" cy="145954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55377" y="2557670"/>
            <a:ext cx="1158565" cy="140653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433210"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269237"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8068533"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904560" y="2557670"/>
            <a:ext cx="1080665" cy="131196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154781" y="2570922"/>
            <a:ext cx="938759" cy="113968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4213156" y="2411896"/>
            <a:ext cx="1233486" cy="149749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565911" y="2268142"/>
            <a:ext cx="1447800" cy="1757680"/>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33327" y="1209393"/>
            <a:ext cx="3345480" cy="406152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10598423" y="2268142"/>
            <a:ext cx="1461055" cy="177377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354384" y="3018973"/>
            <a:ext cx="526038" cy="63862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999692" y="2743201"/>
            <a:ext cx="874304" cy="106143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993266" y="2552622"/>
            <a:ext cx="1172150" cy="1423031"/>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6284686" y="2089631"/>
            <a:ext cx="1891905" cy="229683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295861" y="887896"/>
            <a:ext cx="3766353" cy="457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TextBox 3"/>
          <p:cNvSpPr txBox="1"/>
          <p:nvPr userDrawn="1"/>
        </p:nvSpPr>
        <p:spPr>
          <a:xfrm>
            <a:off x="1139558" y="566057"/>
            <a:ext cx="3797835" cy="5093702"/>
          </a:xfrm>
          <a:prstGeom prst="rect">
            <a:avLst/>
          </a:prstGeom>
          <a:noFill/>
        </p:spPr>
        <p:txBody>
          <a:bodyPr wrap="none" rtlCol="0">
            <a:spAutoFit/>
          </a:bodyPr>
          <a:lstStyle/>
          <a:p>
            <a:r>
              <a:rPr lang="en-US" sz="13800">
                <a:solidFill>
                  <a:schemeClr val="tx1">
                    <a:lumMod val="10000"/>
                    <a:lumOff val="90000"/>
                  </a:schemeClr>
                </a:solidFill>
                <a:latin typeface="Roboto Black" panose="02000000000000000000" pitchFamily="2" charset="0"/>
                <a:ea typeface="Roboto Black" panose="02000000000000000000" pitchFamily="2" charset="0"/>
              </a:rPr>
              <a:t>AVA</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a:p>
            <a:r>
              <a:rPr lang="en-US" sz="7200">
                <a:solidFill>
                  <a:schemeClr val="tx1">
                    <a:lumMod val="10000"/>
                    <a:lumOff val="90000"/>
                  </a:schemeClr>
                </a:solidFill>
                <a:latin typeface="Roboto Black" panose="02000000000000000000" pitchFamily="2" charset="0"/>
                <a:ea typeface="Roboto Black" panose="02000000000000000000" pitchFamily="2" charset="0"/>
              </a:rPr>
              <a:t>BEST OF</a:t>
            </a:r>
          </a:p>
          <a:p>
            <a:r>
              <a:rPr lang="en-US" sz="11500">
                <a:solidFill>
                  <a:schemeClr val="tx1">
                    <a:lumMod val="10000"/>
                    <a:lumOff val="90000"/>
                  </a:schemeClr>
                </a:solidFill>
                <a:latin typeface="Roboto Black" panose="02000000000000000000" pitchFamily="2" charset="0"/>
                <a:ea typeface="Roboto Black" panose="02000000000000000000" pitchFamily="2" charset="0"/>
              </a:rPr>
              <a:t>BEST</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p:txBody>
      </p:sp>
      <p:sp>
        <p:nvSpPr>
          <p:cNvPr id="3" name="Picture Placeholder 6"/>
          <p:cNvSpPr>
            <a:spLocks noGrp="1"/>
          </p:cNvSpPr>
          <p:nvPr>
            <p:ph type="pic" sz="quarter" idx="38"/>
          </p:nvPr>
        </p:nvSpPr>
        <p:spPr>
          <a:xfrm>
            <a:off x="1447801" y="1110642"/>
            <a:ext cx="3181350" cy="3946475"/>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5" name="Rectangle 4"/>
          <p:cNvSpPr/>
          <p:nvPr userDrawn="1"/>
        </p:nvSpPr>
        <p:spPr>
          <a:xfrm>
            <a:off x="0" y="5048250"/>
            <a:ext cx="12192000" cy="18097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5614006" y="228600"/>
            <a:ext cx="3082060" cy="2640487"/>
          </a:xfrm>
          <a:prstGeom prst="rect">
            <a:avLst/>
          </a:prstGeom>
          <a:noFill/>
        </p:spPr>
        <p:txBody>
          <a:bodyPr/>
          <a:lstStyle/>
          <a:p>
            <a:endParaRPr lang="en-US"/>
          </a:p>
        </p:txBody>
      </p:sp>
      <p:sp>
        <p:nvSpPr>
          <p:cNvPr id="5" name="Picture Placeholder 6"/>
          <p:cNvSpPr>
            <a:spLocks noGrp="1"/>
          </p:cNvSpPr>
          <p:nvPr>
            <p:ph type="pic" sz="quarter" idx="21"/>
          </p:nvPr>
        </p:nvSpPr>
        <p:spPr>
          <a:xfrm>
            <a:off x="2810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1225479" y="3112478"/>
            <a:ext cx="4673875"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2215345" y="3112478"/>
            <a:ext cx="3082060" cy="2640487"/>
          </a:xfrm>
          <a:prstGeom prst="rect">
            <a:avLst/>
          </a:prstGeom>
          <a:noFill/>
        </p:spPr>
        <p:txBody>
          <a:bodyPr/>
          <a:lstStyle/>
          <a:p>
            <a:endParaRPr lang="en-US"/>
          </a:p>
        </p:txBody>
      </p:sp>
      <p:sp>
        <p:nvSpPr>
          <p:cNvPr id="9" name="Picture Placeholder 6"/>
          <p:cNvSpPr>
            <a:spLocks noGrp="1"/>
          </p:cNvSpPr>
          <p:nvPr>
            <p:ph type="pic" sz="quarter" idx="24"/>
          </p:nvPr>
        </p:nvSpPr>
        <p:spPr>
          <a:xfrm>
            <a:off x="6258118" y="3112478"/>
            <a:ext cx="5629082" cy="2640487"/>
          </a:xfrm>
          <a:prstGeom prst="rect">
            <a:avLst/>
          </a:prstGeom>
          <a:noFill/>
        </p:spPr>
        <p:txBody>
          <a:bodyPr/>
          <a:lstStyle/>
          <a:p>
            <a:endParaRPr lang="en-US"/>
          </a:p>
        </p:txBody>
      </p:sp>
      <p:sp>
        <p:nvSpPr>
          <p:cNvPr id="10" name="Picture Placeholder 6"/>
          <p:cNvSpPr>
            <a:spLocks noGrp="1"/>
          </p:cNvSpPr>
          <p:nvPr>
            <p:ph type="pic" sz="quarter" idx="25"/>
          </p:nvPr>
        </p:nvSpPr>
        <p:spPr>
          <a:xfrm>
            <a:off x="9058134" y="228600"/>
            <a:ext cx="2829066"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0" y="0"/>
            <a:ext cx="12192000" cy="68580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lgGrid">
            <a:fgClr>
              <a:schemeClr val="bg1"/>
            </a:fgClr>
            <a:bgClr>
              <a:srgbClr val="EBEDF3"/>
            </a:bgClr>
          </a:pattFill>
        </p:spPr>
        <p:txBody>
          <a:bodyPr/>
          <a:lstStyle/>
          <a:p>
            <a:endParaRPr lang="en-US"/>
          </a:p>
        </p:txBody>
      </p:sp>
      <p:sp>
        <p:nvSpPr>
          <p:cNvPr id="12" name="Picture Placeholder 6"/>
          <p:cNvSpPr>
            <a:spLocks noGrp="1"/>
          </p:cNvSpPr>
          <p:nvPr>
            <p:ph type="pic" sz="quarter" idx="39"/>
          </p:nvPr>
        </p:nvSpPr>
        <p:spPr>
          <a:xfrm>
            <a:off x="3048000" y="0"/>
            <a:ext cx="3048000" cy="2971800"/>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40"/>
          </p:nvPr>
        </p:nvSpPr>
        <p:spPr>
          <a:xfrm>
            <a:off x="6096000" y="0"/>
            <a:ext cx="3048000" cy="2971800"/>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1"/>
          </p:nvPr>
        </p:nvSpPr>
        <p:spPr>
          <a:xfrm>
            <a:off x="9144000" y="0"/>
            <a:ext cx="3048000" cy="29718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rgbClr val="EBEDF3"/>
        </a:solidFill>
        <a:effectLst/>
      </p:bgPr>
    </p:bg>
    <p:spTree>
      <p:nvGrpSpPr>
        <p:cNvPr id="1" name=""/>
        <p:cNvGrpSpPr/>
        <p:nvPr/>
      </p:nvGrpSpPr>
      <p:grpSpPr>
        <a:xfrm>
          <a:off x="0" y="0"/>
          <a:ext cx="0" cy="0"/>
          <a:chOff x="0" y="0"/>
          <a:chExt cx="0" cy="0"/>
        </a:xfrm>
      </p:grpSpPr>
      <p:sp>
        <p:nvSpPr>
          <p:cNvPr id="4" name="Rectangle 3"/>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50"/>
          </p:nvPr>
        </p:nvSpPr>
        <p:spPr>
          <a:xfrm>
            <a:off x="6419850" y="209550"/>
            <a:ext cx="5543550" cy="64389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EBEDF3"/>
        </a:solidFill>
        <a:effectLst/>
      </p:bgPr>
    </p:bg>
    <p:spTree>
      <p:nvGrpSpPr>
        <p:cNvPr id="1" name=""/>
        <p:cNvGrpSpPr/>
        <p:nvPr/>
      </p:nvGrpSpPr>
      <p:grpSpPr>
        <a:xfrm>
          <a:off x="0" y="0"/>
          <a:ext cx="0" cy="0"/>
          <a:chOff x="0" y="0"/>
          <a:chExt cx="0" cy="0"/>
        </a:xfrm>
      </p:grpSpPr>
      <p:sp>
        <p:nvSpPr>
          <p:cNvPr id="9" name="Rectangle 8"/>
          <p:cNvSpPr/>
          <p:nvPr userDrawn="1"/>
        </p:nvSpPr>
        <p:spPr>
          <a:xfrm>
            <a:off x="7493000" y="6235700"/>
            <a:ext cx="4699000"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p:cNvSpPr>
            <a:spLocks noGrp="1"/>
          </p:cNvSpPr>
          <p:nvPr>
            <p:ph type="pic" sz="quarter" idx="45"/>
          </p:nvPr>
        </p:nvSpPr>
        <p:spPr>
          <a:xfrm>
            <a:off x="0" y="1"/>
            <a:ext cx="6096000"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7" name="Picture Placeholder 6"/>
          <p:cNvSpPr>
            <a:spLocks noGrp="1"/>
          </p:cNvSpPr>
          <p:nvPr>
            <p:ph type="pic" sz="quarter" idx="46"/>
          </p:nvPr>
        </p:nvSpPr>
        <p:spPr>
          <a:xfrm>
            <a:off x="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8" name="Picture Placeholder 6"/>
          <p:cNvSpPr>
            <a:spLocks noGrp="1"/>
          </p:cNvSpPr>
          <p:nvPr>
            <p:ph type="pic" sz="quarter" idx="47"/>
          </p:nvPr>
        </p:nvSpPr>
        <p:spPr>
          <a:xfrm>
            <a:off x="609600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3429000"/>
          </a:xfrm>
          <a:prstGeom prst="rect">
            <a:avLst/>
          </a:prstGeom>
          <a:pattFill prst="pct5">
            <a:fgClr>
              <a:schemeClr val="bg1"/>
            </a:fgClr>
            <a:bgClr>
              <a:srgbClr val="FFFFFF"/>
            </a:bgClr>
          </a:pattFill>
        </p:spPr>
        <p:txBody>
          <a:bodyPr/>
          <a:lstStyle/>
          <a:p>
            <a:endParaRPr lang="en-US"/>
          </a:p>
        </p:txBody>
      </p:sp>
      <p:sp>
        <p:nvSpPr>
          <p:cNvPr id="10" name="Picture Placeholder 6"/>
          <p:cNvSpPr>
            <a:spLocks noGrp="1"/>
          </p:cNvSpPr>
          <p:nvPr>
            <p:ph type="pic" sz="quarter" idx="49"/>
          </p:nvPr>
        </p:nvSpPr>
        <p:spPr>
          <a:xfrm>
            <a:off x="0" y="3429000"/>
            <a:ext cx="3044952" cy="3429000"/>
          </a:xfrm>
          <a:prstGeom prst="rect">
            <a:avLst/>
          </a:prstGeom>
          <a:pattFill prst="pct5">
            <a:fgClr>
              <a:schemeClr val="bg1"/>
            </a:fgClr>
            <a:bgClr>
              <a:srgbClr val="FFFFFF"/>
            </a:bgClr>
          </a:pattFill>
        </p:spPr>
        <p:txBody>
          <a:bodyPr/>
          <a:lstStyle/>
          <a:p>
            <a:endParaRPr lang="en-US"/>
          </a:p>
        </p:txBody>
      </p:sp>
      <p:sp>
        <p:nvSpPr>
          <p:cNvPr id="11" name="Picture Placeholder 6"/>
          <p:cNvSpPr>
            <a:spLocks noGrp="1"/>
          </p:cNvSpPr>
          <p:nvPr>
            <p:ph type="pic" sz="quarter" idx="50"/>
          </p:nvPr>
        </p:nvSpPr>
        <p:spPr>
          <a:xfrm>
            <a:off x="6096000" y="3429000"/>
            <a:ext cx="3044952" cy="3429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3429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6858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6858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846170" y="730045"/>
            <a:ext cx="3082060" cy="3311013"/>
          </a:xfrm>
          <a:prstGeom prst="rect">
            <a:avLst/>
          </a:prstGeom>
          <a:noFill/>
        </p:spPr>
        <p:txBody>
          <a:bodyPr/>
          <a:lstStyle/>
          <a:p>
            <a:endParaRPr lang="en-US"/>
          </a:p>
        </p:txBody>
      </p:sp>
      <p:sp>
        <p:nvSpPr>
          <p:cNvPr id="7" name="Picture Placeholder 6"/>
          <p:cNvSpPr>
            <a:spLocks noGrp="1"/>
          </p:cNvSpPr>
          <p:nvPr>
            <p:ph type="pic" sz="quarter" idx="11"/>
          </p:nvPr>
        </p:nvSpPr>
        <p:spPr>
          <a:xfrm>
            <a:off x="4778699" y="4355087"/>
            <a:ext cx="2149531" cy="1991076"/>
          </a:xfrm>
          <a:prstGeom prst="rect">
            <a:avLst/>
          </a:prstGeom>
          <a:noFill/>
        </p:spPr>
        <p:txBody>
          <a:bodyPr/>
          <a:lstStyle/>
          <a:p>
            <a:endParaRPr lang="en-US"/>
          </a:p>
        </p:txBody>
      </p:sp>
      <p:sp>
        <p:nvSpPr>
          <p:cNvPr id="8" name="Picture Placeholder 6"/>
          <p:cNvSpPr>
            <a:spLocks noGrp="1"/>
          </p:cNvSpPr>
          <p:nvPr>
            <p:ph type="pic" sz="quarter" idx="12"/>
          </p:nvPr>
        </p:nvSpPr>
        <p:spPr>
          <a:xfrm>
            <a:off x="7254894" y="4136309"/>
            <a:ext cx="1833421" cy="1841278"/>
          </a:xfrm>
          <a:prstGeom prst="rect">
            <a:avLst/>
          </a:prstGeom>
          <a:noFill/>
        </p:spPr>
        <p:txBody>
          <a:bodyPr/>
          <a:lstStyle/>
          <a:p>
            <a:endParaRPr lang="en-US"/>
          </a:p>
        </p:txBody>
      </p:sp>
      <p:sp>
        <p:nvSpPr>
          <p:cNvPr id="9" name="Picture Placeholder 6"/>
          <p:cNvSpPr>
            <a:spLocks noGrp="1"/>
          </p:cNvSpPr>
          <p:nvPr>
            <p:ph type="pic" sz="quarter" idx="13"/>
          </p:nvPr>
        </p:nvSpPr>
        <p:spPr>
          <a:xfrm>
            <a:off x="7254893" y="1244156"/>
            <a:ext cx="3284590" cy="226754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rgbClr val="EBEDF3"/>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49"/>
          </p:nvPr>
        </p:nvSpPr>
        <p:spPr>
          <a:xfrm>
            <a:off x="2331141" y="2888342"/>
            <a:ext cx="2223298" cy="2503714"/>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4" name="Picture Placeholder 6"/>
          <p:cNvSpPr>
            <a:spLocks noGrp="1"/>
          </p:cNvSpPr>
          <p:nvPr>
            <p:ph type="pic" sz="quarter" idx="50"/>
          </p:nvPr>
        </p:nvSpPr>
        <p:spPr>
          <a:xfrm>
            <a:off x="4688115" y="1963056"/>
            <a:ext cx="3044952" cy="3429000"/>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5" name="Picture Placeholder 6"/>
          <p:cNvSpPr>
            <a:spLocks noGrp="1"/>
          </p:cNvSpPr>
          <p:nvPr>
            <p:ph type="pic" sz="quarter" idx="51"/>
          </p:nvPr>
        </p:nvSpPr>
        <p:spPr>
          <a:xfrm>
            <a:off x="7866743" y="3309257"/>
            <a:ext cx="1849525" cy="2082798"/>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2" name="Picture Placeholder 11"/>
          <p:cNvSpPr>
            <a:spLocks noGrp="1"/>
          </p:cNvSpPr>
          <p:nvPr>
            <p:ph type="pic" sz="quarter" idx="24"/>
          </p:nvPr>
        </p:nvSpPr>
        <p:spPr>
          <a:xfrm>
            <a:off x="311079" y="4191000"/>
            <a:ext cx="6889821" cy="2381115"/>
          </a:xfrm>
          <a:custGeom>
            <a:avLst/>
            <a:gdLst>
              <a:gd name="connsiteX0" fmla="*/ 5391150 w 6889821"/>
              <a:gd name="connsiteY0" fmla="*/ 642257 h 2381115"/>
              <a:gd name="connsiteX1" fmla="*/ 6889821 w 6889821"/>
              <a:gd name="connsiteY1" fmla="*/ 642257 h 2381115"/>
              <a:gd name="connsiteX2" fmla="*/ 6889821 w 6889821"/>
              <a:gd name="connsiteY2" fmla="*/ 2381115 h 2381115"/>
              <a:gd name="connsiteX3" fmla="*/ 5391150 w 6889821"/>
              <a:gd name="connsiteY3" fmla="*/ 2381115 h 2381115"/>
              <a:gd name="connsiteX4" fmla="*/ 3638550 w 6889821"/>
              <a:gd name="connsiteY4" fmla="*/ 0 h 2381115"/>
              <a:gd name="connsiteX5" fmla="*/ 5137221 w 6889821"/>
              <a:gd name="connsiteY5" fmla="*/ 0 h 2381115"/>
              <a:gd name="connsiteX6" fmla="*/ 5137221 w 6889821"/>
              <a:gd name="connsiteY6" fmla="*/ 2381115 h 2381115"/>
              <a:gd name="connsiteX7" fmla="*/ 3638550 w 6889821"/>
              <a:gd name="connsiteY7" fmla="*/ 2381115 h 2381115"/>
              <a:gd name="connsiteX8" fmla="*/ 0 w 6889821"/>
              <a:gd name="connsiteY8" fmla="*/ 0 h 2381115"/>
              <a:gd name="connsiteX9" fmla="*/ 3384621 w 6889821"/>
              <a:gd name="connsiteY9" fmla="*/ 0 h 2381115"/>
              <a:gd name="connsiteX10" fmla="*/ 3384621 w 6889821"/>
              <a:gd name="connsiteY10" fmla="*/ 2381115 h 2381115"/>
              <a:gd name="connsiteX11" fmla="*/ 0 w 6889821"/>
              <a:gd name="connsiteY11" fmla="*/ 2381115 h 23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89821" h="2381115">
                <a:moveTo>
                  <a:pt x="5391150" y="642257"/>
                </a:moveTo>
                <a:lnTo>
                  <a:pt x="6889821" y="642257"/>
                </a:lnTo>
                <a:lnTo>
                  <a:pt x="6889821" y="2381115"/>
                </a:lnTo>
                <a:lnTo>
                  <a:pt x="5391150" y="2381115"/>
                </a:lnTo>
                <a:close/>
                <a:moveTo>
                  <a:pt x="3638550" y="0"/>
                </a:moveTo>
                <a:lnTo>
                  <a:pt x="5137221" y="0"/>
                </a:lnTo>
                <a:lnTo>
                  <a:pt x="5137221" y="2381115"/>
                </a:lnTo>
                <a:lnTo>
                  <a:pt x="3638550" y="2381115"/>
                </a:lnTo>
                <a:close/>
                <a:moveTo>
                  <a:pt x="0" y="0"/>
                </a:moveTo>
                <a:lnTo>
                  <a:pt x="3384621" y="0"/>
                </a:lnTo>
                <a:lnTo>
                  <a:pt x="3384621" y="2381115"/>
                </a:lnTo>
                <a:lnTo>
                  <a:pt x="0" y="2381115"/>
                </a:lnTo>
                <a:close/>
              </a:path>
            </a:pathLst>
          </a:custGeom>
          <a:noFill/>
        </p:spPr>
        <p:txBody>
          <a:bodyPr wrap="square">
            <a:noAutofit/>
          </a:bodyPr>
          <a:lstStyle/>
          <a:p>
            <a:endParaRPr lang="en-US"/>
          </a:p>
        </p:txBody>
      </p:sp>
      <p:sp>
        <p:nvSpPr>
          <p:cNvPr id="15" name="Picture Placeholder 14"/>
          <p:cNvSpPr>
            <a:spLocks noGrp="1"/>
          </p:cNvSpPr>
          <p:nvPr>
            <p:ph type="pic" sz="quarter" idx="25"/>
          </p:nvPr>
        </p:nvSpPr>
        <p:spPr>
          <a:xfrm>
            <a:off x="311080" y="2249714"/>
            <a:ext cx="4826977" cy="1659937"/>
          </a:xfrm>
          <a:custGeom>
            <a:avLst/>
            <a:gdLst>
              <a:gd name="connsiteX0" fmla="*/ 2830286 w 4826977"/>
              <a:gd name="connsiteY0" fmla="*/ 0 h 1659937"/>
              <a:gd name="connsiteX1" fmla="*/ 4826977 w 4826977"/>
              <a:gd name="connsiteY1" fmla="*/ 0 h 1659937"/>
              <a:gd name="connsiteX2" fmla="*/ 4826977 w 4826977"/>
              <a:gd name="connsiteY2" fmla="*/ 1659937 h 1659937"/>
              <a:gd name="connsiteX3" fmla="*/ 2830286 w 4826977"/>
              <a:gd name="connsiteY3" fmla="*/ 1659937 h 1659937"/>
              <a:gd name="connsiteX4" fmla="*/ 0 w 4826977"/>
              <a:gd name="connsiteY4" fmla="*/ 0 h 1659937"/>
              <a:gd name="connsiteX5" fmla="*/ 2577264 w 4826977"/>
              <a:gd name="connsiteY5" fmla="*/ 0 h 1659937"/>
              <a:gd name="connsiteX6" fmla="*/ 2577264 w 4826977"/>
              <a:gd name="connsiteY6" fmla="*/ 1659937 h 1659937"/>
              <a:gd name="connsiteX7" fmla="*/ 0 w 4826977"/>
              <a:gd name="connsiteY7" fmla="*/ 1659937 h 16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977" h="1659937">
                <a:moveTo>
                  <a:pt x="2830286" y="0"/>
                </a:moveTo>
                <a:lnTo>
                  <a:pt x="4826977" y="0"/>
                </a:lnTo>
                <a:lnTo>
                  <a:pt x="4826977" y="1659937"/>
                </a:lnTo>
                <a:lnTo>
                  <a:pt x="2830286" y="1659937"/>
                </a:lnTo>
                <a:close/>
                <a:moveTo>
                  <a:pt x="0" y="0"/>
                </a:moveTo>
                <a:lnTo>
                  <a:pt x="2577264" y="0"/>
                </a:lnTo>
                <a:lnTo>
                  <a:pt x="2577264" y="1659937"/>
                </a:lnTo>
                <a:lnTo>
                  <a:pt x="0" y="1659937"/>
                </a:lnTo>
                <a:close/>
              </a:path>
            </a:pathLst>
          </a:custGeom>
          <a:noFill/>
        </p:spPr>
        <p:txBody>
          <a:bodyPr wrap="square">
            <a:noAutofit/>
          </a:bodyPr>
          <a:lstStyle/>
          <a:p>
            <a:endParaRPr lang="en-US"/>
          </a:p>
        </p:txBody>
      </p:sp>
      <p:sp>
        <p:nvSpPr>
          <p:cNvPr id="20" name="Picture Placeholder 19"/>
          <p:cNvSpPr>
            <a:spLocks noGrp="1"/>
          </p:cNvSpPr>
          <p:nvPr>
            <p:ph type="pic" sz="quarter" idx="26"/>
          </p:nvPr>
        </p:nvSpPr>
        <p:spPr>
          <a:xfrm>
            <a:off x="311079" y="246743"/>
            <a:ext cx="3970634" cy="1750651"/>
          </a:xfrm>
          <a:custGeom>
            <a:avLst/>
            <a:gdLst>
              <a:gd name="connsiteX0" fmla="*/ 2104571 w 3970634"/>
              <a:gd name="connsiteY0" fmla="*/ 391886 h 1750651"/>
              <a:gd name="connsiteX1" fmla="*/ 3970634 w 3970634"/>
              <a:gd name="connsiteY1" fmla="*/ 391886 h 1750651"/>
              <a:gd name="connsiteX2" fmla="*/ 3970634 w 3970634"/>
              <a:gd name="connsiteY2" fmla="*/ 1750651 h 1750651"/>
              <a:gd name="connsiteX3" fmla="*/ 2104571 w 3970634"/>
              <a:gd name="connsiteY3" fmla="*/ 1750651 h 1750651"/>
              <a:gd name="connsiteX4" fmla="*/ 0 w 3970634"/>
              <a:gd name="connsiteY4" fmla="*/ 0 h 1750651"/>
              <a:gd name="connsiteX5" fmla="*/ 1866063 w 3970634"/>
              <a:gd name="connsiteY5" fmla="*/ 0 h 1750651"/>
              <a:gd name="connsiteX6" fmla="*/ 1866063 w 3970634"/>
              <a:gd name="connsiteY6" fmla="*/ 1750651 h 1750651"/>
              <a:gd name="connsiteX7" fmla="*/ 0 w 3970634"/>
              <a:gd name="connsiteY7" fmla="*/ 1750651 h 17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0634" h="1750651">
                <a:moveTo>
                  <a:pt x="2104571" y="391886"/>
                </a:moveTo>
                <a:lnTo>
                  <a:pt x="3970634" y="391886"/>
                </a:lnTo>
                <a:lnTo>
                  <a:pt x="3970634" y="1750651"/>
                </a:lnTo>
                <a:lnTo>
                  <a:pt x="2104571" y="1750651"/>
                </a:lnTo>
                <a:close/>
                <a:moveTo>
                  <a:pt x="0" y="0"/>
                </a:moveTo>
                <a:lnTo>
                  <a:pt x="1866063" y="0"/>
                </a:lnTo>
                <a:lnTo>
                  <a:pt x="1866063" y="1750651"/>
                </a:lnTo>
                <a:lnTo>
                  <a:pt x="0" y="1750651"/>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rgbClr val="EBEDF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49"/>
          </p:nvPr>
        </p:nvSpPr>
        <p:spPr>
          <a:xfrm>
            <a:off x="1344616"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50"/>
          </p:nvPr>
        </p:nvSpPr>
        <p:spPr>
          <a:xfrm>
            <a:off x="4891314" y="2254319"/>
            <a:ext cx="2409372" cy="2409372"/>
          </a:xfrm>
          <a:custGeom>
            <a:avLst/>
            <a:gdLst>
              <a:gd name="connsiteX0" fmla="*/ 1204686 w 2409372"/>
              <a:gd name="connsiteY0" fmla="*/ 0 h 2409372"/>
              <a:gd name="connsiteX1" fmla="*/ 2409372 w 2409372"/>
              <a:gd name="connsiteY1" fmla="*/ 1204686 h 2409372"/>
              <a:gd name="connsiteX2" fmla="*/ 1204686 w 2409372"/>
              <a:gd name="connsiteY2" fmla="*/ 2409372 h 2409372"/>
              <a:gd name="connsiteX3" fmla="*/ 0 w 2409372"/>
              <a:gd name="connsiteY3" fmla="*/ 1204686 h 2409372"/>
              <a:gd name="connsiteX4" fmla="*/ 1204686 w 2409372"/>
              <a:gd name="connsiteY4" fmla="*/ 0 h 240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372" h="2409372">
                <a:moveTo>
                  <a:pt x="1204686" y="0"/>
                </a:moveTo>
                <a:cubicBezTo>
                  <a:pt x="1870016" y="0"/>
                  <a:pt x="2409372" y="539356"/>
                  <a:pt x="2409372" y="1204686"/>
                </a:cubicBezTo>
                <a:cubicBezTo>
                  <a:pt x="2409372" y="1870016"/>
                  <a:pt x="1870016" y="2409372"/>
                  <a:pt x="1204686" y="2409372"/>
                </a:cubicBezTo>
                <a:cubicBezTo>
                  <a:pt x="539356" y="2409372"/>
                  <a:pt x="0" y="1870016"/>
                  <a:pt x="0" y="1204686"/>
                </a:cubicBezTo>
                <a:cubicBezTo>
                  <a:pt x="0" y="539356"/>
                  <a:pt x="539356" y="0"/>
                  <a:pt x="1204686"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51"/>
          </p:nvPr>
        </p:nvSpPr>
        <p:spPr>
          <a:xfrm>
            <a:off x="9037188"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000">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66000">
                                          <p:cBhvr additive="base">
                                            <p:cTn id="11" dur="1500" fill="hold"/>
                                            <p:tgtEl>
                                              <p:spTgt spid="16"/>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000">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14:bounceEnd="66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hexagon">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5" name="Picture Placeholder 1"/>
          <p:cNvSpPr>
            <a:spLocks noGrp="1"/>
          </p:cNvSpPr>
          <p:nvPr>
            <p:ph type="pic" sz="quarter" idx="14"/>
          </p:nvPr>
        </p:nvSpPr>
        <p:spPr>
          <a:xfrm>
            <a:off x="2184903" y="4964127"/>
            <a:ext cx="1409786" cy="1410979"/>
          </a:xfrm>
          <a:prstGeom prst="ellipse">
            <a:avLst/>
          </a:prstGeom>
        </p:spPr>
      </p:sp>
      <p:sp>
        <p:nvSpPr>
          <p:cNvPr id="26" name="Picture Placeholder 2"/>
          <p:cNvSpPr>
            <a:spLocks noGrp="1"/>
          </p:cNvSpPr>
          <p:nvPr>
            <p:ph type="pic" sz="quarter" idx="15"/>
          </p:nvPr>
        </p:nvSpPr>
        <p:spPr>
          <a:xfrm>
            <a:off x="6226881" y="3322200"/>
            <a:ext cx="1409786" cy="1410979"/>
          </a:xfrm>
          <a:prstGeom prst="ellipse">
            <a:avLst/>
          </a:prstGeom>
        </p:spPr>
      </p:sp>
      <p:sp>
        <p:nvSpPr>
          <p:cNvPr id="27" name="Picture Placeholder 3"/>
          <p:cNvSpPr>
            <a:spLocks noGrp="1"/>
          </p:cNvSpPr>
          <p:nvPr>
            <p:ph type="pic" sz="quarter" idx="16"/>
          </p:nvPr>
        </p:nvSpPr>
        <p:spPr>
          <a:xfrm>
            <a:off x="6226881" y="4964127"/>
            <a:ext cx="1409786" cy="1410979"/>
          </a:xfrm>
          <a:prstGeom prst="ellipse">
            <a:avLst/>
          </a:prstGeom>
        </p:spPr>
      </p:sp>
      <p:sp>
        <p:nvSpPr>
          <p:cNvPr id="28" name="Picture Placeholder 4"/>
          <p:cNvSpPr>
            <a:spLocks noGrp="1"/>
          </p:cNvSpPr>
          <p:nvPr>
            <p:ph type="pic" sz="quarter" idx="17"/>
          </p:nvPr>
        </p:nvSpPr>
        <p:spPr>
          <a:xfrm>
            <a:off x="2184903" y="3325901"/>
            <a:ext cx="1409786" cy="1410979"/>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2" nodeType="withEffect">
                                  <p:stCondLst>
                                    <p:cond delay="1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2" nodeType="withEffect">
                                  <p:stCondLst>
                                    <p:cond delay="2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5" presetClass="path" presetSubtype="0" accel="50000" decel="50000" fill="hold" grpId="0" nodeType="withEffect">
                                  <p:stCondLst>
                                    <p:cond delay="250"/>
                                  </p:stCondLst>
                                  <p:childTnLst>
                                    <p:animMotion origin="layout" path="M 0 0 L -0.08281 0 " pathEditMode="relative" rAng="0" ptsTypes="AA">
                                      <p:cBhvr>
                                        <p:cTn id="15" dur="1500" fill="hold"/>
                                        <p:tgtEl>
                                          <p:spTgt spid="18"/>
                                        </p:tgtEl>
                                        <p:attrNameLst>
                                          <p:attrName>ppt_x</p:attrName>
                                          <p:attrName>ppt_y</p:attrName>
                                        </p:attrNameLst>
                                      </p:cBhvr>
                                      <p:rCtr x="-4141" y="0"/>
                                    </p:animMotion>
                                  </p:childTnLst>
                                </p:cTn>
                              </p:par>
                              <p:par>
                                <p:cTn id="16" presetID="63" presetClass="path" presetSubtype="0" accel="50000" decel="50000" fill="hold" grpId="0" nodeType="withEffect">
                                  <p:stCondLst>
                                    <p:cond delay="250"/>
                                  </p:stCondLst>
                                  <p:childTnLst>
                                    <p:animMotion origin="layout" path="M 2.08333E-7 0 L 5E-6 0 " pathEditMode="relative" rAng="0" ptsTypes="AA">
                                      <p:cBhvr>
                                        <p:cTn id="17" dur="1500" fill="hold"/>
                                        <p:tgtEl>
                                          <p:spTgt spid="17"/>
                                        </p:tgtEl>
                                        <p:attrNameLst>
                                          <p:attrName>ppt_x</p:attrName>
                                          <p:attrName>ppt_y</p:attrName>
                                        </p:attrNameLst>
                                      </p:cBhvr>
                                      <p:rCtr x="1094" y="0"/>
                                    </p:animMotion>
                                  </p:childTnLst>
                                </p:cTn>
                              </p:par>
                              <p:par>
                                <p:cTn id="18" presetID="63" presetClass="path" presetSubtype="0" accel="50000" decel="50000" fill="hold" grpId="0" nodeType="withEffect">
                                  <p:stCondLst>
                                    <p:cond delay="250"/>
                                  </p:stCondLst>
                                  <p:childTnLst>
                                    <p:animMotion origin="layout" path="M 0 0 L 0.05625 0 " pathEditMode="relative" rAng="0" ptsTypes="AA">
                                      <p:cBhvr>
                                        <p:cTn id="19" dur="1500" fill="hold"/>
                                        <p:tgtEl>
                                          <p:spTgt spid="16"/>
                                        </p:tgtEl>
                                        <p:attrNameLst>
                                          <p:attrName>ppt_x</p:attrName>
                                          <p:attrName>ppt_y</p:attrName>
                                        </p:attrNameLst>
                                      </p:cBhvr>
                                      <p:rCtr x="2812" y="0"/>
                                    </p:animMotion>
                                  </p:childTnLst>
                                </p:cTn>
                              </p:par>
                              <p:par>
                                <p:cTn id="20" presetID="35" presetClass="path" presetSubtype="0" accel="50000" decel="50000" fill="hold" grpId="0" nodeType="withEffect">
                                  <p:stCondLst>
                                    <p:cond delay="250"/>
                                  </p:stCondLst>
                                  <p:childTnLst>
                                    <p:animMotion origin="layout" path="M 2.08333E-7 0 L 0.09857 0 " pathEditMode="relative" rAng="0" ptsTypes="AA">
                                      <p:cBhvr>
                                        <p:cTn id="21" dur="1500" fill="hold"/>
                                        <p:tgtEl>
                                          <p:spTgt spid="15"/>
                                        </p:tgtEl>
                                        <p:attrNameLst>
                                          <p:attrName>ppt_x</p:attrName>
                                          <p:attrName>ppt_y</p:attrName>
                                        </p:attrNameLst>
                                      </p:cBhvr>
                                      <p:rCtr x="4922" y="0"/>
                                    </p:animMotion>
                                  </p:childTnLst>
                                </p:cTn>
                              </p:par>
                              <p:par>
                                <p:cTn id="22" presetID="6" presetClass="emph" presetSubtype="0" fill="hold" grpId="1" nodeType="withEffect">
                                  <p:stCondLst>
                                    <p:cond delay="250"/>
                                  </p:stCondLst>
                                  <p:childTnLst>
                                    <p:animScale>
                                      <p:cBhvr>
                                        <p:cTn id="23" dur="5750" fill="hold"/>
                                        <p:tgtEl>
                                          <p:spTgt spid="18"/>
                                        </p:tgtEl>
                                      </p:cBhvr>
                                      <p:by x="120000" y="120000"/>
                                    </p:animScale>
                                  </p:childTnLst>
                                </p:cTn>
                              </p:par>
                              <p:par>
                                <p:cTn id="24" presetID="6" presetClass="emph" presetSubtype="0" fill="hold" grpId="1" nodeType="withEffect">
                                  <p:stCondLst>
                                    <p:cond delay="250"/>
                                  </p:stCondLst>
                                  <p:childTnLst>
                                    <p:animScale>
                                      <p:cBhvr>
                                        <p:cTn id="25" dur="5750" fill="hold"/>
                                        <p:tgtEl>
                                          <p:spTgt spid="17"/>
                                        </p:tgtEl>
                                      </p:cBhvr>
                                      <p:by x="120000" y="120000"/>
                                    </p:animScale>
                                  </p:childTnLst>
                                </p:cTn>
                              </p:par>
                              <p:par>
                                <p:cTn id="26" presetID="6" presetClass="emph" presetSubtype="0" fill="hold" grpId="1" nodeType="withEffect">
                                  <p:stCondLst>
                                    <p:cond delay="250"/>
                                  </p:stCondLst>
                                  <p:childTnLst>
                                    <p:animScale>
                                      <p:cBhvr>
                                        <p:cTn id="27" dur="5750" fill="hold"/>
                                        <p:tgtEl>
                                          <p:spTgt spid="16"/>
                                        </p:tgtEl>
                                      </p:cBhvr>
                                      <p:by x="120000" y="120000"/>
                                    </p:animScale>
                                  </p:childTnLst>
                                </p:cTn>
                              </p:par>
                              <p:par>
                                <p:cTn id="28" presetID="6" presetClass="emph" presetSubtype="0" fill="hold" grpId="1" nodeType="withEffect">
                                  <p:stCondLst>
                                    <p:cond delay="250"/>
                                  </p:stCondLst>
                                  <p:childTnLst>
                                    <p:animScale>
                                      <p:cBhvr>
                                        <p:cTn id="29"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16" grpId="0" bldLvl="0" animBg="1"/>
      <p:bldP spid="16" grpId="1" bldLvl="0" animBg="1"/>
      <p:bldP spid="16" grpId="2" bldLvl="0" animBg="1"/>
      <p:bldP spid="17" grpId="0" bldLvl="0" animBg="1"/>
      <p:bldP spid="17" grpId="1" bldLvl="0" animBg="1"/>
      <p:bldP spid="17" grpId="2" bldLvl="0" animBg="1"/>
      <p:bldP spid="18" grpId="0" bldLvl="0" animBg="1"/>
      <p:bldP spid="18" grpId="1" bldLvl="0" animBg="1"/>
      <p:bldP spid="18" grpId="2" bldLvl="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2192000" cy="6858000"/>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4463252" cy="8135578"/>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2632724" y="0"/>
            <a:ext cx="16539223" cy="9303312"/>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7698658" y="-1"/>
            <a:ext cx="21528958" cy="12110037"/>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6058270" y="-1"/>
            <a:ext cx="28538315" cy="16052801"/>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6"/>
          <p:cNvSpPr>
            <a:spLocks noGrp="1"/>
          </p:cNvSpPr>
          <p:nvPr>
            <p:ph type="pic" sz="quarter" idx="24"/>
          </p:nvPr>
        </p:nvSpPr>
        <p:spPr>
          <a:xfrm>
            <a:off x="9258300" y="0"/>
            <a:ext cx="2933700" cy="68580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9" name="Picture Placeholder 58"/>
          <p:cNvSpPr>
            <a:spLocks noGrp="1"/>
          </p:cNvSpPr>
          <p:nvPr>
            <p:ph type="pic" sz="quarter" idx="17"/>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p:spPr>
        <p:txBody>
          <a:bodyPr wrap="square">
            <a:noAutofit/>
          </a:bodyPr>
          <a:lstStyle/>
          <a:p>
            <a:endParaRPr lang="en-US"/>
          </a:p>
        </p:txBody>
      </p:sp>
      <p:sp>
        <p:nvSpPr>
          <p:cNvPr id="55" name="Picture Placeholder 54"/>
          <p:cNvSpPr>
            <a:spLocks noGrp="1"/>
          </p:cNvSpPr>
          <p:nvPr>
            <p:ph type="pic" sz="quarter" idx="16"/>
          </p:nvPr>
        </p:nvSpPr>
        <p:spPr>
          <a:xfrm>
            <a:off x="0" y="0"/>
            <a:ext cx="12192000" cy="6858000"/>
          </a:xfrm>
          <a:custGeom>
            <a:avLst/>
            <a:gdLst>
              <a:gd name="connsiteX0" fmla="*/ 12146281 w 12192000"/>
              <a:gd name="connsiteY0" fmla="*/ 6812281 h 6896100"/>
              <a:gd name="connsiteX1" fmla="*/ 12192000 w 12192000"/>
              <a:gd name="connsiteY1" fmla="*/ 6812281 h 6896100"/>
              <a:gd name="connsiteX2" fmla="*/ 12192000 w 12192000"/>
              <a:gd name="connsiteY2" fmla="*/ 6858000 h 6896100"/>
              <a:gd name="connsiteX3" fmla="*/ 12146281 w 12192000"/>
              <a:gd name="connsiteY3" fmla="*/ 6858000 h 6896100"/>
              <a:gd name="connsiteX4" fmla="*/ 0 w 12192000"/>
              <a:gd name="connsiteY4" fmla="*/ 6812281 h 6896100"/>
              <a:gd name="connsiteX5" fmla="*/ 45719 w 12192000"/>
              <a:gd name="connsiteY5" fmla="*/ 6812281 h 6896100"/>
              <a:gd name="connsiteX6" fmla="*/ 45719 w 12192000"/>
              <a:gd name="connsiteY6" fmla="*/ 6858000 h 6896100"/>
              <a:gd name="connsiteX7" fmla="*/ 0 w 12192000"/>
              <a:gd name="connsiteY7" fmla="*/ 6858000 h 6896100"/>
              <a:gd name="connsiteX8" fmla="*/ 3619829 w 12192000"/>
              <a:gd name="connsiteY8" fmla="*/ 0 h 6896100"/>
              <a:gd name="connsiteX9" fmla="*/ 8570584 w 12192000"/>
              <a:gd name="connsiteY9" fmla="*/ 0 h 6896100"/>
              <a:gd name="connsiteX10" fmla="*/ 10337800 w 12192000"/>
              <a:gd name="connsiteY10" fmla="*/ 3448050 h 6896100"/>
              <a:gd name="connsiteX11" fmla="*/ 8570584 w 12192000"/>
              <a:gd name="connsiteY11" fmla="*/ 6896100 h 6896100"/>
              <a:gd name="connsiteX12" fmla="*/ 3619829 w 12192000"/>
              <a:gd name="connsiteY12" fmla="*/ 6896100 h 6896100"/>
              <a:gd name="connsiteX13" fmla="*/ 1852613 w 12192000"/>
              <a:gd name="connsiteY13" fmla="*/ 3448050 h 6896100"/>
              <a:gd name="connsiteX14" fmla="*/ 3619829 w 12192000"/>
              <a:gd name="connsiteY14" fmla="*/ 0 h 6896100"/>
              <a:gd name="connsiteX15" fmla="*/ 1 w 12192000"/>
              <a:gd name="connsiteY15" fmla="*/ 0 h 6896100"/>
              <a:gd name="connsiteX16" fmla="*/ 45720 w 12192000"/>
              <a:gd name="connsiteY16" fmla="*/ 0 h 6896100"/>
              <a:gd name="connsiteX17" fmla="*/ 45720 w 12192000"/>
              <a:gd name="connsiteY17" fmla="*/ 45719 h 6896100"/>
              <a:gd name="connsiteX18" fmla="*/ 1 w 12192000"/>
              <a:gd name="connsiteY18" fmla="*/ 45719 h 6896100"/>
              <a:gd name="connsiteX19" fmla="*/ 12146281 w 12192000"/>
              <a:gd name="connsiteY19" fmla="*/ 0 h 6896100"/>
              <a:gd name="connsiteX20" fmla="*/ 12192000 w 12192000"/>
              <a:gd name="connsiteY20" fmla="*/ 0 h 6896100"/>
              <a:gd name="connsiteX21" fmla="*/ 12192000 w 12192000"/>
              <a:gd name="connsiteY21" fmla="*/ 45719 h 6896100"/>
              <a:gd name="connsiteX22" fmla="*/ 12146281 w 12192000"/>
              <a:gd name="connsiteY22" fmla="*/ 45719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96100">
                <a:moveTo>
                  <a:pt x="12146281" y="6812281"/>
                </a:moveTo>
                <a:lnTo>
                  <a:pt x="12192000" y="6812281"/>
                </a:lnTo>
                <a:lnTo>
                  <a:pt x="12192000" y="6858000"/>
                </a:lnTo>
                <a:lnTo>
                  <a:pt x="12146281" y="6858000"/>
                </a:lnTo>
                <a:close/>
                <a:moveTo>
                  <a:pt x="0" y="6812281"/>
                </a:moveTo>
                <a:lnTo>
                  <a:pt x="45719" y="6812281"/>
                </a:lnTo>
                <a:lnTo>
                  <a:pt x="45719" y="6858000"/>
                </a:lnTo>
                <a:lnTo>
                  <a:pt x="0" y="6858000"/>
                </a:lnTo>
                <a:close/>
                <a:moveTo>
                  <a:pt x="3619829" y="0"/>
                </a:moveTo>
                <a:cubicBezTo>
                  <a:pt x="3619829" y="0"/>
                  <a:pt x="3619829" y="0"/>
                  <a:pt x="8570584" y="0"/>
                </a:cubicBezTo>
                <a:cubicBezTo>
                  <a:pt x="9642398" y="769426"/>
                  <a:pt x="10337800" y="2027326"/>
                  <a:pt x="10337800" y="3448050"/>
                </a:cubicBezTo>
                <a:cubicBezTo>
                  <a:pt x="10337800" y="4868775"/>
                  <a:pt x="9642398" y="6126674"/>
                  <a:pt x="8570584" y="6896100"/>
                </a:cubicBezTo>
                <a:cubicBezTo>
                  <a:pt x="8570584" y="6896100"/>
                  <a:pt x="8570584" y="6896100"/>
                  <a:pt x="3619829" y="6896100"/>
                </a:cubicBezTo>
                <a:cubicBezTo>
                  <a:pt x="2551206" y="6126674"/>
                  <a:pt x="1852613" y="4868775"/>
                  <a:pt x="1852613" y="3448050"/>
                </a:cubicBezTo>
                <a:cubicBezTo>
                  <a:pt x="1852613" y="2027326"/>
                  <a:pt x="2551206" y="769426"/>
                  <a:pt x="3619829" y="0"/>
                </a:cubicBezTo>
                <a:close/>
                <a:moveTo>
                  <a:pt x="1" y="0"/>
                </a:moveTo>
                <a:lnTo>
                  <a:pt x="45720" y="0"/>
                </a:lnTo>
                <a:lnTo>
                  <a:pt x="45720" y="45719"/>
                </a:lnTo>
                <a:lnTo>
                  <a:pt x="1" y="45719"/>
                </a:lnTo>
                <a:close/>
                <a:moveTo>
                  <a:pt x="12146281" y="0"/>
                </a:moveTo>
                <a:lnTo>
                  <a:pt x="12192000" y="0"/>
                </a:lnTo>
                <a:lnTo>
                  <a:pt x="12192000" y="45719"/>
                </a:lnTo>
                <a:lnTo>
                  <a:pt x="12146281" y="45719"/>
                </a:lnTo>
                <a:close/>
              </a:path>
            </a:pathLst>
          </a:custGeom>
          <a:solidFill>
            <a:schemeClr val="accent1"/>
          </a:solidFill>
        </p:spPr>
        <p:txBody>
          <a:bodyPr wrap="square">
            <a:noAutofit/>
          </a:bodyPr>
          <a:lstStyle/>
          <a:p>
            <a:endParaRPr lang="en-US"/>
          </a:p>
        </p:txBody>
      </p:sp>
      <p:sp>
        <p:nvSpPr>
          <p:cNvPr id="75" name="Picture Placeholder 74"/>
          <p:cNvSpPr>
            <a:spLocks noGrp="1"/>
          </p:cNvSpPr>
          <p:nvPr>
            <p:ph type="pic" sz="quarter" idx="18"/>
          </p:nvPr>
        </p:nvSpPr>
        <p:spPr>
          <a:xfrm>
            <a:off x="1" y="0"/>
            <a:ext cx="12191999" cy="6858000"/>
          </a:xfrm>
          <a:custGeom>
            <a:avLst/>
            <a:gdLst>
              <a:gd name="connsiteX0" fmla="*/ 12145962 w 12191999"/>
              <a:gd name="connsiteY0" fmla="*/ 6813550 h 6858000"/>
              <a:gd name="connsiteX1" fmla="*/ 12191999 w 12191999"/>
              <a:gd name="connsiteY1" fmla="*/ 6813550 h 6858000"/>
              <a:gd name="connsiteX2" fmla="*/ 12191999 w 12191999"/>
              <a:gd name="connsiteY2" fmla="*/ 6858000 h 6858000"/>
              <a:gd name="connsiteX3" fmla="*/ 12145962 w 12191999"/>
              <a:gd name="connsiteY3" fmla="*/ 6858000 h 6858000"/>
              <a:gd name="connsiteX4" fmla="*/ 0 w 12191999"/>
              <a:gd name="connsiteY4" fmla="*/ 6813550 h 6858000"/>
              <a:gd name="connsiteX5" fmla="*/ 46037 w 12191999"/>
              <a:gd name="connsiteY5" fmla="*/ 6813550 h 6858000"/>
              <a:gd name="connsiteX6" fmla="*/ 46037 w 12191999"/>
              <a:gd name="connsiteY6" fmla="*/ 6858000 h 6858000"/>
              <a:gd name="connsiteX7" fmla="*/ 0 w 12191999"/>
              <a:gd name="connsiteY7" fmla="*/ 6858000 h 6858000"/>
              <a:gd name="connsiteX8" fmla="*/ 6095999 w 12191999"/>
              <a:gd name="connsiteY8" fmla="*/ 565150 h 6858000"/>
              <a:gd name="connsiteX9" fmla="*/ 8959849 w 12191999"/>
              <a:gd name="connsiteY9" fmla="*/ 3429000 h 6858000"/>
              <a:gd name="connsiteX10" fmla="*/ 6095999 w 12191999"/>
              <a:gd name="connsiteY10" fmla="*/ 6292850 h 6858000"/>
              <a:gd name="connsiteX11" fmla="*/ 3232150 w 12191999"/>
              <a:gd name="connsiteY11" fmla="*/ 3429000 h 6858000"/>
              <a:gd name="connsiteX12" fmla="*/ 6095999 w 12191999"/>
              <a:gd name="connsiteY12" fmla="*/ 565150 h 6858000"/>
              <a:gd name="connsiteX13" fmla="*/ 0 w 12191999"/>
              <a:gd name="connsiteY13" fmla="*/ 0 h 6858000"/>
              <a:gd name="connsiteX14" fmla="*/ 46037 w 12191999"/>
              <a:gd name="connsiteY14" fmla="*/ 0 h 6858000"/>
              <a:gd name="connsiteX15" fmla="*/ 46037 w 12191999"/>
              <a:gd name="connsiteY15" fmla="*/ 44450 h 6858000"/>
              <a:gd name="connsiteX16" fmla="*/ 0 w 12191999"/>
              <a:gd name="connsiteY16" fmla="*/ 44450 h 6858000"/>
              <a:gd name="connsiteX17" fmla="*/ 12145962 w 12191999"/>
              <a:gd name="connsiteY17" fmla="*/ 0 h 6858000"/>
              <a:gd name="connsiteX18" fmla="*/ 12191999 w 12191999"/>
              <a:gd name="connsiteY18" fmla="*/ 0 h 6858000"/>
              <a:gd name="connsiteX19" fmla="*/ 12191999 w 12191999"/>
              <a:gd name="connsiteY19" fmla="*/ 44450 h 6858000"/>
              <a:gd name="connsiteX20" fmla="*/ 12145962 w 12191999"/>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8000">
                <a:moveTo>
                  <a:pt x="12145962" y="6813550"/>
                </a:moveTo>
                <a:lnTo>
                  <a:pt x="12191999" y="6813550"/>
                </a:lnTo>
                <a:lnTo>
                  <a:pt x="12191999" y="6858000"/>
                </a:lnTo>
                <a:lnTo>
                  <a:pt x="12145962" y="6858000"/>
                </a:lnTo>
                <a:close/>
                <a:moveTo>
                  <a:pt x="0" y="6813550"/>
                </a:moveTo>
                <a:lnTo>
                  <a:pt x="46037" y="6813550"/>
                </a:lnTo>
                <a:lnTo>
                  <a:pt x="46037" y="6858000"/>
                </a:lnTo>
                <a:lnTo>
                  <a:pt x="0" y="6858000"/>
                </a:lnTo>
                <a:close/>
                <a:moveTo>
                  <a:pt x="6095999" y="565150"/>
                </a:moveTo>
                <a:cubicBezTo>
                  <a:pt x="7677660" y="565150"/>
                  <a:pt x="8959849" y="1847340"/>
                  <a:pt x="8959849" y="3429000"/>
                </a:cubicBezTo>
                <a:cubicBezTo>
                  <a:pt x="8959849" y="5010661"/>
                  <a:pt x="7677660" y="6292850"/>
                  <a:pt x="6095999" y="6292850"/>
                </a:cubicBezTo>
                <a:cubicBezTo>
                  <a:pt x="4514338" y="6292850"/>
                  <a:pt x="3232150" y="5010661"/>
                  <a:pt x="3232150" y="3429000"/>
                </a:cubicBezTo>
                <a:cubicBezTo>
                  <a:pt x="3232150" y="1847340"/>
                  <a:pt x="4514338" y="565150"/>
                  <a:pt x="6095999" y="565150"/>
                </a:cubicBezTo>
                <a:close/>
                <a:moveTo>
                  <a:pt x="0" y="0"/>
                </a:moveTo>
                <a:lnTo>
                  <a:pt x="46037" y="0"/>
                </a:lnTo>
                <a:lnTo>
                  <a:pt x="46037" y="44450"/>
                </a:lnTo>
                <a:lnTo>
                  <a:pt x="0" y="44450"/>
                </a:lnTo>
                <a:close/>
                <a:moveTo>
                  <a:pt x="12145962" y="0"/>
                </a:moveTo>
                <a:lnTo>
                  <a:pt x="12191999" y="0"/>
                </a:lnTo>
                <a:lnTo>
                  <a:pt x="12191999" y="44450"/>
                </a:lnTo>
                <a:lnTo>
                  <a:pt x="12145962" y="44450"/>
                </a:lnTo>
                <a:close/>
              </a:path>
            </a:pathLst>
          </a:custGeom>
          <a:solidFill>
            <a:schemeClr val="accent3"/>
          </a:solidFill>
        </p:spPr>
        <p:txBody>
          <a:bodyPr wrap="square">
            <a:noAutofit/>
          </a:bodyPr>
          <a:lstStyle/>
          <a:p>
            <a:endParaRPr lang="en-US"/>
          </a:p>
        </p:txBody>
      </p:sp>
      <p:sp>
        <p:nvSpPr>
          <p:cNvPr id="80" name="Picture Placeholder 79"/>
          <p:cNvSpPr>
            <a:spLocks noGrp="1"/>
          </p:cNvSpPr>
          <p:nvPr>
            <p:ph type="pic" sz="quarter" idx="23" hasCustomPrompt="1"/>
          </p:nvPr>
        </p:nvSpPr>
        <p:spPr>
          <a:xfrm>
            <a:off x="-1" y="0"/>
            <a:ext cx="12192000" cy="6858000"/>
          </a:xfrm>
          <a:custGeom>
            <a:avLst/>
            <a:gdLst>
              <a:gd name="connsiteX0" fmla="*/ 12145963 w 12192000"/>
              <a:gd name="connsiteY0" fmla="*/ 6813550 h 6858000"/>
              <a:gd name="connsiteX1" fmla="*/ 12192000 w 12192000"/>
              <a:gd name="connsiteY1" fmla="*/ 6813550 h 6858000"/>
              <a:gd name="connsiteX2" fmla="*/ 12192000 w 12192000"/>
              <a:gd name="connsiteY2" fmla="*/ 6858000 h 6858000"/>
              <a:gd name="connsiteX3" fmla="*/ 12145963 w 12192000"/>
              <a:gd name="connsiteY3" fmla="*/ 6858000 h 6858000"/>
              <a:gd name="connsiteX4" fmla="*/ 0 w 12192000"/>
              <a:gd name="connsiteY4" fmla="*/ 6813550 h 6858000"/>
              <a:gd name="connsiteX5" fmla="*/ 46037 w 12192000"/>
              <a:gd name="connsiteY5" fmla="*/ 6813550 h 6858000"/>
              <a:gd name="connsiteX6" fmla="*/ 46037 w 12192000"/>
              <a:gd name="connsiteY6" fmla="*/ 6858000 h 6858000"/>
              <a:gd name="connsiteX7" fmla="*/ 0 w 12192000"/>
              <a:gd name="connsiteY7" fmla="*/ 6858000 h 6858000"/>
              <a:gd name="connsiteX8" fmla="*/ 6096000 w 12192000"/>
              <a:gd name="connsiteY8" fmla="*/ 1812432 h 6858000"/>
              <a:gd name="connsiteX9" fmla="*/ 7712568 w 12192000"/>
              <a:gd name="connsiteY9" fmla="*/ 3429000 h 6858000"/>
              <a:gd name="connsiteX10" fmla="*/ 6096000 w 12192000"/>
              <a:gd name="connsiteY10" fmla="*/ 5045568 h 6858000"/>
              <a:gd name="connsiteX11" fmla="*/ 4479432 w 12192000"/>
              <a:gd name="connsiteY11" fmla="*/ 3429000 h 6858000"/>
              <a:gd name="connsiteX12" fmla="*/ 6096000 w 12192000"/>
              <a:gd name="connsiteY12" fmla="*/ 1812432 h 6858000"/>
              <a:gd name="connsiteX13" fmla="*/ 1 w 12192000"/>
              <a:gd name="connsiteY13" fmla="*/ 0 h 6858000"/>
              <a:gd name="connsiteX14" fmla="*/ 46038 w 12192000"/>
              <a:gd name="connsiteY14" fmla="*/ 0 h 6858000"/>
              <a:gd name="connsiteX15" fmla="*/ 46038 w 12192000"/>
              <a:gd name="connsiteY15" fmla="*/ 44450 h 6858000"/>
              <a:gd name="connsiteX16" fmla="*/ 1 w 12192000"/>
              <a:gd name="connsiteY16" fmla="*/ 44450 h 6858000"/>
              <a:gd name="connsiteX17" fmla="*/ 12145963 w 12192000"/>
              <a:gd name="connsiteY17" fmla="*/ 0 h 6858000"/>
              <a:gd name="connsiteX18" fmla="*/ 12192000 w 12192000"/>
              <a:gd name="connsiteY18" fmla="*/ 0 h 6858000"/>
              <a:gd name="connsiteX19" fmla="*/ 12192000 w 12192000"/>
              <a:gd name="connsiteY19" fmla="*/ 44450 h 6858000"/>
              <a:gd name="connsiteX20" fmla="*/ 12145963 w 12192000"/>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12145963" y="6813550"/>
                </a:moveTo>
                <a:lnTo>
                  <a:pt x="12192000" y="6813550"/>
                </a:lnTo>
                <a:lnTo>
                  <a:pt x="12192000" y="6858000"/>
                </a:lnTo>
                <a:lnTo>
                  <a:pt x="12145963" y="6858000"/>
                </a:lnTo>
                <a:close/>
                <a:moveTo>
                  <a:pt x="0" y="6813550"/>
                </a:moveTo>
                <a:lnTo>
                  <a:pt x="46037" y="6813550"/>
                </a:lnTo>
                <a:lnTo>
                  <a:pt x="46037" y="6858000"/>
                </a:lnTo>
                <a:lnTo>
                  <a:pt x="0" y="6858000"/>
                </a:lnTo>
                <a:close/>
                <a:moveTo>
                  <a:pt x="6096000" y="1812432"/>
                </a:moveTo>
                <a:cubicBezTo>
                  <a:pt x="6988806" y="1812432"/>
                  <a:pt x="7712568" y="2536194"/>
                  <a:pt x="7712568" y="3429000"/>
                </a:cubicBezTo>
                <a:cubicBezTo>
                  <a:pt x="7712568" y="4321806"/>
                  <a:pt x="6988806" y="5045568"/>
                  <a:pt x="6096000" y="5045568"/>
                </a:cubicBezTo>
                <a:cubicBezTo>
                  <a:pt x="5203194" y="5045568"/>
                  <a:pt x="4479432" y="4321806"/>
                  <a:pt x="4479432" y="3429000"/>
                </a:cubicBezTo>
                <a:cubicBezTo>
                  <a:pt x="4479432" y="2536194"/>
                  <a:pt x="5203194" y="1812432"/>
                  <a:pt x="6096000" y="1812432"/>
                </a:cubicBezTo>
                <a:close/>
                <a:moveTo>
                  <a:pt x="1" y="0"/>
                </a:moveTo>
                <a:lnTo>
                  <a:pt x="46038" y="0"/>
                </a:lnTo>
                <a:lnTo>
                  <a:pt x="46038" y="44450"/>
                </a:lnTo>
                <a:lnTo>
                  <a:pt x="1" y="44450"/>
                </a:lnTo>
                <a:close/>
                <a:moveTo>
                  <a:pt x="12145963" y="0"/>
                </a:moveTo>
                <a:lnTo>
                  <a:pt x="12192000" y="0"/>
                </a:lnTo>
                <a:lnTo>
                  <a:pt x="12192000" y="44450"/>
                </a:lnTo>
                <a:lnTo>
                  <a:pt x="12145963" y="44450"/>
                </a:lnTo>
                <a:close/>
              </a:path>
            </a:pathLst>
          </a:custGeom>
          <a:solidFill>
            <a:schemeClr val="accent4"/>
          </a:solidFill>
        </p:spPr>
        <p:txBody>
          <a:bodyPr wrap="square">
            <a:noAutofit/>
          </a:bodyPr>
          <a:lstStyle/>
          <a:p>
            <a:r>
              <a:rPr lang="en-US"/>
              <a:t>a</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80"/>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 pathEditMode="relative" rAng="0" ptsTypes="AA">
                                      <p:cBhvr>
                                        <p:cTn id="8" dur="2000" fill="hold"/>
                                        <p:tgtEl>
                                          <p:spTgt spid="75"/>
                                        </p:tgtEl>
                                        <p:attrNameLst>
                                          <p:attrName>ppt_x</p:attrName>
                                          <p:attrName>ppt_y</p:attrName>
                                        </p:attrNameLst>
                                      </p:cBhvr>
                                      <p:rCtr x="-12500" y="0"/>
                                    </p:animMotion>
                                  </p:childTnLst>
                                </p:cTn>
                              </p:par>
                              <p:par>
                                <p:cTn id="9" presetID="35" presetClass="path" presetSubtype="0" accel="50000" decel="50000" fill="hold" grpId="0" nodeType="withEffect">
                                  <p:stCondLst>
                                    <p:cond delay="400"/>
                                  </p:stCondLst>
                                  <p:childTnLst>
                                    <p:animMotion origin="layout" path="M 0 0 L -0.25 0 " pathEditMode="relative" rAng="0" ptsTypes="AA">
                                      <p:cBhvr>
                                        <p:cTn id="10" dur="2000" fill="hold"/>
                                        <p:tgtEl>
                                          <p:spTgt spid="55"/>
                                        </p:tgtEl>
                                        <p:attrNameLst>
                                          <p:attrName>ppt_x</p:attrName>
                                          <p:attrName>ppt_y</p:attrName>
                                        </p:attrNameLst>
                                      </p:cBhvr>
                                      <p:rCtr x="-12500" y="0"/>
                                    </p:animMotion>
                                  </p:childTnLst>
                                </p:cTn>
                              </p:par>
                              <p:par>
                                <p:cTn id="11" presetID="35" presetClass="path" presetSubtype="0" accel="50000" decel="50000" fill="hold" grpId="0" nodeType="withEffect">
                                  <p:stCondLst>
                                    <p:cond delay="600"/>
                                  </p:stCondLst>
                                  <p:childTnLst>
                                    <p:animMotion origin="layout" path="M 0 0 L -0.25 0 " pathEditMode="relative" rAng="0" ptsTypes="AA">
                                      <p:cBhvr>
                                        <p:cTn id="12" dur="2000" fill="hold"/>
                                        <p:tgtEl>
                                          <p:spTgt spid="5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55" grpId="0" bldLvl="0" animBg="1"/>
      <p:bldP spid="75" grpId="0" bldLvl="0" animBg="1"/>
      <p:bldP spid="80" grpId="0" bldLvl="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4" name="Picture Placeholder 33"/>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31" name="Picture Placeholder 30"/>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22" name="Picture Placeholder 21"/>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9" name="Picture Placeholder 18"/>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35" name="Picture Placeholder 34"/>
          <p:cNvSpPr>
            <a:spLocks noGrp="1"/>
          </p:cNvSpPr>
          <p:nvPr>
            <p:ph type="pic" sz="quarter" idx="15"/>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0 L 2.08333E-7 1 " pathEditMode="relative" rAng="0" ptsTypes="AA">
                                      <p:cBhvr>
                                        <p:cTn id="6" dur="2500" fill="hold"/>
                                        <p:tgtEl>
                                          <p:spTgt spid="35"/>
                                        </p:tgtEl>
                                        <p:attrNameLst>
                                          <p:attrName>ppt_x</p:attrName>
                                          <p:attrName>ppt_y</p:attrName>
                                        </p:attrNameLst>
                                      </p:cBhvr>
                                      <p:rCtr x="0" y="50000"/>
                                    </p:animMotion>
                                  </p:childTnLst>
                                </p:cTn>
                              </p:par>
                              <p:par>
                                <p:cTn id="7" presetID="6" presetClass="emph" presetSubtype="0" fill="hold" grpId="1" nodeType="withEffect">
                                  <p:stCondLst>
                                    <p:cond delay="0"/>
                                  </p:stCondLst>
                                  <p:childTnLst>
                                    <p:animScale>
                                      <p:cBhvr>
                                        <p:cTn id="8" dur="15000" fill="hold"/>
                                        <p:tgtEl>
                                          <p:spTgt spid="35"/>
                                        </p:tgtEl>
                                      </p:cBhvr>
                                      <p:by x="150000" y="150000"/>
                                    </p:animScale>
                                  </p:childTnLst>
                                </p:cTn>
                              </p:par>
                              <p:par>
                                <p:cTn id="9" presetID="42" presetClass="path" presetSubtype="0" accel="50000" decel="50000" fill="hold" grpId="0" nodeType="withEffect">
                                  <p:stCondLst>
                                    <p:cond delay="0"/>
                                  </p:stCondLst>
                                  <p:childTnLst>
                                    <p:animMotion origin="layout" path="M 2.08333E-7 0 L 2.08333E-7 0.99676 " pathEditMode="relative" rAng="0" ptsTypes="AA">
                                      <p:cBhvr>
                                        <p:cTn id="10" dur="3900" fill="hold"/>
                                        <p:tgtEl>
                                          <p:spTgt spid="34"/>
                                        </p:tgtEl>
                                        <p:attrNameLst>
                                          <p:attrName>ppt_x</p:attrName>
                                          <p:attrName>ppt_y</p:attrName>
                                        </p:attrNameLst>
                                      </p:cBhvr>
                                      <p:rCtr x="0" y="49838"/>
                                    </p:animMotion>
                                  </p:childTnLst>
                                </p:cTn>
                              </p:par>
                              <p:par>
                                <p:cTn id="11" presetID="42" presetClass="path" presetSubtype="0" accel="50000" decel="50000" fill="hold" grpId="0" nodeType="withEffect">
                                  <p:stCondLst>
                                    <p:cond delay="50"/>
                                  </p:stCondLst>
                                  <p:childTnLst>
                                    <p:animMotion origin="layout" path="M 0 0 L 0 1.00116 " pathEditMode="relative" rAng="0" ptsTypes="AA">
                                      <p:cBhvr>
                                        <p:cTn id="12" dur="3350" fill="hold"/>
                                        <p:tgtEl>
                                          <p:spTgt spid="31"/>
                                        </p:tgtEl>
                                        <p:attrNameLst>
                                          <p:attrName>ppt_x</p:attrName>
                                          <p:attrName>ppt_y</p:attrName>
                                        </p:attrNameLst>
                                      </p:cBhvr>
                                      <p:rCtr x="0" y="50046"/>
                                    </p:animMotion>
                                  </p:childTnLst>
                                </p:cTn>
                              </p:par>
                              <p:par>
                                <p:cTn id="13" presetID="42" presetClass="path" presetSubtype="0" accel="50000" decel="50000" fill="hold" grpId="0" nodeType="withEffect">
                                  <p:stCondLst>
                                    <p:cond delay="100"/>
                                  </p:stCondLst>
                                  <p:childTnLst>
                                    <p:animMotion origin="layout" path="M 2.08333E-7 0 L 2.08333E-7 1.00116 " pathEditMode="relative" rAng="0" ptsTypes="AA">
                                      <p:cBhvr>
                                        <p:cTn id="14" dur="2750" fill="hold"/>
                                        <p:tgtEl>
                                          <p:spTgt spid="22"/>
                                        </p:tgtEl>
                                        <p:attrNameLst>
                                          <p:attrName>ppt_x</p:attrName>
                                          <p:attrName>ppt_y</p:attrName>
                                        </p:attrNameLst>
                                      </p:cBhvr>
                                      <p:rCtr x="0" y="50046"/>
                                    </p:animMotion>
                                  </p:childTnLst>
                                </p:cTn>
                              </p:par>
                              <p:par>
                                <p:cTn id="15" presetID="42" presetClass="path" presetSubtype="0" accel="50000" decel="50000" fill="hold" grpId="0" nodeType="withEffect">
                                  <p:stCondLst>
                                    <p:cond delay="150"/>
                                  </p:stCondLst>
                                  <p:childTnLst>
                                    <p:animMotion origin="layout" path="M 0 0 L 0 1.00116 " pathEditMode="relative" rAng="0" ptsTypes="AA">
                                      <p:cBhvr>
                                        <p:cTn id="16" dur="2150" fill="hold"/>
                                        <p:tgtEl>
                                          <p:spTgt spid="19"/>
                                        </p:tgtEl>
                                        <p:attrNameLst>
                                          <p:attrName>ppt_x</p:attrName>
                                          <p:attrName>ppt_y</p:attrName>
                                        </p:attrNameLst>
                                      </p:cBhvr>
                                      <p:rCtr x="0" y="50046"/>
                                    </p:animMotion>
                                  </p:childTnLst>
                                </p:cTn>
                              </p:par>
                              <p:par>
                                <p:cTn id="17" presetID="6" presetClass="emph" presetSubtype="0" fill="hold" grpId="1" nodeType="withEffect">
                                  <p:stCondLst>
                                    <p:cond delay="150"/>
                                  </p:stCondLst>
                                  <p:childTnLst>
                                    <p:animScale>
                                      <p:cBhvr>
                                        <p:cTn id="18" dur="2000" fill="hold"/>
                                        <p:tgtEl>
                                          <p:spTgt spid="34"/>
                                        </p:tgtEl>
                                      </p:cBhvr>
                                      <p:by x="150000" y="150000"/>
                                    </p:animScale>
                                  </p:childTnLst>
                                </p:cTn>
                              </p:par>
                              <p:par>
                                <p:cTn id="19" presetID="6" presetClass="emph" presetSubtype="0" fill="hold" grpId="1" nodeType="withEffect">
                                  <p:stCondLst>
                                    <p:cond delay="200"/>
                                  </p:stCondLst>
                                  <p:childTnLst>
                                    <p:animScale>
                                      <p:cBhvr>
                                        <p:cTn id="20" dur="2000" fill="hold"/>
                                        <p:tgtEl>
                                          <p:spTgt spid="31"/>
                                        </p:tgtEl>
                                      </p:cBhvr>
                                      <p:by x="150000" y="150000"/>
                                    </p:animScale>
                                  </p:childTnLst>
                                </p:cTn>
                              </p:par>
                              <p:par>
                                <p:cTn id="21" presetID="6" presetClass="emph" presetSubtype="0" fill="hold" grpId="1" nodeType="withEffect">
                                  <p:stCondLst>
                                    <p:cond delay="200"/>
                                  </p:stCondLst>
                                  <p:childTnLst>
                                    <p:animScale>
                                      <p:cBhvr>
                                        <p:cTn id="22" dur="2000" fill="hold"/>
                                        <p:tgtEl>
                                          <p:spTgt spid="22"/>
                                        </p:tgtEl>
                                      </p:cBhvr>
                                      <p:by x="150000" y="150000"/>
                                    </p:animScale>
                                  </p:childTnLst>
                                </p:cTn>
                              </p:par>
                              <p:par>
                                <p:cTn id="23" presetID="6" presetClass="emph" presetSubtype="0" fill="hold" grpId="1" nodeType="withEffect">
                                  <p:stCondLst>
                                    <p:cond delay="300"/>
                                  </p:stCondLst>
                                  <p:childTnLst>
                                    <p:animScale>
                                      <p:cBhvr>
                                        <p:cTn id="24"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1" grpId="0"/>
      <p:bldP spid="31" grpId="1"/>
      <p:bldP spid="22" grpId="0"/>
      <p:bldP spid="22" grpId="1"/>
      <p:bldP spid="19" grpId="0"/>
      <p:bldP spid="19" grpId="1"/>
      <p:bldP spid="35" grpId="0" bldLvl="0" animBg="1"/>
      <p:bldP spid="35" grpId="1" bldLvl="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7" name="Picture Placeholder 6"/>
          <p:cNvSpPr>
            <a:spLocks noGrp="1"/>
          </p:cNvSpPr>
          <p:nvPr>
            <p:ph type="pic" sz="quarter" idx="13"/>
          </p:nvPr>
        </p:nvSpPr>
        <p:spPr>
          <a:xfrm>
            <a:off x="0" y="685800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8" name="Picture Placeholder 7"/>
          <p:cNvSpPr>
            <a:spLocks noGrp="1"/>
          </p:cNvSpPr>
          <p:nvPr>
            <p:ph type="pic" sz="quarter" idx="11"/>
          </p:nvPr>
        </p:nvSpPr>
        <p:spPr>
          <a:xfrm>
            <a:off x="0" y="685800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9" name="Picture Placeholder 8"/>
          <p:cNvSpPr>
            <a:spLocks noGrp="1"/>
          </p:cNvSpPr>
          <p:nvPr>
            <p:ph type="pic" sz="quarter" idx="10"/>
          </p:nvPr>
        </p:nvSpPr>
        <p:spPr>
          <a:xfrm>
            <a:off x="1524" y="685800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10" name="Picture Placeholder 9"/>
          <p:cNvSpPr>
            <a:spLocks noGrp="1"/>
          </p:cNvSpPr>
          <p:nvPr>
            <p:ph type="pic" sz="quarter" idx="15"/>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08333E-7 0 L 2.08333E-7 -1 " pathEditMode="relative" rAng="0" ptsTypes="AA">
                                      <p:cBhvr>
                                        <p:cTn id="6" dur="2000" fill="hold"/>
                                        <p:tgtEl>
                                          <p:spTgt spid="6"/>
                                        </p:tgtEl>
                                        <p:attrNameLst>
                                          <p:attrName>ppt_x</p:attrName>
                                          <p:attrName>ppt_y</p:attrName>
                                        </p:attrNameLst>
                                      </p:cBhvr>
                                      <p:rCtr x="0" y="-50000"/>
                                    </p:animMotion>
                                  </p:childTnLst>
                                </p:cTn>
                              </p:par>
                              <p:par>
                                <p:cTn id="7" presetID="64" presetClass="path" presetSubtype="0" accel="50000" decel="50000" fill="hold" grpId="0" nodeType="withEffect">
                                  <p:stCondLst>
                                    <p:cond delay="50"/>
                                  </p:stCondLst>
                                  <p:childTnLst>
                                    <p:animMotion origin="layout" path="M 0 0 L 0 -1 " pathEditMode="relative" rAng="0" ptsTypes="AA">
                                      <p:cBhvr>
                                        <p:cTn id="8" dur="2000" fill="hold"/>
                                        <p:tgtEl>
                                          <p:spTgt spid="7"/>
                                        </p:tgtEl>
                                        <p:attrNameLst>
                                          <p:attrName>ppt_x</p:attrName>
                                          <p:attrName>ppt_y</p:attrName>
                                        </p:attrNameLst>
                                      </p:cBhvr>
                                      <p:rCtr x="0" y="-50000"/>
                                    </p:animMotion>
                                  </p:childTnLst>
                                </p:cTn>
                              </p:par>
                              <p:par>
                                <p:cTn id="9" presetID="64" presetClass="path" presetSubtype="0" accel="50000" decel="50000" fill="hold" grpId="0" nodeType="withEffect">
                                  <p:stCondLst>
                                    <p:cond delay="100"/>
                                  </p:stCondLst>
                                  <p:childTnLst>
                                    <p:animMotion origin="layout" path="M 2.08333E-7 0 L 2.08333E-7 -1 " pathEditMode="relative" rAng="0" ptsTypes="AA">
                                      <p:cBhvr>
                                        <p:cTn id="10" dur="2000" fill="hold"/>
                                        <p:tgtEl>
                                          <p:spTgt spid="8"/>
                                        </p:tgtEl>
                                        <p:attrNameLst>
                                          <p:attrName>ppt_x</p:attrName>
                                          <p:attrName>ppt_y</p:attrName>
                                        </p:attrNameLst>
                                      </p:cBhvr>
                                      <p:rCtr x="0" y="-50000"/>
                                    </p:animMotion>
                                  </p:childTnLst>
                                </p:cTn>
                              </p:par>
                              <p:par>
                                <p:cTn id="11" presetID="64" presetClass="path" presetSubtype="0" accel="50000" decel="50000" fill="hold" grpId="0" nodeType="withEffect">
                                  <p:stCondLst>
                                    <p:cond delay="150"/>
                                  </p:stCondLst>
                                  <p:childTnLst>
                                    <p:animMotion origin="layout" path="M 0 0 L 0 -1 " pathEditMode="relative" rAng="0" ptsTypes="AA">
                                      <p:cBhvr>
                                        <p:cTn id="12" dur="2000" fill="hold"/>
                                        <p:tgtEl>
                                          <p:spTgt spid="9"/>
                                        </p:tgtEl>
                                        <p:attrNameLst>
                                          <p:attrName>ppt_x</p:attrName>
                                          <p:attrName>ppt_y</p:attrName>
                                        </p:attrNameLst>
                                      </p:cBhvr>
                                      <p:rCtr x="0" y="-50000"/>
                                    </p:animMotion>
                                  </p:childTnLst>
                                </p:cTn>
                              </p:par>
                              <p:par>
                                <p:cTn id="13" presetID="64" presetClass="path" presetSubtype="0" accel="50000" decel="50000" fill="hold" grpId="0" nodeType="withEffect">
                                  <p:stCondLst>
                                    <p:cond delay="200"/>
                                  </p:stCondLst>
                                  <p:childTnLst>
                                    <p:animMotion origin="layout" path="M 2.08333E-7 0 L 2.08333E-7 -0.99884 " pathEditMode="relative" rAng="0" ptsTypes="AA">
                                      <p:cBhvr>
                                        <p:cTn id="14" dur="2000" fill="hold"/>
                                        <p:tgtEl>
                                          <p:spTgt spid="10"/>
                                        </p:tgtEl>
                                        <p:attrNameLst>
                                          <p:attrName>ppt_x</p:attrName>
                                          <p:attrName>ppt_y</p:attrName>
                                        </p:attrNameLst>
                                      </p:cBhvr>
                                      <p:rCtr x="0" y="-49954"/>
                                    </p:animMotion>
                                  </p:childTnLst>
                                </p:cTn>
                              </p:par>
                              <p:par>
                                <p:cTn id="15" presetID="6" presetClass="emph" presetSubtype="0" fill="hold" grpId="1" nodeType="withEffect">
                                  <p:stCondLst>
                                    <p:cond delay="200"/>
                                  </p:stCondLst>
                                  <p:childTnLst>
                                    <p:animScale>
                                      <p:cBhvr>
                                        <p:cTn id="16" dur="4250" fill="hold"/>
                                        <p:tgtEl>
                                          <p:spTgt spid="6"/>
                                        </p:tgtEl>
                                      </p:cBhvr>
                                      <p:by x="150000" y="150000"/>
                                    </p:animScale>
                                  </p:childTnLst>
                                </p:cTn>
                              </p:par>
                              <p:par>
                                <p:cTn id="17" presetID="6" presetClass="emph" presetSubtype="0" fill="hold" grpId="1" nodeType="withEffect">
                                  <p:stCondLst>
                                    <p:cond delay="300"/>
                                  </p:stCondLst>
                                  <p:childTnLst>
                                    <p:animScale>
                                      <p:cBhvr>
                                        <p:cTn id="18" dur="3300" fill="hold"/>
                                        <p:tgtEl>
                                          <p:spTgt spid="7"/>
                                        </p:tgtEl>
                                      </p:cBhvr>
                                      <p:by x="150000" y="150000"/>
                                    </p:animScale>
                                  </p:childTnLst>
                                </p:cTn>
                              </p:par>
                              <p:par>
                                <p:cTn id="19" presetID="6" presetClass="emph" presetSubtype="0" fill="hold" grpId="1" nodeType="withEffect">
                                  <p:stCondLst>
                                    <p:cond delay="400"/>
                                  </p:stCondLst>
                                  <p:childTnLst>
                                    <p:animScale>
                                      <p:cBhvr>
                                        <p:cTn id="20" dur="2800" fill="hold"/>
                                        <p:tgtEl>
                                          <p:spTgt spid="8"/>
                                        </p:tgtEl>
                                      </p:cBhvr>
                                      <p:by x="150000" y="150000"/>
                                    </p:animScale>
                                  </p:childTnLst>
                                </p:cTn>
                              </p:par>
                              <p:par>
                                <p:cTn id="21" presetID="6" presetClass="emph" presetSubtype="0" fill="hold" grpId="1" nodeType="withEffect">
                                  <p:stCondLst>
                                    <p:cond delay="600"/>
                                  </p:stCondLst>
                                  <p:childTnLst>
                                    <p:animScale>
                                      <p:cBhvr>
                                        <p:cTn id="22" dur="19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bldLvl="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08281 0 " pathEditMode="relative" rAng="0" ptsTypes="AA">
                                      <p:cBhvr>
                                        <p:cTn id="6" dur="5250" fill="hold"/>
                                        <p:tgtEl>
                                          <p:spTgt spid="18"/>
                                        </p:tgtEl>
                                        <p:attrNameLst>
                                          <p:attrName>ppt_x</p:attrName>
                                          <p:attrName>ppt_y</p:attrName>
                                        </p:attrNameLst>
                                      </p:cBhvr>
                                      <p:rCtr x="-4141" y="0"/>
                                    </p:animMotion>
                                  </p:childTnLst>
                                </p:cTn>
                              </p:par>
                              <p:par>
                                <p:cTn id="7" presetID="63" presetClass="path" presetSubtype="0" accel="50000" decel="50000" fill="hold" grpId="0" nodeType="withEffect">
                                  <p:stCondLst>
                                    <p:cond delay="0"/>
                                  </p:stCondLst>
                                  <p:childTnLst>
                                    <p:animMotion origin="layout" path="M 2.08333E-7 0 L 5E-6 0 " pathEditMode="relative" rAng="0" ptsTypes="AA">
                                      <p:cBhvr>
                                        <p:cTn id="8" dur="5250" fill="hold"/>
                                        <p:tgtEl>
                                          <p:spTgt spid="17"/>
                                        </p:tgtEl>
                                        <p:attrNameLst>
                                          <p:attrName>ppt_x</p:attrName>
                                          <p:attrName>ppt_y</p:attrName>
                                        </p:attrNameLst>
                                      </p:cBhvr>
                                      <p:rCtr x="1094" y="0"/>
                                    </p:animMotion>
                                  </p:childTnLst>
                                </p:cTn>
                              </p:par>
                              <p:par>
                                <p:cTn id="9" presetID="63" presetClass="path" presetSubtype="0" accel="50000" decel="50000" fill="hold" grpId="0" nodeType="withEffect">
                                  <p:stCondLst>
                                    <p:cond delay="0"/>
                                  </p:stCondLst>
                                  <p:childTnLst>
                                    <p:animMotion origin="layout" path="M 0 0 L 0.05625 0 " pathEditMode="relative" rAng="0" ptsTypes="AA">
                                      <p:cBhvr>
                                        <p:cTn id="10" dur="5250" fill="hold"/>
                                        <p:tgtEl>
                                          <p:spTgt spid="16"/>
                                        </p:tgtEl>
                                        <p:attrNameLst>
                                          <p:attrName>ppt_x</p:attrName>
                                          <p:attrName>ppt_y</p:attrName>
                                        </p:attrNameLst>
                                      </p:cBhvr>
                                      <p:rCtr x="2812" y="0"/>
                                    </p:animMotion>
                                  </p:childTnLst>
                                </p:cTn>
                              </p:par>
                              <p:par>
                                <p:cTn id="11" presetID="35" presetClass="path" presetSubtype="0" accel="50000" decel="50000" fill="hold" grpId="0" nodeType="withEffect">
                                  <p:stCondLst>
                                    <p:cond delay="0"/>
                                  </p:stCondLst>
                                  <p:childTnLst>
                                    <p:animMotion origin="layout" path="M 2.08333E-7 0 L 0.09857 0 " pathEditMode="relative" rAng="0" ptsTypes="AA">
                                      <p:cBhvr>
                                        <p:cTn id="12" dur="5250" fill="hold"/>
                                        <p:tgtEl>
                                          <p:spTgt spid="15"/>
                                        </p:tgtEl>
                                        <p:attrNameLst>
                                          <p:attrName>ppt_x</p:attrName>
                                          <p:attrName>ppt_y</p:attrName>
                                        </p:attrNameLst>
                                      </p:cBhvr>
                                      <p:rCtr x="4922" y="0"/>
                                    </p:animMotion>
                                  </p:childTnLst>
                                </p:cTn>
                              </p:par>
                              <p:par>
                                <p:cTn id="13" presetID="6" presetClass="emph" presetSubtype="0" fill="hold" grpId="1" nodeType="withEffect">
                                  <p:stCondLst>
                                    <p:cond delay="0"/>
                                  </p:stCondLst>
                                  <p:childTnLst>
                                    <p:animScale>
                                      <p:cBhvr>
                                        <p:cTn id="14" dur="5750" fill="hold"/>
                                        <p:tgtEl>
                                          <p:spTgt spid="18"/>
                                        </p:tgtEl>
                                      </p:cBhvr>
                                      <p:by x="120000" y="120000"/>
                                    </p:animScale>
                                  </p:childTnLst>
                                </p:cTn>
                              </p:par>
                              <p:par>
                                <p:cTn id="15" presetID="6" presetClass="emph" presetSubtype="0" fill="hold" grpId="1" nodeType="withEffect">
                                  <p:stCondLst>
                                    <p:cond delay="0"/>
                                  </p:stCondLst>
                                  <p:childTnLst>
                                    <p:animScale>
                                      <p:cBhvr>
                                        <p:cTn id="16" dur="5750" fill="hold"/>
                                        <p:tgtEl>
                                          <p:spTgt spid="17"/>
                                        </p:tgtEl>
                                      </p:cBhvr>
                                      <p:by x="120000" y="120000"/>
                                    </p:animScale>
                                  </p:childTnLst>
                                </p:cTn>
                              </p:par>
                              <p:par>
                                <p:cTn id="17" presetID="6" presetClass="emph" presetSubtype="0" fill="hold" grpId="1" nodeType="withEffect">
                                  <p:stCondLst>
                                    <p:cond delay="0"/>
                                  </p:stCondLst>
                                  <p:childTnLst>
                                    <p:animScale>
                                      <p:cBhvr>
                                        <p:cTn id="18" dur="5750" fill="hold"/>
                                        <p:tgtEl>
                                          <p:spTgt spid="16"/>
                                        </p:tgtEl>
                                      </p:cBhvr>
                                      <p:by x="120000" y="120000"/>
                                    </p:animScale>
                                  </p:childTnLst>
                                </p:cTn>
                              </p:par>
                              <p:par>
                                <p:cTn id="19" presetID="6" presetClass="emph" presetSubtype="0" fill="hold" grpId="1" nodeType="withEffect">
                                  <p:stCondLst>
                                    <p:cond delay="0"/>
                                  </p:stCondLst>
                                  <p:childTnLst>
                                    <p:animScale>
                                      <p:cBhvr>
                                        <p:cTn id="20"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1" name="Picture Placeholder 20"/>
          <p:cNvSpPr>
            <a:spLocks noGrp="1"/>
          </p:cNvSpPr>
          <p:nvPr>
            <p:ph type="pic" sz="quarter" idx="19"/>
          </p:nvPr>
        </p:nvSpPr>
        <p:spPr>
          <a:xfrm>
            <a:off x="-2587949" y="-342900"/>
            <a:ext cx="17364851" cy="7543800"/>
          </a:xfrm>
          <a:custGeom>
            <a:avLst/>
            <a:gdLst>
              <a:gd name="connsiteX0" fmla="*/ 0 w 15786228"/>
              <a:gd name="connsiteY0" fmla="*/ 0 h 6858000"/>
              <a:gd name="connsiteX1" fmla="*/ 1798638 w 15786228"/>
              <a:gd name="connsiteY1" fmla="*/ 0 h 6858000"/>
              <a:gd name="connsiteX2" fmla="*/ 13987590 w 15786228"/>
              <a:gd name="connsiteY2" fmla="*/ 0 h 6858000"/>
              <a:gd name="connsiteX3" fmla="*/ 15786228 w 15786228"/>
              <a:gd name="connsiteY3" fmla="*/ 0 h 6858000"/>
              <a:gd name="connsiteX4" fmla="*/ 15786228 w 15786228"/>
              <a:gd name="connsiteY4" fmla="*/ 6858000 h 6858000"/>
              <a:gd name="connsiteX5" fmla="*/ 13987590 w 15786228"/>
              <a:gd name="connsiteY5" fmla="*/ 6858000 h 6858000"/>
              <a:gd name="connsiteX6" fmla="*/ 1798638 w 15786228"/>
              <a:gd name="connsiteY6" fmla="*/ 6858000 h 6858000"/>
              <a:gd name="connsiteX7" fmla="*/ 0 w 1578622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6228" h="6858000">
                <a:moveTo>
                  <a:pt x="0" y="0"/>
                </a:moveTo>
                <a:lnTo>
                  <a:pt x="1798638" y="0"/>
                </a:lnTo>
                <a:lnTo>
                  <a:pt x="13987590" y="0"/>
                </a:lnTo>
                <a:lnTo>
                  <a:pt x="15786228" y="0"/>
                </a:lnTo>
                <a:lnTo>
                  <a:pt x="15786228" y="6858000"/>
                </a:lnTo>
                <a:lnTo>
                  <a:pt x="13987590" y="6858000"/>
                </a:lnTo>
                <a:lnTo>
                  <a:pt x="1798638" y="6858000"/>
                </a:lnTo>
                <a:lnTo>
                  <a:pt x="0" y="6858000"/>
                </a:lnTo>
                <a:close/>
              </a:path>
            </a:pathLst>
          </a:custGeom>
          <a:effectLst>
            <a:softEdge rad="165100"/>
          </a:effectLst>
        </p:spPr>
        <p:txBody>
          <a:bodyPr wrap="square">
            <a:noAutofit/>
          </a:bodyPr>
          <a:lstStyle/>
          <a:p>
            <a:endParaRPr lang="en-US"/>
          </a:p>
        </p:txBody>
      </p:sp>
      <p:sp>
        <p:nvSpPr>
          <p:cNvPr id="27" name="Picture Placeholder 26"/>
          <p:cNvSpPr>
            <a:spLocks noGrp="1"/>
          </p:cNvSpPr>
          <p:nvPr>
            <p:ph type="pic" sz="quarter" idx="22"/>
          </p:nvPr>
        </p:nvSpPr>
        <p:spPr>
          <a:xfrm>
            <a:off x="-2587949" y="-342900"/>
            <a:ext cx="17364851" cy="7543801"/>
          </a:xfrm>
          <a:custGeom>
            <a:avLst/>
            <a:gdLst>
              <a:gd name="connsiteX0" fmla="*/ 7894638 w 15786228"/>
              <a:gd name="connsiteY0" fmla="*/ 923925 h 6858001"/>
              <a:gd name="connsiteX1" fmla="*/ 5389563 w 15786228"/>
              <a:gd name="connsiteY1" fmla="*/ 3429000 h 6858001"/>
              <a:gd name="connsiteX2" fmla="*/ 7894638 w 15786228"/>
              <a:gd name="connsiteY2" fmla="*/ 5934075 h 6858001"/>
              <a:gd name="connsiteX3" fmla="*/ 10399713 w 15786228"/>
              <a:gd name="connsiteY3" fmla="*/ 3429000 h 6858001"/>
              <a:gd name="connsiteX4" fmla="*/ 7894638 w 15786228"/>
              <a:gd name="connsiteY4" fmla="*/ 923925 h 6858001"/>
              <a:gd name="connsiteX5" fmla="*/ 0 w 15786228"/>
              <a:gd name="connsiteY5" fmla="*/ 0 h 6858001"/>
              <a:gd name="connsiteX6" fmla="*/ 1798638 w 15786228"/>
              <a:gd name="connsiteY6" fmla="*/ 0 h 6858001"/>
              <a:gd name="connsiteX7" fmla="*/ 1798638 w 15786228"/>
              <a:gd name="connsiteY7" fmla="*/ 1 h 6858001"/>
              <a:gd name="connsiteX8" fmla="*/ 13987590 w 15786228"/>
              <a:gd name="connsiteY8" fmla="*/ 1 h 6858001"/>
              <a:gd name="connsiteX9" fmla="*/ 13987590 w 15786228"/>
              <a:gd name="connsiteY9" fmla="*/ 0 h 6858001"/>
              <a:gd name="connsiteX10" fmla="*/ 15786228 w 15786228"/>
              <a:gd name="connsiteY10" fmla="*/ 0 h 6858001"/>
              <a:gd name="connsiteX11" fmla="*/ 15786228 w 15786228"/>
              <a:gd name="connsiteY11" fmla="*/ 6858000 h 6858001"/>
              <a:gd name="connsiteX12" fmla="*/ 13990638 w 15786228"/>
              <a:gd name="connsiteY12" fmla="*/ 6858000 h 6858001"/>
              <a:gd name="connsiteX13" fmla="*/ 13990638 w 15786228"/>
              <a:gd name="connsiteY13" fmla="*/ 6858001 h 6858001"/>
              <a:gd name="connsiteX14" fmla="*/ 1798638 w 15786228"/>
              <a:gd name="connsiteY14" fmla="*/ 6858001 h 6858001"/>
              <a:gd name="connsiteX15" fmla="*/ 1798638 w 15786228"/>
              <a:gd name="connsiteY15" fmla="*/ 6858000 h 6858001"/>
              <a:gd name="connsiteX16" fmla="*/ 0 w 15786228"/>
              <a:gd name="connsiteY16"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86228" h="6858001">
                <a:moveTo>
                  <a:pt x="7894638" y="923925"/>
                </a:moveTo>
                <a:cubicBezTo>
                  <a:pt x="6511123" y="923925"/>
                  <a:pt x="5389563" y="2045485"/>
                  <a:pt x="5389563" y="3429000"/>
                </a:cubicBezTo>
                <a:cubicBezTo>
                  <a:pt x="5389563" y="4812515"/>
                  <a:pt x="6511123" y="5934075"/>
                  <a:pt x="7894638" y="5934075"/>
                </a:cubicBezTo>
                <a:cubicBezTo>
                  <a:pt x="9278153" y="5934075"/>
                  <a:pt x="10399713" y="4812515"/>
                  <a:pt x="10399713" y="3429000"/>
                </a:cubicBezTo>
                <a:cubicBezTo>
                  <a:pt x="10399713" y="2045485"/>
                  <a:pt x="9278153" y="923925"/>
                  <a:pt x="7894638" y="923925"/>
                </a:cubicBezTo>
                <a:close/>
                <a:moveTo>
                  <a:pt x="0" y="0"/>
                </a:moveTo>
                <a:lnTo>
                  <a:pt x="1798638" y="0"/>
                </a:lnTo>
                <a:lnTo>
                  <a:pt x="1798638" y="1"/>
                </a:lnTo>
                <a:lnTo>
                  <a:pt x="13987590" y="1"/>
                </a:lnTo>
                <a:lnTo>
                  <a:pt x="13987590" y="0"/>
                </a:lnTo>
                <a:lnTo>
                  <a:pt x="15786228" y="0"/>
                </a:lnTo>
                <a:lnTo>
                  <a:pt x="15786228" y="6858000"/>
                </a:lnTo>
                <a:lnTo>
                  <a:pt x="13990638" y="6858000"/>
                </a:lnTo>
                <a:lnTo>
                  <a:pt x="13990638" y="6858001"/>
                </a:lnTo>
                <a:lnTo>
                  <a:pt x="1798638" y="6858001"/>
                </a:lnTo>
                <a:lnTo>
                  <a:pt x="1798638" y="6858000"/>
                </a:lnTo>
                <a:lnTo>
                  <a:pt x="0" y="6858000"/>
                </a:lnTo>
                <a:close/>
              </a:path>
            </a:pathLst>
          </a:custGeom>
          <a:effectLst>
            <a:softEdge rad="165100"/>
          </a:effectLst>
        </p:spPr>
        <p:txBody>
          <a:bodyPr wrap="square">
            <a:noAutofit/>
          </a:bodyPr>
          <a:lstStyle/>
          <a:p>
            <a:endParaRPr lang="en-US"/>
          </a:p>
        </p:txBody>
      </p:sp>
      <p:sp>
        <p:nvSpPr>
          <p:cNvPr id="25" name="Picture Placeholder 24"/>
          <p:cNvSpPr>
            <a:spLocks noGrp="1"/>
          </p:cNvSpPr>
          <p:nvPr>
            <p:ph type="pic" sz="quarter" idx="21"/>
          </p:nvPr>
        </p:nvSpPr>
        <p:spPr>
          <a:xfrm>
            <a:off x="-2587949" y="-342900"/>
            <a:ext cx="17364851" cy="7543800"/>
          </a:xfrm>
          <a:custGeom>
            <a:avLst/>
            <a:gdLst>
              <a:gd name="connsiteX0" fmla="*/ 962719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9627199 w 15786228"/>
              <a:gd name="connsiteY5" fmla="*/ 6858000 h 6858000"/>
              <a:gd name="connsiteX6" fmla="*/ 11736249 w 15786228"/>
              <a:gd name="connsiteY6" fmla="*/ 3429000 h 6858000"/>
              <a:gd name="connsiteX7" fmla="*/ 9627199 w 15786228"/>
              <a:gd name="connsiteY7" fmla="*/ 0 h 6858000"/>
              <a:gd name="connsiteX8" fmla="*/ 0 w 15786228"/>
              <a:gd name="connsiteY8" fmla="*/ 0 h 6858000"/>
              <a:gd name="connsiteX9" fmla="*/ 1798638 w 15786228"/>
              <a:gd name="connsiteY9" fmla="*/ 0 h 6858000"/>
              <a:gd name="connsiteX10" fmla="*/ 6155882 w 15786228"/>
              <a:gd name="connsiteY10" fmla="*/ 0 h 6858000"/>
              <a:gd name="connsiteX11" fmla="*/ 4049986 w 15786228"/>
              <a:gd name="connsiteY11" fmla="*/ 3429000 h 6858000"/>
              <a:gd name="connsiteX12" fmla="*/ 615588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9627199" y="0"/>
                </a:moveTo>
                <a:lnTo>
                  <a:pt x="13987590" y="0"/>
                </a:lnTo>
                <a:lnTo>
                  <a:pt x="15786228" y="0"/>
                </a:lnTo>
                <a:lnTo>
                  <a:pt x="15786228" y="6858000"/>
                </a:lnTo>
                <a:lnTo>
                  <a:pt x="13987590" y="6858000"/>
                </a:lnTo>
                <a:cubicBezTo>
                  <a:pt x="13987590" y="6858000"/>
                  <a:pt x="13987590" y="6858000"/>
                  <a:pt x="9627199" y="6858000"/>
                </a:cubicBezTo>
                <a:cubicBezTo>
                  <a:pt x="10879350" y="6222766"/>
                  <a:pt x="11736249" y="4927015"/>
                  <a:pt x="11736249" y="3429000"/>
                </a:cubicBezTo>
                <a:cubicBezTo>
                  <a:pt x="11736249" y="1930985"/>
                  <a:pt x="10879350" y="635234"/>
                  <a:pt x="9627199" y="0"/>
                </a:cubicBezTo>
                <a:close/>
                <a:moveTo>
                  <a:pt x="0" y="0"/>
                </a:moveTo>
                <a:lnTo>
                  <a:pt x="1798638" y="0"/>
                </a:lnTo>
                <a:cubicBezTo>
                  <a:pt x="1798638" y="0"/>
                  <a:pt x="1798638" y="0"/>
                  <a:pt x="6155882" y="0"/>
                </a:cubicBezTo>
                <a:cubicBezTo>
                  <a:pt x="4906891" y="635234"/>
                  <a:pt x="4049986" y="1930985"/>
                  <a:pt x="4049986" y="3429000"/>
                </a:cubicBezTo>
                <a:cubicBezTo>
                  <a:pt x="4049986" y="4927015"/>
                  <a:pt x="4906891" y="6222766"/>
                  <a:pt x="6155882" y="6858000"/>
                </a:cubicBezTo>
                <a:cubicBezTo>
                  <a:pt x="6155882" y="6858000"/>
                  <a:pt x="6155882" y="6858000"/>
                  <a:pt x="1798638" y="6858000"/>
                </a:cubicBezTo>
                <a:lnTo>
                  <a:pt x="0" y="6858000"/>
                </a:lnTo>
                <a:close/>
              </a:path>
            </a:pathLst>
          </a:custGeom>
          <a:effectLst>
            <a:softEdge rad="165100"/>
          </a:effectLst>
        </p:spPr>
        <p:txBody>
          <a:bodyPr wrap="square">
            <a:noAutofit/>
          </a:bodyPr>
          <a:lstStyle/>
          <a:p>
            <a:endParaRPr lang="en-US"/>
          </a:p>
        </p:txBody>
      </p:sp>
      <p:sp>
        <p:nvSpPr>
          <p:cNvPr id="23" name="Picture Placeholder 22"/>
          <p:cNvSpPr>
            <a:spLocks noGrp="1"/>
          </p:cNvSpPr>
          <p:nvPr>
            <p:ph type="pic" sz="quarter" idx="20"/>
          </p:nvPr>
        </p:nvSpPr>
        <p:spPr>
          <a:xfrm>
            <a:off x="-2587949" y="-342900"/>
            <a:ext cx="17364851" cy="7543800"/>
          </a:xfrm>
          <a:custGeom>
            <a:avLst/>
            <a:gdLst>
              <a:gd name="connsiteX0" fmla="*/ 1149975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11499759 w 15786228"/>
              <a:gd name="connsiteY5" fmla="*/ 6858000 h 6858000"/>
              <a:gd name="connsiteX6" fmla="*/ 12871701 w 15786228"/>
              <a:gd name="connsiteY6" fmla="*/ 3429000 h 6858000"/>
              <a:gd name="connsiteX7" fmla="*/ 11499759 w 15786228"/>
              <a:gd name="connsiteY7" fmla="*/ 0 h 6858000"/>
              <a:gd name="connsiteX8" fmla="*/ 0 w 15786228"/>
              <a:gd name="connsiteY8" fmla="*/ 0 h 6858000"/>
              <a:gd name="connsiteX9" fmla="*/ 1798638 w 15786228"/>
              <a:gd name="connsiteY9" fmla="*/ 0 h 6858000"/>
              <a:gd name="connsiteX10" fmla="*/ 4283322 w 15786228"/>
              <a:gd name="connsiteY10" fmla="*/ 0 h 6858000"/>
              <a:gd name="connsiteX11" fmla="*/ 2914533 w 15786228"/>
              <a:gd name="connsiteY11" fmla="*/ 3429000 h 6858000"/>
              <a:gd name="connsiteX12" fmla="*/ 428332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11499759" y="0"/>
                </a:moveTo>
                <a:lnTo>
                  <a:pt x="13987590" y="0"/>
                </a:lnTo>
                <a:lnTo>
                  <a:pt x="15786228" y="0"/>
                </a:lnTo>
                <a:lnTo>
                  <a:pt x="15786228" y="6858000"/>
                </a:lnTo>
                <a:lnTo>
                  <a:pt x="13987590" y="6858000"/>
                </a:lnTo>
                <a:cubicBezTo>
                  <a:pt x="13987590" y="6858000"/>
                  <a:pt x="13987590" y="6858000"/>
                  <a:pt x="11499759" y="6858000"/>
                </a:cubicBezTo>
                <a:cubicBezTo>
                  <a:pt x="12350111" y="5963616"/>
                  <a:pt x="12871701" y="4756355"/>
                  <a:pt x="12871701" y="3429000"/>
                </a:cubicBezTo>
                <a:cubicBezTo>
                  <a:pt x="12871701" y="2101645"/>
                  <a:pt x="12350111" y="894384"/>
                  <a:pt x="11499759" y="0"/>
                </a:cubicBezTo>
                <a:close/>
                <a:moveTo>
                  <a:pt x="0" y="0"/>
                </a:moveTo>
                <a:lnTo>
                  <a:pt x="1798638" y="0"/>
                </a:lnTo>
                <a:cubicBezTo>
                  <a:pt x="1798638" y="0"/>
                  <a:pt x="1798638" y="0"/>
                  <a:pt x="4283322" y="0"/>
                </a:cubicBezTo>
                <a:cubicBezTo>
                  <a:pt x="3432966" y="894384"/>
                  <a:pt x="2914533" y="2101645"/>
                  <a:pt x="2914533" y="3429000"/>
                </a:cubicBezTo>
                <a:cubicBezTo>
                  <a:pt x="2914533" y="4756355"/>
                  <a:pt x="3432966" y="5963616"/>
                  <a:pt x="4283322" y="6858000"/>
                </a:cubicBezTo>
                <a:cubicBezTo>
                  <a:pt x="4283322" y="6858000"/>
                  <a:pt x="4283322" y="6858000"/>
                  <a:pt x="1798638" y="6858000"/>
                </a:cubicBezTo>
                <a:lnTo>
                  <a:pt x="0" y="6858000"/>
                </a:lnTo>
                <a:close/>
              </a:path>
            </a:pathLst>
          </a:custGeom>
          <a:effectLst>
            <a:softEdge rad="165100"/>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nodePh="1">
                                  <p:stCondLst>
                                    <p:cond delay="0"/>
                                  </p:stCondLst>
                                  <p:endCondLst>
                                    <p:cond evt="begin" delay="0">
                                      <p:tn val="5"/>
                                    </p:cond>
                                  </p:endCondLst>
                                  <p:childTnLst>
                                    <p:animMotion origin="layout" path="M 2.08333E-7 0 L 0.08802 0 " pathEditMode="relative" rAng="0" ptsTypes="AA">
                                      <p:cBhvr>
                                        <p:cTn id="6" dur="6600" fill="hold"/>
                                        <p:tgtEl>
                                          <p:spTgt spid="23"/>
                                        </p:tgtEl>
                                        <p:attrNameLst>
                                          <p:attrName>ppt_x</p:attrName>
                                          <p:attrName>ppt_y</p:attrName>
                                        </p:attrNameLst>
                                      </p:cBhvr>
                                      <p:rCtr x="4401" y="0"/>
                                    </p:animMotion>
                                  </p:childTnLst>
                                </p:cTn>
                              </p:par>
                              <p:par>
                                <p:cTn id="7" presetID="35" presetClass="path" presetSubtype="0" accel="50000" decel="50000" fill="hold" grpId="0" nodeType="withEffect" nodePh="1">
                                  <p:stCondLst>
                                    <p:cond delay="0"/>
                                  </p:stCondLst>
                                  <p:endCondLst>
                                    <p:cond evt="begin" delay="0">
                                      <p:tn val="7"/>
                                    </p:cond>
                                  </p:endCondLst>
                                  <p:childTnLst>
                                    <p:animMotion origin="layout" path="M 2.08333E-7 0 L -0.09583 0 " pathEditMode="relative" rAng="0" ptsTypes="AA">
                                      <p:cBhvr>
                                        <p:cTn id="8" dur="5600" fill="hold"/>
                                        <p:tgtEl>
                                          <p:spTgt spid="25"/>
                                        </p:tgtEl>
                                        <p:attrNameLst>
                                          <p:attrName>ppt_x</p:attrName>
                                          <p:attrName>ppt_y</p:attrName>
                                        </p:attrNameLst>
                                      </p:cBhvr>
                                      <p:rCtr x="-4792" y="0"/>
                                    </p:animMotion>
                                  </p:childTnLst>
                                </p:cTn>
                              </p:par>
                              <p:par>
                                <p:cTn id="9" presetID="35" presetClass="path" presetSubtype="0" accel="50000" decel="50000" fill="hold" grpId="0" nodeType="withEffect" nodePh="1">
                                  <p:stCondLst>
                                    <p:cond delay="0"/>
                                  </p:stCondLst>
                                  <p:endCondLst>
                                    <p:cond evt="begin" delay="0">
                                      <p:tn val="9"/>
                                    </p:cond>
                                  </p:endCondLst>
                                  <p:childTnLst>
                                    <p:animMotion origin="layout" path="M 2.08333E-7 0 L -0.11042 0 " pathEditMode="relative" rAng="0" ptsTypes="AA">
                                      <p:cBhvr>
                                        <p:cTn id="10" dur="4700" fill="hold"/>
                                        <p:tgtEl>
                                          <p:spTgt spid="27"/>
                                        </p:tgtEl>
                                        <p:attrNameLst>
                                          <p:attrName>ppt_x</p:attrName>
                                          <p:attrName>ppt_y</p:attrName>
                                        </p:attrNameLst>
                                      </p:cBhvr>
                                      <p:rCtr x="-5521" y="0"/>
                                    </p:animMotion>
                                  </p:childTnLst>
                                </p:cTn>
                              </p:par>
                              <p:par>
                                <p:cTn id="11" presetID="35" presetClass="path" presetSubtype="0" accel="50000" decel="50000" fill="hold" grpId="0" nodeType="withEffect" nodePh="1">
                                  <p:stCondLst>
                                    <p:cond delay="0"/>
                                  </p:stCondLst>
                                  <p:endCondLst>
                                    <p:cond evt="begin" delay="0">
                                      <p:tn val="11"/>
                                    </p:cond>
                                  </p:endCondLst>
                                  <p:childTnLst>
                                    <p:animMotion origin="layout" path="M 2.08333E-7 0 L -0.1224 0 " pathEditMode="relative" rAng="0" ptsTypes="AA">
                                      <p:cBhvr>
                                        <p:cTn id="12" dur="3500" fill="hold"/>
                                        <p:tgtEl>
                                          <p:spTgt spid="21"/>
                                        </p:tgtEl>
                                        <p:attrNameLst>
                                          <p:attrName>ppt_x</p:attrName>
                                          <p:attrName>ppt_y</p:attrName>
                                        </p:attrNameLst>
                                      </p:cBhvr>
                                      <p:rCtr x="-6120" y="0"/>
                                    </p:animMotion>
                                  </p:childTnLst>
                                </p:cTn>
                              </p:par>
                              <p:par>
                                <p:cTn id="13" presetID="6" presetClass="emph" presetSubtype="0" fill="hold" grpId="1" nodeType="withEffect" nodePh="1">
                                  <p:stCondLst>
                                    <p:cond delay="0"/>
                                  </p:stCondLst>
                                  <p:endCondLst>
                                    <p:cond evt="begin" delay="0">
                                      <p:tn val="13"/>
                                    </p:cond>
                                  </p:endCondLst>
                                  <p:childTnLst>
                                    <p:animScale>
                                      <p:cBhvr>
                                        <p:cTn id="14" dur="5750" fill="hold"/>
                                        <p:tgtEl>
                                          <p:spTgt spid="23"/>
                                        </p:tgtEl>
                                      </p:cBhvr>
                                      <p:by x="110000" y="110000"/>
                                    </p:animScale>
                                  </p:childTnLst>
                                </p:cTn>
                              </p:par>
                              <p:par>
                                <p:cTn id="15" presetID="6" presetClass="emph" presetSubtype="0" fill="hold" grpId="1" nodeType="withEffect" nodePh="1">
                                  <p:stCondLst>
                                    <p:cond delay="0"/>
                                  </p:stCondLst>
                                  <p:endCondLst>
                                    <p:cond evt="begin" delay="0">
                                      <p:tn val="15"/>
                                    </p:cond>
                                  </p:endCondLst>
                                  <p:childTnLst>
                                    <p:animScale>
                                      <p:cBhvr>
                                        <p:cTn id="16" dur="5750" fill="hold"/>
                                        <p:tgtEl>
                                          <p:spTgt spid="25"/>
                                        </p:tgtEl>
                                      </p:cBhvr>
                                      <p:by x="110000" y="110000"/>
                                    </p:animScale>
                                  </p:childTnLst>
                                </p:cTn>
                              </p:par>
                              <p:par>
                                <p:cTn id="17" presetID="6" presetClass="emph" presetSubtype="0" fill="hold" grpId="1" nodeType="withEffect" nodePh="1">
                                  <p:stCondLst>
                                    <p:cond delay="0"/>
                                  </p:stCondLst>
                                  <p:endCondLst>
                                    <p:cond evt="begin" delay="0">
                                      <p:tn val="17"/>
                                    </p:cond>
                                  </p:endCondLst>
                                  <p:childTnLst>
                                    <p:animScale>
                                      <p:cBhvr>
                                        <p:cTn id="18" dur="5750" fill="hold"/>
                                        <p:tgtEl>
                                          <p:spTgt spid="27"/>
                                        </p:tgtEl>
                                      </p:cBhvr>
                                      <p:by x="110000" y="110000"/>
                                    </p:animScale>
                                  </p:childTnLst>
                                </p:cTn>
                              </p:par>
                              <p:par>
                                <p:cTn id="19" presetID="6" presetClass="emph" presetSubtype="0" fill="hold" grpId="1" nodeType="withEffect" nodePh="1">
                                  <p:stCondLst>
                                    <p:cond delay="0"/>
                                  </p:stCondLst>
                                  <p:endCondLst>
                                    <p:cond evt="begin" delay="0">
                                      <p:tn val="19"/>
                                    </p:cond>
                                  </p:endCondLst>
                                  <p:childTnLst>
                                    <p:animScale>
                                      <p:cBhvr>
                                        <p:cTn id="20" dur="57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27" grpId="0" bldLvl="0" animBg="1"/>
      <p:bldP spid="27" grpId="1" bldLvl="0" animBg="1"/>
      <p:bldP spid="25" grpId="0" bldLvl="0" animBg="1"/>
      <p:bldP spid="25" grpId="1" bldLvl="0" animBg="1"/>
      <p:bldP spid="23" grpId="0" bldLvl="0" animBg="1"/>
      <p:bldP spid="23" grpId="1" bldLvl="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76225" y="-155376"/>
            <a:ext cx="12744451" cy="7168753"/>
          </a:xfrm>
          <a:prstGeom prst="rect">
            <a:avLst/>
          </a:prstGeom>
          <a:noFill/>
        </p:spPr>
        <p:txBody>
          <a:bodyPr/>
          <a:lstStyle/>
          <a:p>
            <a:endParaRPr lang="en-US"/>
          </a:p>
        </p:txBody>
      </p:sp>
      <p:sp>
        <p:nvSpPr>
          <p:cNvPr id="22" name="Picture Placeholder 21"/>
          <p:cNvSpPr>
            <a:spLocks noGrp="1"/>
          </p:cNvSpPr>
          <p:nvPr>
            <p:ph type="pic" sz="quarter" idx="14"/>
          </p:nvPr>
        </p:nvSpPr>
        <p:spPr>
          <a:xfrm>
            <a:off x="-276225" y="-155376"/>
            <a:ext cx="12744451" cy="7168753"/>
          </a:xfrm>
          <a:custGeom>
            <a:avLst/>
            <a:gdLst>
              <a:gd name="connsiteX0" fmla="*/ 2844800 w 12192000"/>
              <a:gd name="connsiteY0" fmla="*/ 2209800 h 6858000"/>
              <a:gd name="connsiteX1" fmla="*/ 2844800 w 12192000"/>
              <a:gd name="connsiteY1" fmla="*/ 4686300 h 6858000"/>
              <a:gd name="connsiteX2" fmla="*/ 9423400 w 12192000"/>
              <a:gd name="connsiteY2" fmla="*/ 4686300 h 6858000"/>
              <a:gd name="connsiteX3" fmla="*/ 9423400 w 12192000"/>
              <a:gd name="connsiteY3" fmla="*/ 2209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844800" y="2209800"/>
                </a:moveTo>
                <a:lnTo>
                  <a:pt x="2844800" y="4686300"/>
                </a:lnTo>
                <a:lnTo>
                  <a:pt x="9423400" y="4686300"/>
                </a:lnTo>
                <a:lnTo>
                  <a:pt x="9423400" y="22098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3"/>
          </p:nvPr>
        </p:nvSpPr>
        <p:spPr>
          <a:xfrm>
            <a:off x="-276225" y="-155376"/>
            <a:ext cx="12744451" cy="7168753"/>
          </a:xfrm>
          <a:custGeom>
            <a:avLst/>
            <a:gdLst>
              <a:gd name="connsiteX0" fmla="*/ 2044700 w 12192000"/>
              <a:gd name="connsiteY0" fmla="*/ 1638300 h 6858000"/>
              <a:gd name="connsiteX1" fmla="*/ 2044700 w 12192000"/>
              <a:gd name="connsiteY1" fmla="*/ 5232400 h 6858000"/>
              <a:gd name="connsiteX2" fmla="*/ 10274300 w 12192000"/>
              <a:gd name="connsiteY2" fmla="*/ 5232400 h 6858000"/>
              <a:gd name="connsiteX3" fmla="*/ 10274300 w 12192000"/>
              <a:gd name="connsiteY3" fmla="*/ 16383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4700" y="1638300"/>
                </a:moveTo>
                <a:lnTo>
                  <a:pt x="2044700" y="5232400"/>
                </a:lnTo>
                <a:lnTo>
                  <a:pt x="10274300" y="5232400"/>
                </a:lnTo>
                <a:lnTo>
                  <a:pt x="10274300" y="16383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3" name="Picture Placeholder 12"/>
          <p:cNvSpPr>
            <a:spLocks noGrp="1"/>
          </p:cNvSpPr>
          <p:nvPr>
            <p:ph type="pic" sz="quarter" idx="12"/>
          </p:nvPr>
        </p:nvSpPr>
        <p:spPr>
          <a:xfrm>
            <a:off x="-276225" y="-155376"/>
            <a:ext cx="12744451" cy="7168753"/>
          </a:xfrm>
          <a:custGeom>
            <a:avLst/>
            <a:gdLst>
              <a:gd name="connsiteX0" fmla="*/ 1092200 w 12192000"/>
              <a:gd name="connsiteY0" fmla="*/ 971550 h 6858000"/>
              <a:gd name="connsiteX1" fmla="*/ 1092200 w 12192000"/>
              <a:gd name="connsiteY1" fmla="*/ 5886450 h 6858000"/>
              <a:gd name="connsiteX2" fmla="*/ 11099800 w 12192000"/>
              <a:gd name="connsiteY2" fmla="*/ 5886450 h 6858000"/>
              <a:gd name="connsiteX3" fmla="*/ 11099800 w 12192000"/>
              <a:gd name="connsiteY3" fmla="*/ 97155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92200" y="971550"/>
                </a:moveTo>
                <a:lnTo>
                  <a:pt x="1092200" y="5886450"/>
                </a:lnTo>
                <a:lnTo>
                  <a:pt x="11099800" y="5886450"/>
                </a:lnTo>
                <a:lnTo>
                  <a:pt x="11099800" y="971550"/>
                </a:lnTo>
                <a:close/>
                <a:moveTo>
                  <a:pt x="0" y="0"/>
                </a:moveTo>
                <a:lnTo>
                  <a:pt x="12192000" y="0"/>
                </a:lnTo>
                <a:lnTo>
                  <a:pt x="12192000" y="6858000"/>
                </a:lnTo>
                <a:lnTo>
                  <a:pt x="0" y="68580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3300" fill="hold"/>
                                        <p:tgtEl>
                                          <p:spTgt spid="13"/>
                                        </p:tgtEl>
                                      </p:cBhvr>
                                      <p:by x="150000" y="150000"/>
                                    </p:animScale>
                                  </p:childTnLst>
                                </p:cTn>
                              </p:par>
                              <p:par>
                                <p:cTn id="7" presetID="6" presetClass="emph" presetSubtype="0" fill="hold" grpId="1" nodeType="withEffect">
                                  <p:stCondLst>
                                    <p:cond delay="0"/>
                                  </p:stCondLst>
                                  <p:childTnLst>
                                    <p:animScale>
                                      <p:cBhvr>
                                        <p:cTn id="8" dur="4500" fill="hold"/>
                                        <p:tgtEl>
                                          <p:spTgt spid="17"/>
                                        </p:tgtEl>
                                      </p:cBhvr>
                                      <p:by x="150000" y="150000"/>
                                    </p:animScale>
                                  </p:childTnLst>
                                </p:cTn>
                              </p:par>
                              <p:par>
                                <p:cTn id="9" presetID="6" presetClass="emph" presetSubtype="0" fill="hold" grpId="1" nodeType="withEffect">
                                  <p:stCondLst>
                                    <p:cond delay="0"/>
                                  </p:stCondLst>
                                  <p:childTnLst>
                                    <p:animScale>
                                      <p:cBhvr>
                                        <p:cTn id="10" dur="6500" fill="hold"/>
                                        <p:tgtEl>
                                          <p:spTgt spid="22"/>
                                        </p:tgtEl>
                                      </p:cBhvr>
                                      <p:by x="150000" y="150000"/>
                                    </p:animScale>
                                  </p:childTnLst>
                                </p:cTn>
                              </p:par>
                              <p:par>
                                <p:cTn id="11" presetID="6" presetClass="emph" presetSubtype="0" fill="hold" grpId="1" nodeType="withEffect">
                                  <p:stCondLst>
                                    <p:cond delay="0"/>
                                  </p:stCondLst>
                                  <p:childTnLst>
                                    <p:animScale>
                                      <p:cBhvr>
                                        <p:cTn id="12" dur="11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2" grpId="1"/>
      <p:bldP spid="17" grpId="1"/>
      <p:bldP spid="13" grpId="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2" name="Picture Placeholder 31"/>
          <p:cNvSpPr>
            <a:spLocks noGrp="1"/>
          </p:cNvSpPr>
          <p:nvPr>
            <p:ph type="pic" sz="quarter" idx="14"/>
          </p:nvPr>
        </p:nvSpPr>
        <p:spPr>
          <a:xfrm>
            <a:off x="0" y="0"/>
            <a:ext cx="12192000" cy="6858000"/>
          </a:xfrm>
          <a:prstGeom prst="rect">
            <a:avLst/>
          </a:prstGeom>
          <a:noFill/>
        </p:spPr>
        <p:txBody>
          <a:bodyPr/>
          <a:lstStyle/>
          <a:p>
            <a:endParaRPr lang="en-US"/>
          </a:p>
        </p:txBody>
      </p:sp>
      <p:sp>
        <p:nvSpPr>
          <p:cNvPr id="23" name="Picture Placeholder 22"/>
          <p:cNvSpPr>
            <a:spLocks noGrp="1"/>
          </p:cNvSpPr>
          <p:nvPr>
            <p:ph type="pic" sz="quarter" idx="11"/>
          </p:nvPr>
        </p:nvSpPr>
        <p:spPr>
          <a:xfrm>
            <a:off x="0" y="0"/>
            <a:ext cx="12192000" cy="6858000"/>
          </a:xfrm>
          <a:custGeom>
            <a:avLst/>
            <a:gdLst>
              <a:gd name="connsiteX0" fmla="*/ 6096000 w 12192000"/>
              <a:gd name="connsiteY0" fmla="*/ 1523999 h 6858000"/>
              <a:gd name="connsiteX1" fmla="*/ 3530600 w 12192000"/>
              <a:gd name="connsiteY1" fmla="*/ 5947102 h 6858000"/>
              <a:gd name="connsiteX2" fmla="*/ 8661400 w 12192000"/>
              <a:gd name="connsiteY2" fmla="*/ 5947102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0" y="1523999"/>
                </a:moveTo>
                <a:lnTo>
                  <a:pt x="3530600" y="5947102"/>
                </a:lnTo>
                <a:lnTo>
                  <a:pt x="8661400" y="5947102"/>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2" name="Picture Placeholder 11"/>
          <p:cNvSpPr>
            <a:spLocks noGrp="1"/>
          </p:cNvSpPr>
          <p:nvPr>
            <p:ph type="pic" sz="quarter" idx="10"/>
          </p:nvPr>
        </p:nvSpPr>
        <p:spPr>
          <a:xfrm>
            <a:off x="0" y="0"/>
            <a:ext cx="12192000" cy="6858000"/>
          </a:xfrm>
          <a:custGeom>
            <a:avLst/>
            <a:gdLst>
              <a:gd name="connsiteX0" fmla="*/ 6096001 w 12192000"/>
              <a:gd name="connsiteY0" fmla="*/ 394960 h 6858000"/>
              <a:gd name="connsiteX1" fmla="*/ 2576513 w 12192000"/>
              <a:gd name="connsiteY1" fmla="*/ 6463041 h 6858000"/>
              <a:gd name="connsiteX2" fmla="*/ 9615488 w 12192000"/>
              <a:gd name="connsiteY2" fmla="*/ 6463041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1" y="394960"/>
                </a:moveTo>
                <a:lnTo>
                  <a:pt x="2576513" y="6463041"/>
                </a:lnTo>
                <a:lnTo>
                  <a:pt x="9615488" y="6463041"/>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30" name="Picture Placeholder 29"/>
          <p:cNvSpPr>
            <a:spLocks noGrp="1"/>
          </p:cNvSpPr>
          <p:nvPr>
            <p:ph type="pic" sz="quarter" idx="13"/>
          </p:nvPr>
        </p:nvSpPr>
        <p:spPr>
          <a:xfrm>
            <a:off x="0" y="-1155700"/>
            <a:ext cx="12192000" cy="8851900"/>
          </a:xfrm>
          <a:custGeom>
            <a:avLst/>
            <a:gdLst>
              <a:gd name="connsiteX0" fmla="*/ 1448054 w 12192000"/>
              <a:gd name="connsiteY0" fmla="*/ 8013700 h 8851900"/>
              <a:gd name="connsiteX1" fmla="*/ 10743946 w 12192000"/>
              <a:gd name="connsiteY1" fmla="*/ 8013700 h 8851900"/>
              <a:gd name="connsiteX2" fmla="*/ 11230102 w 12192000"/>
              <a:gd name="connsiteY2" fmla="*/ 8851900 h 8851900"/>
              <a:gd name="connsiteX3" fmla="*/ 961898 w 12192000"/>
              <a:gd name="connsiteY3" fmla="*/ 8851900 h 8851900"/>
              <a:gd name="connsiteX4" fmla="*/ 6766306 w 12192000"/>
              <a:gd name="connsiteY4" fmla="*/ 1155700 h 8851900"/>
              <a:gd name="connsiteX5" fmla="*/ 12192000 w 12192000"/>
              <a:gd name="connsiteY5" fmla="*/ 1155700 h 8851900"/>
              <a:gd name="connsiteX6" fmla="*/ 12192000 w 12192000"/>
              <a:gd name="connsiteY6" fmla="*/ 8013700 h 8851900"/>
              <a:gd name="connsiteX7" fmla="*/ 10743946 w 12192000"/>
              <a:gd name="connsiteY7" fmla="*/ 8013700 h 8851900"/>
              <a:gd name="connsiteX8" fmla="*/ 0 w 12192000"/>
              <a:gd name="connsiteY8" fmla="*/ 1155700 h 8851900"/>
              <a:gd name="connsiteX9" fmla="*/ 5425694 w 12192000"/>
              <a:gd name="connsiteY9" fmla="*/ 1155700 h 8851900"/>
              <a:gd name="connsiteX10" fmla="*/ 1448054 w 12192000"/>
              <a:gd name="connsiteY10" fmla="*/ 8013700 h 8851900"/>
              <a:gd name="connsiteX11" fmla="*/ 0 w 12192000"/>
              <a:gd name="connsiteY11" fmla="*/ 8013700 h 8851900"/>
              <a:gd name="connsiteX12" fmla="*/ 6096000 w 12192000"/>
              <a:gd name="connsiteY12" fmla="*/ 0 h 8851900"/>
              <a:gd name="connsiteX13" fmla="*/ 6766306 w 12192000"/>
              <a:gd name="connsiteY13" fmla="*/ 1155700 h 8851900"/>
              <a:gd name="connsiteX14" fmla="*/ 5425694 w 12192000"/>
              <a:gd name="connsiteY14" fmla="*/ 1155700 h 885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8851900">
                <a:moveTo>
                  <a:pt x="1448054" y="8013700"/>
                </a:moveTo>
                <a:lnTo>
                  <a:pt x="10743946" y="8013700"/>
                </a:lnTo>
                <a:lnTo>
                  <a:pt x="11230102" y="8851900"/>
                </a:lnTo>
                <a:lnTo>
                  <a:pt x="961898" y="8851900"/>
                </a:lnTo>
                <a:close/>
                <a:moveTo>
                  <a:pt x="6766306" y="1155700"/>
                </a:moveTo>
                <a:lnTo>
                  <a:pt x="12192000" y="1155700"/>
                </a:lnTo>
                <a:lnTo>
                  <a:pt x="12192000" y="8013700"/>
                </a:lnTo>
                <a:lnTo>
                  <a:pt x="10743946" y="8013700"/>
                </a:lnTo>
                <a:close/>
                <a:moveTo>
                  <a:pt x="0" y="1155700"/>
                </a:moveTo>
                <a:lnTo>
                  <a:pt x="5425694" y="1155700"/>
                </a:lnTo>
                <a:lnTo>
                  <a:pt x="1448054" y="8013700"/>
                </a:lnTo>
                <a:lnTo>
                  <a:pt x="0" y="8013700"/>
                </a:lnTo>
                <a:close/>
                <a:moveTo>
                  <a:pt x="6096000" y="0"/>
                </a:moveTo>
                <a:lnTo>
                  <a:pt x="6766306" y="1155700"/>
                </a:lnTo>
                <a:lnTo>
                  <a:pt x="5425694" y="11557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2000" fill="hold"/>
                                        <p:tgtEl>
                                          <p:spTgt spid="32"/>
                                        </p:tgtEl>
                                      </p:cBhvr>
                                      <p:by x="150000" y="150000"/>
                                    </p:animScale>
                                  </p:childTnLst>
                                </p:cTn>
                              </p:par>
                              <p:par>
                                <p:cTn id="7" presetID="6" presetClass="emph" presetSubtype="0" fill="hold" grpId="0" nodeType="withEffect">
                                  <p:stCondLst>
                                    <p:cond delay="0"/>
                                  </p:stCondLst>
                                  <p:childTnLst>
                                    <p:animScale>
                                      <p:cBhvr>
                                        <p:cTn id="8" dur="8500" fill="hold"/>
                                        <p:tgtEl>
                                          <p:spTgt spid="23"/>
                                        </p:tgtEl>
                                      </p:cBhvr>
                                      <p:by x="150000" y="150000"/>
                                    </p:animScale>
                                  </p:childTnLst>
                                </p:cTn>
                              </p:par>
                              <p:par>
                                <p:cTn id="9" presetID="6" presetClass="emph" presetSubtype="0" fill="hold" grpId="0" nodeType="withEffect">
                                  <p:stCondLst>
                                    <p:cond delay="0"/>
                                  </p:stCondLst>
                                  <p:childTnLst>
                                    <p:animScale>
                                      <p:cBhvr>
                                        <p:cTn id="10" dur="5500" fill="hold"/>
                                        <p:tgtEl>
                                          <p:spTgt spid="12"/>
                                        </p:tgtEl>
                                      </p:cBhvr>
                                      <p:by x="150000" y="150000"/>
                                    </p:animScale>
                                  </p:childTnLst>
                                </p:cTn>
                              </p:par>
                              <p:par>
                                <p:cTn id="11" presetID="6" presetClass="emph" presetSubtype="0" fill="hold" grpId="0" nodeType="withEffect">
                                  <p:stCondLst>
                                    <p:cond delay="0"/>
                                  </p:stCondLst>
                                  <p:childTnLst>
                                    <p:animScale>
                                      <p:cBhvr>
                                        <p:cTn id="12" dur="32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P spid="12" grpId="0"/>
      <p:bldP spid="30" grpId="0"/>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8100" fill="hold"/>
                                        <p:tgtEl>
                                          <p:spTgt spid="18"/>
                                        </p:tgtEl>
                                      </p:cBhvr>
                                      <p:by x="120000" y="120000"/>
                                    </p:animScale>
                                  </p:childTnLst>
                                </p:cTn>
                              </p:par>
                              <p:par>
                                <p:cTn id="7" presetID="6" presetClass="emph" presetSubtype="0" fill="hold" grpId="1" nodeType="withEffect">
                                  <p:stCondLst>
                                    <p:cond delay="0"/>
                                  </p:stCondLst>
                                  <p:childTnLst>
                                    <p:animScale>
                                      <p:cBhvr>
                                        <p:cTn id="8" dur="6100" fill="hold"/>
                                        <p:tgtEl>
                                          <p:spTgt spid="17"/>
                                        </p:tgtEl>
                                      </p:cBhvr>
                                      <p:by x="130000" y="130000"/>
                                    </p:animScale>
                                  </p:childTnLst>
                                </p:cTn>
                              </p:par>
                              <p:par>
                                <p:cTn id="9" presetID="6" presetClass="emph" presetSubtype="0" fill="hold" grpId="1" nodeType="withEffect">
                                  <p:stCondLst>
                                    <p:cond delay="0"/>
                                  </p:stCondLst>
                                  <p:childTnLst>
                                    <p:animScale>
                                      <p:cBhvr>
                                        <p:cTn id="10" dur="4100" fill="hold"/>
                                        <p:tgtEl>
                                          <p:spTgt spid="16"/>
                                        </p:tgtEl>
                                      </p:cBhvr>
                                      <p:by x="120000" y="120000"/>
                                    </p:animScale>
                                  </p:childTnLst>
                                </p:cTn>
                              </p:par>
                              <p:par>
                                <p:cTn id="11" presetID="6" presetClass="emph" presetSubtype="0" fill="hold" grpId="1" nodeType="withEffect">
                                  <p:stCondLst>
                                    <p:cond delay="0"/>
                                  </p:stCondLst>
                                  <p:childTnLst>
                                    <p:animScale>
                                      <p:cBhvr>
                                        <p:cTn id="12" dur="210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7" grpId="1"/>
      <p:bldP spid="18" grpId="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Polygonal_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1000">
                <a:schemeClr val="accent1"/>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rapezoid 3"/>
          <p:cNvSpPr/>
          <p:nvPr userDrawn="1"/>
        </p:nvSpPr>
        <p:spPr>
          <a:xfrm rot="5400000">
            <a:off x="4184650" y="-2440214"/>
            <a:ext cx="3822700" cy="12192000"/>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rapezoid 4"/>
          <p:cNvSpPr/>
          <p:nvPr userDrawn="1"/>
        </p:nvSpPr>
        <p:spPr>
          <a:xfrm rot="8100000">
            <a:off x="4045495" y="-4156450"/>
            <a:ext cx="5886399" cy="13880599"/>
          </a:xfrm>
          <a:custGeom>
            <a:avLst/>
            <a:gdLst>
              <a:gd name="connsiteX0" fmla="*/ 0 w 5886398"/>
              <a:gd name="connsiteY0" fmla="*/ 13880599 h 13880599"/>
              <a:gd name="connsiteX1" fmla="*/ 2320889 w 5886398"/>
              <a:gd name="connsiteY1" fmla="*/ 0 h 13880599"/>
              <a:gd name="connsiteX2" fmla="*/ 3565509 w 5886398"/>
              <a:gd name="connsiteY2" fmla="*/ 0 h 13880599"/>
              <a:gd name="connsiteX3" fmla="*/ 5886398 w 5886398"/>
              <a:gd name="connsiteY3" fmla="*/ 13880599 h 13880599"/>
              <a:gd name="connsiteX4" fmla="*/ 0 w 5886398"/>
              <a:gd name="connsiteY4" fmla="*/ 13880599 h 13880599"/>
              <a:gd name="connsiteX0-1" fmla="*/ 0 w 5886398"/>
              <a:gd name="connsiteY0-2" fmla="*/ 13880599 h 13880599"/>
              <a:gd name="connsiteX1-3" fmla="*/ 842626 w 5886398"/>
              <a:gd name="connsiteY1-4" fmla="*/ 8830565 h 13880599"/>
              <a:gd name="connsiteX2-5" fmla="*/ 2320889 w 5886398"/>
              <a:gd name="connsiteY2-6" fmla="*/ 0 h 13880599"/>
              <a:gd name="connsiteX3-7" fmla="*/ 3565509 w 5886398"/>
              <a:gd name="connsiteY3-8" fmla="*/ 0 h 13880599"/>
              <a:gd name="connsiteX4-9" fmla="*/ 5886398 w 5886398"/>
              <a:gd name="connsiteY4-10" fmla="*/ 13880599 h 13880599"/>
              <a:gd name="connsiteX5" fmla="*/ 0 w 5886398"/>
              <a:gd name="connsiteY5" fmla="*/ 13880599 h 13880599"/>
              <a:gd name="connsiteX0-11" fmla="*/ 0 w 5886398"/>
              <a:gd name="connsiteY0-12" fmla="*/ 13880599 h 13880599"/>
              <a:gd name="connsiteX1-13" fmla="*/ 2320889 w 5886398"/>
              <a:gd name="connsiteY1-14" fmla="*/ 0 h 13880599"/>
              <a:gd name="connsiteX2-15" fmla="*/ 3565509 w 5886398"/>
              <a:gd name="connsiteY2-16" fmla="*/ 0 h 13880599"/>
              <a:gd name="connsiteX3-17" fmla="*/ 5886398 w 5886398"/>
              <a:gd name="connsiteY3-18" fmla="*/ 13880599 h 13880599"/>
              <a:gd name="connsiteX4-19" fmla="*/ 0 w 5886398"/>
              <a:gd name="connsiteY4-20" fmla="*/ 13880599 h 13880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398" h="13880599">
                <a:moveTo>
                  <a:pt x="0" y="13880599"/>
                </a:moveTo>
                <a:lnTo>
                  <a:pt x="2320889" y="0"/>
                </a:lnTo>
                <a:lnTo>
                  <a:pt x="3565509" y="0"/>
                </a:lnTo>
                <a:lnTo>
                  <a:pt x="5886398" y="13880599"/>
                </a:lnTo>
                <a:lnTo>
                  <a:pt x="0" y="13880599"/>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rapezoid 5"/>
          <p:cNvSpPr/>
          <p:nvPr userDrawn="1"/>
        </p:nvSpPr>
        <p:spPr>
          <a:xfrm rot="1503156">
            <a:off x="3438617" y="-3008741"/>
            <a:ext cx="5886399" cy="13880599"/>
          </a:xfrm>
          <a:prstGeom prst="trapezoid">
            <a:avLst>
              <a:gd name="adj" fmla="val 25021"/>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rapezoid 6"/>
          <p:cNvSpPr/>
          <p:nvPr userDrawn="1"/>
        </p:nvSpPr>
        <p:spPr>
          <a:xfrm rot="2913192">
            <a:off x="5217521" y="-1999092"/>
            <a:ext cx="5886398" cy="13880599"/>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7997762" y="6207599"/>
            <a:ext cx="3100529" cy="307777"/>
          </a:xfrm>
          <a:prstGeom prst="rect">
            <a:avLst/>
          </a:prstGeom>
          <a:noFill/>
        </p:spPr>
        <p:txBody>
          <a:bodyPr wrap="none" rtlCol="0">
            <a:spAutoFit/>
          </a:bodyPr>
          <a:lstStyle/>
          <a:p>
            <a:r>
              <a:rPr lang="en-US" sz="1400">
                <a:solidFill>
                  <a:schemeClr val="bg1"/>
                </a:solidFill>
              </a:rPr>
              <a:t>B Square presentation to Design</a:t>
            </a:r>
            <a:r>
              <a:rPr lang="en-US" sz="1400" baseline="0">
                <a:solidFill>
                  <a:schemeClr val="bg1"/>
                </a:solidFill>
              </a:rPr>
              <a:t> tuts</a:t>
            </a:r>
            <a:endParaRPr lang="en-US" sz="1400">
              <a:solidFill>
                <a:schemeClr val="bg1"/>
              </a:solidFill>
            </a:endParaRPr>
          </a:p>
        </p:txBody>
      </p:sp>
      <p:sp>
        <p:nvSpPr>
          <p:cNvPr id="13" name="Freeform 12"/>
          <p:cNvSpPr/>
          <p:nvPr userDrawn="1"/>
        </p:nvSpPr>
        <p:spPr bwMode="auto">
          <a:xfrm>
            <a:off x="11127303" y="6122156"/>
            <a:ext cx="415212" cy="478656"/>
          </a:xfrm>
          <a:custGeom>
            <a:avLst/>
            <a:gdLst>
              <a:gd name="T0" fmla="*/ 1322 w 1322"/>
              <a:gd name="T1" fmla="*/ 1144 h 1524"/>
              <a:gd name="T2" fmla="*/ 661 w 1322"/>
              <a:gd name="T3" fmla="*/ 1524 h 1524"/>
              <a:gd name="T4" fmla="*/ 0 w 1322"/>
              <a:gd name="T5" fmla="*/ 1144 h 1524"/>
              <a:gd name="T6" fmla="*/ 0 w 1322"/>
              <a:gd name="T7" fmla="*/ 382 h 1524"/>
              <a:gd name="T8" fmla="*/ 661 w 1322"/>
              <a:gd name="T9" fmla="*/ 0 h 1524"/>
              <a:gd name="T10" fmla="*/ 1322 w 1322"/>
              <a:gd name="T11" fmla="*/ 382 h 1524"/>
              <a:gd name="T12" fmla="*/ 1322 w 1322"/>
              <a:gd name="T13" fmla="*/ 1144 h 1524"/>
            </a:gdLst>
            <a:ahLst/>
            <a:cxnLst>
              <a:cxn ang="0">
                <a:pos x="T0" y="T1"/>
              </a:cxn>
              <a:cxn ang="0">
                <a:pos x="T2" y="T3"/>
              </a:cxn>
              <a:cxn ang="0">
                <a:pos x="T4" y="T5"/>
              </a:cxn>
              <a:cxn ang="0">
                <a:pos x="T6" y="T7"/>
              </a:cxn>
              <a:cxn ang="0">
                <a:pos x="T8" y="T9"/>
              </a:cxn>
              <a:cxn ang="0">
                <a:pos x="T10" y="T11"/>
              </a:cxn>
              <a:cxn ang="0">
                <a:pos x="T12" y="T13"/>
              </a:cxn>
            </a:cxnLst>
            <a:rect l="0" t="0" r="r" b="b"/>
            <a:pathLst>
              <a:path w="1322" h="1524">
                <a:moveTo>
                  <a:pt x="1322" y="1144"/>
                </a:moveTo>
                <a:lnTo>
                  <a:pt x="661" y="1524"/>
                </a:lnTo>
                <a:lnTo>
                  <a:pt x="0" y="1144"/>
                </a:lnTo>
                <a:lnTo>
                  <a:pt x="0" y="382"/>
                </a:lnTo>
                <a:lnTo>
                  <a:pt x="661" y="0"/>
                </a:lnTo>
                <a:lnTo>
                  <a:pt x="1322" y="382"/>
                </a:lnTo>
                <a:lnTo>
                  <a:pt x="1322" y="1144"/>
                </a:lnTo>
                <a:close/>
              </a:path>
            </a:pathLst>
          </a:custGeom>
          <a:solidFill>
            <a:schemeClr val="bg1"/>
          </a:solidFill>
          <a:ln>
            <a:noFill/>
          </a:ln>
        </p:spPr>
        <p:txBody>
          <a:bodyPr vert="horz" wrap="square" lIns="91440" tIns="45720" rIns="91440" bIns="45720" numCol="1" anchor="t" anchorCtr="0" compatLnSpc="1"/>
          <a:lstStyle/>
          <a:p>
            <a:endParaRPr lang="en-US" sz="1800"/>
          </a:p>
        </p:txBody>
      </p:sp>
      <p:sp>
        <p:nvSpPr>
          <p:cNvPr id="14" name="Slide Number Placeholder 3"/>
          <p:cNvSpPr>
            <a:spLocks noGrp="1"/>
          </p:cNvSpPr>
          <p:nvPr>
            <p:ph type="sldNum" sz="quarter" idx="12"/>
          </p:nvPr>
        </p:nvSpPr>
        <p:spPr>
          <a:xfrm>
            <a:off x="10999342" y="6143194"/>
            <a:ext cx="671143" cy="436593"/>
          </a:xfrm>
          <a:prstGeom prst="rect">
            <a:avLst/>
          </a:prstGeom>
        </p:spPr>
        <p:txBody>
          <a:bodyPr anchor="ctr"/>
          <a:lstStyle>
            <a:lvl1pPr algn="ctr">
              <a:defRPr sz="1400">
                <a:solidFill>
                  <a:schemeClr val="tx1">
                    <a:lumMod val="90000"/>
                    <a:lumOff val="10000"/>
                  </a:schemeClr>
                </a:solidFill>
              </a:defRPr>
            </a:lvl1pPr>
          </a:lstStyle>
          <a:p>
            <a:fld id="{F07BF5D7-3E77-4E87-8A1B-D83A3FF7EDA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14:presetBounceEnd="48000">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14:bounceEnd="48000">
                                          <p:cBhvr additive="base">
                                            <p:cTn id="21"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ppt_x"/>
                                              </p:val>
                                            </p:tav>
                                            <p:tav tm="100000">
                                              <p:val>
                                                <p:strVal val="#ppt_x"/>
                                              </p:val>
                                            </p:tav>
                                          </p:tavLst>
                                        </p:anim>
                                        <p:anim calcmode="lin" valueType="num">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6"/>
          <p:cNvSpPr>
            <a:spLocks noGrp="1"/>
          </p:cNvSpPr>
          <p:nvPr>
            <p:ph type="pic" sz="quarter" idx="24"/>
          </p:nvPr>
        </p:nvSpPr>
        <p:spPr>
          <a:xfrm>
            <a:off x="217716" y="203200"/>
            <a:ext cx="3744684" cy="1727200"/>
          </a:xfrm>
          <a:prstGeom prst="rect">
            <a:avLst/>
          </a:prstGeom>
          <a:noFill/>
        </p:spPr>
        <p:txBody>
          <a:bodyPr/>
          <a:lstStyle/>
          <a:p>
            <a:endParaRPr lang="en-US"/>
          </a:p>
        </p:txBody>
      </p:sp>
      <p:sp>
        <p:nvSpPr>
          <p:cNvPr id="6" name="Picture Placeholder 6"/>
          <p:cNvSpPr>
            <a:spLocks noGrp="1"/>
          </p:cNvSpPr>
          <p:nvPr>
            <p:ph type="pic" sz="quarter" idx="25"/>
          </p:nvPr>
        </p:nvSpPr>
        <p:spPr>
          <a:xfrm>
            <a:off x="217716" y="2214330"/>
            <a:ext cx="3744684" cy="1727200"/>
          </a:xfrm>
          <a:prstGeom prst="rect">
            <a:avLst/>
          </a:prstGeom>
          <a:noFill/>
        </p:spPr>
        <p:txBody>
          <a:bodyPr/>
          <a:lstStyle/>
          <a:p>
            <a:endParaRPr lang="en-US"/>
          </a:p>
        </p:txBody>
      </p:sp>
      <p:sp>
        <p:nvSpPr>
          <p:cNvPr id="7" name="Picture Placeholder 6"/>
          <p:cNvSpPr>
            <a:spLocks noGrp="1"/>
          </p:cNvSpPr>
          <p:nvPr>
            <p:ph type="pic" sz="quarter" idx="26"/>
          </p:nvPr>
        </p:nvSpPr>
        <p:spPr>
          <a:xfrm>
            <a:off x="4211564" y="203200"/>
            <a:ext cx="3744684" cy="3738330"/>
          </a:xfrm>
          <a:prstGeom prst="rect">
            <a:avLst/>
          </a:prstGeom>
          <a:noFill/>
        </p:spPr>
        <p:txBody>
          <a:bodyPr/>
          <a:lstStyle/>
          <a:p>
            <a:endParaRPr lang="en-US"/>
          </a:p>
        </p:txBody>
      </p:sp>
      <p:sp>
        <p:nvSpPr>
          <p:cNvPr id="8" name="Picture Placeholder 6"/>
          <p:cNvSpPr>
            <a:spLocks noGrp="1"/>
          </p:cNvSpPr>
          <p:nvPr>
            <p:ph type="pic" sz="quarter" idx="27"/>
          </p:nvPr>
        </p:nvSpPr>
        <p:spPr>
          <a:xfrm>
            <a:off x="8205412" y="203200"/>
            <a:ext cx="1741712" cy="1727200"/>
          </a:xfrm>
          <a:prstGeom prst="rect">
            <a:avLst/>
          </a:prstGeom>
          <a:noFill/>
        </p:spPr>
        <p:txBody>
          <a:bodyPr/>
          <a:lstStyle/>
          <a:p>
            <a:endParaRPr lang="en-US"/>
          </a:p>
        </p:txBody>
      </p:sp>
      <p:sp>
        <p:nvSpPr>
          <p:cNvPr id="11" name="Picture Placeholder 6"/>
          <p:cNvSpPr>
            <a:spLocks noGrp="1"/>
          </p:cNvSpPr>
          <p:nvPr>
            <p:ph type="pic" sz="quarter" idx="28"/>
          </p:nvPr>
        </p:nvSpPr>
        <p:spPr>
          <a:xfrm>
            <a:off x="10196288" y="203200"/>
            <a:ext cx="1741712" cy="1727200"/>
          </a:xfrm>
          <a:prstGeom prst="rect">
            <a:avLst/>
          </a:prstGeom>
          <a:noFill/>
        </p:spPr>
        <p:txBody>
          <a:bodyPr/>
          <a:lstStyle/>
          <a:p>
            <a:endParaRPr lang="en-US"/>
          </a:p>
        </p:txBody>
      </p:sp>
      <p:sp>
        <p:nvSpPr>
          <p:cNvPr id="12" name="Picture Placeholder 6"/>
          <p:cNvSpPr>
            <a:spLocks noGrp="1"/>
          </p:cNvSpPr>
          <p:nvPr>
            <p:ph type="pic" sz="quarter" idx="29"/>
          </p:nvPr>
        </p:nvSpPr>
        <p:spPr>
          <a:xfrm>
            <a:off x="8205412" y="2214330"/>
            <a:ext cx="1741712" cy="1727200"/>
          </a:xfrm>
          <a:prstGeom prst="rect">
            <a:avLst/>
          </a:prstGeom>
          <a:noFill/>
        </p:spPr>
        <p:txBody>
          <a:bodyPr/>
          <a:lstStyle/>
          <a:p>
            <a:endParaRPr lang="en-US"/>
          </a:p>
        </p:txBody>
      </p:sp>
      <p:sp>
        <p:nvSpPr>
          <p:cNvPr id="13" name="Picture Placeholder 6"/>
          <p:cNvSpPr>
            <a:spLocks noGrp="1"/>
          </p:cNvSpPr>
          <p:nvPr>
            <p:ph type="pic" sz="quarter" idx="30"/>
          </p:nvPr>
        </p:nvSpPr>
        <p:spPr>
          <a:xfrm>
            <a:off x="10196288" y="2214329"/>
            <a:ext cx="1741712" cy="3738331"/>
          </a:xfrm>
          <a:prstGeom prst="rect">
            <a:avLst/>
          </a:prstGeom>
          <a:noFill/>
        </p:spPr>
        <p:txBody>
          <a:bodyPr/>
          <a:lstStyle/>
          <a:p>
            <a:endParaRPr lang="en-US"/>
          </a:p>
        </p:txBody>
      </p:sp>
      <p:sp>
        <p:nvSpPr>
          <p:cNvPr id="14" name="Picture Placeholder 6"/>
          <p:cNvSpPr>
            <a:spLocks noGrp="1"/>
          </p:cNvSpPr>
          <p:nvPr>
            <p:ph type="pic" sz="quarter" idx="31"/>
          </p:nvPr>
        </p:nvSpPr>
        <p:spPr>
          <a:xfrm>
            <a:off x="8205412" y="4225460"/>
            <a:ext cx="1741712" cy="1727200"/>
          </a:xfrm>
          <a:prstGeom prst="rect">
            <a:avLst/>
          </a:prstGeom>
          <a:noFill/>
        </p:spPr>
        <p:txBody>
          <a:bodyPr/>
          <a:lstStyle/>
          <a:p>
            <a:endParaRPr lang="en-US"/>
          </a:p>
        </p:txBody>
      </p:sp>
      <p:sp>
        <p:nvSpPr>
          <p:cNvPr id="15" name="Picture Placeholder 6"/>
          <p:cNvSpPr>
            <a:spLocks noGrp="1"/>
          </p:cNvSpPr>
          <p:nvPr>
            <p:ph type="pic" sz="quarter" idx="32"/>
          </p:nvPr>
        </p:nvSpPr>
        <p:spPr>
          <a:xfrm>
            <a:off x="6214536" y="4225460"/>
            <a:ext cx="1741712" cy="1727200"/>
          </a:xfrm>
          <a:prstGeom prst="rect">
            <a:avLst/>
          </a:prstGeom>
          <a:noFill/>
        </p:spPr>
        <p:txBody>
          <a:bodyPr/>
          <a:lstStyle/>
          <a:p>
            <a:endParaRPr lang="en-US"/>
          </a:p>
        </p:txBody>
      </p:sp>
      <p:sp>
        <p:nvSpPr>
          <p:cNvPr id="16" name="Picture Placeholder 6"/>
          <p:cNvSpPr>
            <a:spLocks noGrp="1"/>
          </p:cNvSpPr>
          <p:nvPr>
            <p:ph type="pic" sz="quarter" idx="33"/>
          </p:nvPr>
        </p:nvSpPr>
        <p:spPr>
          <a:xfrm>
            <a:off x="217716" y="4225460"/>
            <a:ext cx="1741712" cy="1727200"/>
          </a:xfrm>
          <a:prstGeom prst="rect">
            <a:avLst/>
          </a:prstGeom>
          <a:noFill/>
        </p:spPr>
        <p:txBody>
          <a:bodyPr/>
          <a:lstStyle/>
          <a:p>
            <a:endParaRPr lang="en-US"/>
          </a:p>
        </p:txBody>
      </p:sp>
      <p:sp>
        <p:nvSpPr>
          <p:cNvPr id="17" name="Picture Placeholder 6"/>
          <p:cNvSpPr>
            <a:spLocks noGrp="1"/>
          </p:cNvSpPr>
          <p:nvPr>
            <p:ph type="pic" sz="quarter" idx="34"/>
          </p:nvPr>
        </p:nvSpPr>
        <p:spPr>
          <a:xfrm>
            <a:off x="2208592" y="4225460"/>
            <a:ext cx="3744684" cy="17272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0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30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30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0"/>
                                  </p:stCondLst>
                                  <p:endCondLst>
                                    <p:cond evt="begin" delay="0">
                                      <p:tn val="25"/>
                                    </p:cond>
                                  </p:end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ppt_x"/>
                                          </p:val>
                                        </p:tav>
                                        <p:tav tm="100000">
                                          <p:val>
                                            <p:strVal val="#ppt_x"/>
                                          </p:val>
                                        </p:tav>
                                      </p:tavLst>
                                    </p:anim>
                                    <p:anim calcmode="lin" valueType="num">
                                      <p:cBhvr additive="base">
                                        <p:cTn id="28" dur="10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800"/>
                                  </p:stCondLst>
                                  <p:endCondLst>
                                    <p:cond evt="begin" delay="0">
                                      <p:tn val="29"/>
                                    </p:cond>
                                  </p:end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200"/>
                                  </p:stCondLst>
                                  <p:endCondLst>
                                    <p:cond evt="begin" delay="0">
                                      <p:tn val="33"/>
                                    </p:cond>
                                  </p:end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nodePh="1">
                                  <p:stCondLst>
                                    <p:cond delay="400"/>
                                  </p:stCondLst>
                                  <p:endCondLst>
                                    <p:cond evt="begin" delay="0">
                                      <p:tn val="37"/>
                                    </p:cond>
                                  </p:end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nodePh="1">
                                  <p:stCondLst>
                                    <p:cond delay="300"/>
                                  </p:stCondLst>
                                  <p:endCondLst>
                                    <p:cond evt="begin" delay="0">
                                      <p:tn val="41"/>
                                    </p:cond>
                                  </p:end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nodePh="1">
                                  <p:stCondLst>
                                    <p:cond delay="700"/>
                                  </p:stCondLst>
                                  <p:endCondLst>
                                    <p:cond evt="begin" delay="0">
                                      <p:tn val="45"/>
                                    </p:cond>
                                  </p:end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4" grpId="0"/>
      <p:bldP spid="15" grpId="0"/>
      <p:bldP spid="16" grpId="0"/>
      <p:bldP spid="17" grpId="0"/>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185520" y="468788"/>
            <a:ext cx="3082060" cy="3311013"/>
          </a:xfrm>
          <a:prstGeom prst="rect">
            <a:avLst/>
          </a:prstGeom>
          <a:noFill/>
        </p:spPr>
        <p:txBody>
          <a:bodyPr/>
          <a:lstStyle/>
          <a:p>
            <a:endParaRPr lang="en-US"/>
          </a:p>
        </p:txBody>
      </p:sp>
      <p:sp>
        <p:nvSpPr>
          <p:cNvPr id="3" name="Picture Placeholder 6"/>
          <p:cNvSpPr>
            <a:spLocks noGrp="1"/>
          </p:cNvSpPr>
          <p:nvPr>
            <p:ph type="pic" sz="quarter" idx="11"/>
          </p:nvPr>
        </p:nvSpPr>
        <p:spPr>
          <a:xfrm>
            <a:off x="1185520" y="3984343"/>
            <a:ext cx="3082060" cy="5486400"/>
          </a:xfrm>
          <a:prstGeom prst="rect">
            <a:avLst/>
          </a:prstGeom>
          <a:noFill/>
        </p:spPr>
        <p:txBody>
          <a:bodyPr/>
          <a:lstStyle/>
          <a:p>
            <a:endParaRPr lang="en-US"/>
          </a:p>
        </p:txBody>
      </p:sp>
      <p:sp>
        <p:nvSpPr>
          <p:cNvPr id="4" name="Picture Placeholder 6"/>
          <p:cNvSpPr>
            <a:spLocks noGrp="1"/>
          </p:cNvSpPr>
          <p:nvPr>
            <p:ph type="pic" sz="quarter" idx="12"/>
          </p:nvPr>
        </p:nvSpPr>
        <p:spPr>
          <a:xfrm>
            <a:off x="4652620" y="875919"/>
            <a:ext cx="3082060" cy="3311013"/>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4438269"/>
            <a:ext cx="3082060" cy="3311013"/>
          </a:xfrm>
          <a:prstGeom prst="rect">
            <a:avLst/>
          </a:prstGeom>
          <a:noFill/>
        </p:spPr>
        <p:txBody>
          <a:bodyPr/>
          <a:lstStyle/>
          <a:p>
            <a:endParaRPr lang="en-US"/>
          </a:p>
        </p:txBody>
      </p:sp>
      <p:sp>
        <p:nvSpPr>
          <p:cNvPr id="6" name="Picture Placeholder 6"/>
          <p:cNvSpPr>
            <a:spLocks noGrp="1"/>
          </p:cNvSpPr>
          <p:nvPr>
            <p:ph type="pic" sz="quarter" idx="14"/>
          </p:nvPr>
        </p:nvSpPr>
        <p:spPr>
          <a:xfrm>
            <a:off x="8119720" y="0"/>
            <a:ext cx="3082060" cy="3311013"/>
          </a:xfrm>
          <a:prstGeom prst="rect">
            <a:avLst/>
          </a:prstGeom>
          <a:noFill/>
        </p:spPr>
        <p:txBody>
          <a:bodyPr/>
          <a:lstStyle/>
          <a:p>
            <a:endParaRPr lang="en-US"/>
          </a:p>
        </p:txBody>
      </p:sp>
      <p:sp>
        <p:nvSpPr>
          <p:cNvPr id="7" name="Picture Placeholder 6"/>
          <p:cNvSpPr>
            <a:spLocks noGrp="1"/>
          </p:cNvSpPr>
          <p:nvPr>
            <p:ph type="pic" sz="quarter" idx="15"/>
          </p:nvPr>
        </p:nvSpPr>
        <p:spPr>
          <a:xfrm>
            <a:off x="8119720" y="3571275"/>
            <a:ext cx="3082060" cy="3311013"/>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6"/>
          <p:cNvSpPr>
            <a:spLocks noGrp="1"/>
          </p:cNvSpPr>
          <p:nvPr>
            <p:ph type="pic" sz="quarter" idx="11"/>
          </p:nvPr>
        </p:nvSpPr>
        <p:spPr>
          <a:xfrm>
            <a:off x="1185520" y="-2897945"/>
            <a:ext cx="3082060" cy="5486400"/>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2444019"/>
            <a:ext cx="3082060" cy="3311013"/>
          </a:xfrm>
          <a:prstGeom prst="rect">
            <a:avLst/>
          </a:prstGeom>
          <a:noFill/>
        </p:spPr>
        <p:txBody>
          <a:bodyPr/>
          <a:lstStyle/>
          <a:p>
            <a:endParaRPr lang="en-US"/>
          </a:p>
        </p:txBody>
      </p:sp>
      <p:sp>
        <p:nvSpPr>
          <p:cNvPr id="10"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1" name="Picture Placeholder 6"/>
          <p:cNvSpPr>
            <a:spLocks noGrp="1"/>
          </p:cNvSpPr>
          <p:nvPr>
            <p:ph type="pic" sz="quarter" idx="16"/>
          </p:nvPr>
        </p:nvSpPr>
        <p:spPr>
          <a:xfrm>
            <a:off x="4652620" y="4871181"/>
            <a:ext cx="3082060" cy="3311013"/>
          </a:xfrm>
          <a:prstGeom prst="rect">
            <a:avLst/>
          </a:prstGeom>
          <a:noFill/>
        </p:spPr>
        <p:txBody>
          <a:bodyPr/>
          <a:lstStyle/>
          <a:p>
            <a:endParaRPr lang="en-US"/>
          </a:p>
        </p:txBody>
      </p:sp>
      <p:sp>
        <p:nvSpPr>
          <p:cNvPr id="12" name="Picture Placeholder 6"/>
          <p:cNvSpPr>
            <a:spLocks noGrp="1"/>
          </p:cNvSpPr>
          <p:nvPr>
            <p:ph type="pic" sz="quarter" idx="17"/>
          </p:nvPr>
        </p:nvSpPr>
        <p:spPr>
          <a:xfrm>
            <a:off x="8119720" y="228600"/>
            <a:ext cx="3082060" cy="2640487"/>
          </a:xfrm>
          <a:prstGeom prst="rect">
            <a:avLst/>
          </a:prstGeom>
          <a:noFill/>
        </p:spPr>
        <p:txBody>
          <a:bodyPr/>
          <a:lstStyle/>
          <a:p>
            <a:endParaRPr lang="en-US"/>
          </a:p>
        </p:txBody>
      </p:sp>
      <p:sp>
        <p:nvSpPr>
          <p:cNvPr id="13" name="Picture Placeholder 6"/>
          <p:cNvSpPr>
            <a:spLocks noGrp="1"/>
          </p:cNvSpPr>
          <p:nvPr>
            <p:ph type="pic" sz="quarter" idx="18"/>
          </p:nvPr>
        </p:nvSpPr>
        <p:spPr>
          <a:xfrm>
            <a:off x="8119720" y="3181350"/>
            <a:ext cx="3082060" cy="334533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6"/>
          <p:cNvSpPr>
            <a:spLocks noGrp="1"/>
          </p:cNvSpPr>
          <p:nvPr>
            <p:ph type="pic" sz="quarter" idx="16"/>
          </p:nvPr>
        </p:nvSpPr>
        <p:spPr>
          <a:xfrm>
            <a:off x="4652620" y="-1986819"/>
            <a:ext cx="3082060" cy="3311013"/>
          </a:xfrm>
          <a:prstGeom prst="rect">
            <a:avLst/>
          </a:prstGeom>
          <a:noFill/>
        </p:spPr>
        <p:txBody>
          <a:bodyPr/>
          <a:lstStyle/>
          <a:p>
            <a:endParaRPr lang="en-US"/>
          </a:p>
        </p:txBody>
      </p:sp>
      <p:sp>
        <p:nvSpPr>
          <p:cNvPr id="15" name="Picture Placeholder 6"/>
          <p:cNvSpPr>
            <a:spLocks noGrp="1"/>
          </p:cNvSpPr>
          <p:nvPr>
            <p:ph type="pic" sz="quarter" idx="11"/>
          </p:nvPr>
        </p:nvSpPr>
        <p:spPr>
          <a:xfrm>
            <a:off x="1185520" y="228599"/>
            <a:ext cx="3082060" cy="2359855"/>
          </a:xfrm>
          <a:prstGeom prst="rect">
            <a:avLst/>
          </a:prstGeom>
          <a:noFill/>
        </p:spPr>
        <p:txBody>
          <a:bodyPr/>
          <a:lstStyle/>
          <a:p>
            <a:endParaRPr lang="en-US"/>
          </a:p>
        </p:txBody>
      </p:sp>
      <p:sp>
        <p:nvSpPr>
          <p:cNvPr id="17"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9" name="Picture Placeholder 6"/>
          <p:cNvSpPr>
            <a:spLocks noGrp="1"/>
          </p:cNvSpPr>
          <p:nvPr>
            <p:ph type="pic" sz="quarter" idx="18"/>
          </p:nvPr>
        </p:nvSpPr>
        <p:spPr>
          <a:xfrm>
            <a:off x="8119720"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119720"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4652620" y="164409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8865307"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865307"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5496683" y="98770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3618058"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249434" y="4023359"/>
            <a:ext cx="3082060" cy="2447056"/>
          </a:xfrm>
          <a:prstGeom prst="rect">
            <a:avLst/>
          </a:prstGeom>
          <a:noFill/>
        </p:spPr>
        <p:txBody>
          <a:bodyPr/>
          <a:lstStyle/>
          <a:p>
            <a:endParaRPr lang="en-US"/>
          </a:p>
        </p:txBody>
      </p:sp>
      <p:sp>
        <p:nvSpPr>
          <p:cNvPr id="21" name="Picture Placeholder 6"/>
          <p:cNvSpPr>
            <a:spLocks noGrp="1"/>
          </p:cNvSpPr>
          <p:nvPr>
            <p:ph type="pic" sz="quarter" idx="20"/>
          </p:nvPr>
        </p:nvSpPr>
        <p:spPr>
          <a:xfrm>
            <a:off x="249434" y="228600"/>
            <a:ext cx="3082060" cy="3555609"/>
          </a:xfrm>
          <a:prstGeom prst="rect">
            <a:avLst/>
          </a:prstGeom>
          <a:noFill/>
        </p:spPr>
        <p:txBody>
          <a:bodyPr/>
          <a:lstStyle/>
          <a:p>
            <a:endParaRPr lang="en-US"/>
          </a:p>
        </p:txBody>
      </p:sp>
      <p:sp>
        <p:nvSpPr>
          <p:cNvPr id="5" name="Picture Placeholder 6"/>
          <p:cNvSpPr>
            <a:spLocks noGrp="1"/>
          </p:cNvSpPr>
          <p:nvPr>
            <p:ph type="pic" sz="quarter" idx="21"/>
          </p:nvPr>
        </p:nvSpPr>
        <p:spPr>
          <a:xfrm>
            <a:off x="69866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3618058" y="3112478"/>
            <a:ext cx="3082060"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9976655" y="3112478"/>
            <a:ext cx="3082060"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72"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77"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78"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80"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82"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86"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00"/>
                                  </p:stCondLst>
                                  <p:endCondLst>
                                    <p:cond evt="begin" delay="0">
                                      <p:tn val="5"/>
                                    </p:cond>
                                  </p:end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00"/>
                                  </p:stCondLst>
                                  <p:endCondLst>
                                    <p:cond evt="begin" delay="0">
                                      <p:tn val="9"/>
                                    </p:cond>
                                  </p:end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000" fill="hold"/>
                                        <p:tgtEl>
                                          <p:spTgt spid="72"/>
                                        </p:tgtEl>
                                        <p:attrNameLst>
                                          <p:attrName>ppt_x</p:attrName>
                                        </p:attrNameLst>
                                      </p:cBhvr>
                                      <p:tavLst>
                                        <p:tav tm="0">
                                          <p:val>
                                            <p:strVal val="#ppt_x"/>
                                          </p:val>
                                        </p:tav>
                                        <p:tav tm="100000">
                                          <p:val>
                                            <p:strVal val="#ppt_x"/>
                                          </p:val>
                                        </p:tav>
                                      </p:tavLst>
                                    </p:anim>
                                    <p:anim calcmode="lin" valueType="num">
                                      <p:cBhvr additive="base">
                                        <p:cTn id="12" dur="100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
                                  </p:stCondLst>
                                  <p:endCondLst>
                                    <p:cond evt="begin" delay="0">
                                      <p:tn val="13"/>
                                    </p:cond>
                                  </p:end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000" fill="hold"/>
                                        <p:tgtEl>
                                          <p:spTgt spid="73"/>
                                        </p:tgtEl>
                                        <p:attrNameLst>
                                          <p:attrName>ppt_x</p:attrName>
                                        </p:attrNameLst>
                                      </p:cBhvr>
                                      <p:tavLst>
                                        <p:tav tm="0">
                                          <p:val>
                                            <p:strVal val="#ppt_x"/>
                                          </p:val>
                                        </p:tav>
                                        <p:tav tm="100000">
                                          <p:val>
                                            <p:strVal val="#ppt_x"/>
                                          </p:val>
                                        </p:tav>
                                      </p:tavLst>
                                    </p:anim>
                                    <p:anim calcmode="lin" valueType="num">
                                      <p:cBhvr additive="base">
                                        <p:cTn id="16" dur="10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200"/>
                                  </p:stCondLst>
                                  <p:endCondLst>
                                    <p:cond evt="begin" delay="0">
                                      <p:tn val="17"/>
                                    </p:cond>
                                  </p:end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000" fill="hold"/>
                                        <p:tgtEl>
                                          <p:spTgt spid="74"/>
                                        </p:tgtEl>
                                        <p:attrNameLst>
                                          <p:attrName>ppt_x</p:attrName>
                                        </p:attrNameLst>
                                      </p:cBhvr>
                                      <p:tavLst>
                                        <p:tav tm="0">
                                          <p:val>
                                            <p:strVal val="#ppt_x"/>
                                          </p:val>
                                        </p:tav>
                                        <p:tav tm="100000">
                                          <p:val>
                                            <p:strVal val="#ppt_x"/>
                                          </p:val>
                                        </p:tav>
                                      </p:tavLst>
                                    </p:anim>
                                    <p:anim calcmode="lin" valueType="num">
                                      <p:cBhvr additive="base">
                                        <p:cTn id="20" dur="10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
                                  </p:stCondLst>
                                  <p:endCondLst>
                                    <p:cond evt="begin" delay="0">
                                      <p:tn val="21"/>
                                    </p:cond>
                                  </p:end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000" fill="hold"/>
                                        <p:tgtEl>
                                          <p:spTgt spid="75"/>
                                        </p:tgtEl>
                                        <p:attrNameLst>
                                          <p:attrName>ppt_x</p:attrName>
                                        </p:attrNameLst>
                                      </p:cBhvr>
                                      <p:tavLst>
                                        <p:tav tm="0">
                                          <p:val>
                                            <p:strVal val="#ppt_x"/>
                                          </p:val>
                                        </p:tav>
                                        <p:tav tm="100000">
                                          <p:val>
                                            <p:strVal val="#ppt_x"/>
                                          </p:val>
                                        </p:tav>
                                      </p:tavLst>
                                    </p:anim>
                                    <p:anim calcmode="lin" valueType="num">
                                      <p:cBhvr additive="base">
                                        <p:cTn id="24" dur="10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00"/>
                                  </p:stCondLst>
                                  <p:endCondLst>
                                    <p:cond evt="begin" delay="0">
                                      <p:tn val="25"/>
                                    </p:cond>
                                  </p:end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1000" fill="hold"/>
                                        <p:tgtEl>
                                          <p:spTgt spid="76"/>
                                        </p:tgtEl>
                                        <p:attrNameLst>
                                          <p:attrName>ppt_x</p:attrName>
                                        </p:attrNameLst>
                                      </p:cBhvr>
                                      <p:tavLst>
                                        <p:tav tm="0">
                                          <p:val>
                                            <p:strVal val="#ppt_x"/>
                                          </p:val>
                                        </p:tav>
                                        <p:tav tm="100000">
                                          <p:val>
                                            <p:strVal val="#ppt_x"/>
                                          </p:val>
                                        </p:tav>
                                      </p:tavLst>
                                    </p:anim>
                                    <p:anim calcmode="lin" valueType="num">
                                      <p:cBhvr additive="base">
                                        <p:cTn id="28" dur="10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200"/>
                                  </p:stCondLst>
                                  <p:endCondLst>
                                    <p:cond evt="begin" delay="0">
                                      <p:tn val="29"/>
                                    </p:cond>
                                  </p:end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1000" fill="hold"/>
                                        <p:tgtEl>
                                          <p:spTgt spid="77"/>
                                        </p:tgtEl>
                                        <p:attrNameLst>
                                          <p:attrName>ppt_x</p:attrName>
                                        </p:attrNameLst>
                                      </p:cBhvr>
                                      <p:tavLst>
                                        <p:tav tm="0">
                                          <p:val>
                                            <p:strVal val="#ppt_x"/>
                                          </p:val>
                                        </p:tav>
                                        <p:tav tm="100000">
                                          <p:val>
                                            <p:strVal val="#ppt_x"/>
                                          </p:val>
                                        </p:tav>
                                      </p:tavLst>
                                    </p:anim>
                                    <p:anim calcmode="lin" valueType="num">
                                      <p:cBhvr additive="base">
                                        <p:cTn id="32" dur="10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200"/>
                                  </p:stCondLst>
                                  <p:endCondLst>
                                    <p:cond evt="begin" delay="0">
                                      <p:tn val="33"/>
                                    </p:cond>
                                  </p:end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1000" fill="hold"/>
                                        <p:tgtEl>
                                          <p:spTgt spid="78"/>
                                        </p:tgtEl>
                                        <p:attrNameLst>
                                          <p:attrName>ppt_x</p:attrName>
                                        </p:attrNameLst>
                                      </p:cBhvr>
                                      <p:tavLst>
                                        <p:tav tm="0">
                                          <p:val>
                                            <p:strVal val="#ppt_x"/>
                                          </p:val>
                                        </p:tav>
                                        <p:tav tm="100000">
                                          <p:val>
                                            <p:strVal val="#ppt_x"/>
                                          </p:val>
                                        </p:tav>
                                      </p:tavLst>
                                    </p:anim>
                                    <p:anim calcmode="lin" valueType="num">
                                      <p:cBhvr additive="base">
                                        <p:cTn id="36" dur="10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nodePh="1">
                                  <p:stCondLst>
                                    <p:cond delay="200"/>
                                  </p:stCondLst>
                                  <p:endCondLst>
                                    <p:cond evt="begin" delay="0">
                                      <p:tn val="37"/>
                                    </p:cond>
                                  </p:end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1000" fill="hold"/>
                                        <p:tgtEl>
                                          <p:spTgt spid="79"/>
                                        </p:tgtEl>
                                        <p:attrNameLst>
                                          <p:attrName>ppt_x</p:attrName>
                                        </p:attrNameLst>
                                      </p:cBhvr>
                                      <p:tavLst>
                                        <p:tav tm="0">
                                          <p:val>
                                            <p:strVal val="#ppt_x"/>
                                          </p:val>
                                        </p:tav>
                                        <p:tav tm="100000">
                                          <p:val>
                                            <p:strVal val="#ppt_x"/>
                                          </p:val>
                                        </p:tav>
                                      </p:tavLst>
                                    </p:anim>
                                    <p:anim calcmode="lin" valueType="num">
                                      <p:cBhvr additive="base">
                                        <p:cTn id="40" dur="10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nodePh="1">
                                  <p:stCondLst>
                                    <p:cond delay="200"/>
                                  </p:stCondLst>
                                  <p:endCondLst>
                                    <p:cond evt="begin" delay="0">
                                      <p:tn val="41"/>
                                    </p:cond>
                                  </p:end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1000" fill="hold"/>
                                        <p:tgtEl>
                                          <p:spTgt spid="80"/>
                                        </p:tgtEl>
                                        <p:attrNameLst>
                                          <p:attrName>ppt_x</p:attrName>
                                        </p:attrNameLst>
                                      </p:cBhvr>
                                      <p:tavLst>
                                        <p:tav tm="0">
                                          <p:val>
                                            <p:strVal val="#ppt_x"/>
                                          </p:val>
                                        </p:tav>
                                        <p:tav tm="100000">
                                          <p:val>
                                            <p:strVal val="#ppt_x"/>
                                          </p:val>
                                        </p:tav>
                                      </p:tavLst>
                                    </p:anim>
                                    <p:anim calcmode="lin" valueType="num">
                                      <p:cBhvr additive="base">
                                        <p:cTn id="44" dur="10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nodePh="1">
                                  <p:stCondLst>
                                    <p:cond delay="200"/>
                                  </p:stCondLst>
                                  <p:endCondLst>
                                    <p:cond evt="begin" delay="0">
                                      <p:tn val="45"/>
                                    </p:cond>
                                  </p:end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1000" fill="hold"/>
                                        <p:tgtEl>
                                          <p:spTgt spid="81"/>
                                        </p:tgtEl>
                                        <p:attrNameLst>
                                          <p:attrName>ppt_x</p:attrName>
                                        </p:attrNameLst>
                                      </p:cBhvr>
                                      <p:tavLst>
                                        <p:tav tm="0">
                                          <p:val>
                                            <p:strVal val="#ppt_x"/>
                                          </p:val>
                                        </p:tav>
                                        <p:tav tm="100000">
                                          <p:val>
                                            <p:strVal val="#ppt_x"/>
                                          </p:val>
                                        </p:tav>
                                      </p:tavLst>
                                    </p:anim>
                                    <p:anim calcmode="lin" valueType="num">
                                      <p:cBhvr additive="base">
                                        <p:cTn id="48" dur="10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nodePh="1">
                                  <p:stCondLst>
                                    <p:cond delay="200"/>
                                  </p:stCondLst>
                                  <p:endCondLst>
                                    <p:cond evt="begin" delay="0">
                                      <p:tn val="49"/>
                                    </p:cond>
                                  </p:end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1000" fill="hold"/>
                                        <p:tgtEl>
                                          <p:spTgt spid="82"/>
                                        </p:tgtEl>
                                        <p:attrNameLst>
                                          <p:attrName>ppt_x</p:attrName>
                                        </p:attrNameLst>
                                      </p:cBhvr>
                                      <p:tavLst>
                                        <p:tav tm="0">
                                          <p:val>
                                            <p:strVal val="#ppt_x"/>
                                          </p:val>
                                        </p:tav>
                                        <p:tav tm="100000">
                                          <p:val>
                                            <p:strVal val="#ppt_x"/>
                                          </p:val>
                                        </p:tav>
                                      </p:tavLst>
                                    </p:anim>
                                    <p:anim calcmode="lin" valueType="num">
                                      <p:cBhvr additive="base">
                                        <p:cTn id="52" dur="10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nodePh="1">
                                  <p:stCondLst>
                                    <p:cond delay="200"/>
                                  </p:stCondLst>
                                  <p:endCondLst>
                                    <p:cond evt="begin" delay="0">
                                      <p:tn val="53"/>
                                    </p:cond>
                                  </p:end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1000" fill="hold"/>
                                        <p:tgtEl>
                                          <p:spTgt spid="83"/>
                                        </p:tgtEl>
                                        <p:attrNameLst>
                                          <p:attrName>ppt_x</p:attrName>
                                        </p:attrNameLst>
                                      </p:cBhvr>
                                      <p:tavLst>
                                        <p:tav tm="0">
                                          <p:val>
                                            <p:strVal val="#ppt_x"/>
                                          </p:val>
                                        </p:tav>
                                        <p:tav tm="100000">
                                          <p:val>
                                            <p:strVal val="#ppt_x"/>
                                          </p:val>
                                        </p:tav>
                                      </p:tavLst>
                                    </p:anim>
                                    <p:anim calcmode="lin" valueType="num">
                                      <p:cBhvr additive="base">
                                        <p:cTn id="56" dur="1000" fill="hold"/>
                                        <p:tgtEl>
                                          <p:spTgt spid="8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nodePh="1">
                                  <p:stCondLst>
                                    <p:cond delay="200"/>
                                  </p:stCondLst>
                                  <p:endCondLst>
                                    <p:cond evt="begin" delay="0">
                                      <p:tn val="57"/>
                                    </p:cond>
                                  </p:end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1000" fill="hold"/>
                                        <p:tgtEl>
                                          <p:spTgt spid="84"/>
                                        </p:tgtEl>
                                        <p:attrNameLst>
                                          <p:attrName>ppt_x</p:attrName>
                                        </p:attrNameLst>
                                      </p:cBhvr>
                                      <p:tavLst>
                                        <p:tav tm="0">
                                          <p:val>
                                            <p:strVal val="#ppt_x"/>
                                          </p:val>
                                        </p:tav>
                                        <p:tav tm="100000">
                                          <p:val>
                                            <p:strVal val="#ppt_x"/>
                                          </p:val>
                                        </p:tav>
                                      </p:tavLst>
                                    </p:anim>
                                    <p:anim calcmode="lin" valueType="num">
                                      <p:cBhvr additive="base">
                                        <p:cTn id="60" dur="10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nodePh="1">
                                  <p:stCondLst>
                                    <p:cond delay="200"/>
                                  </p:stCondLst>
                                  <p:endCondLst>
                                    <p:cond evt="begin" delay="0">
                                      <p:tn val="61"/>
                                    </p:cond>
                                  </p:end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1000" fill="hold"/>
                                        <p:tgtEl>
                                          <p:spTgt spid="85"/>
                                        </p:tgtEl>
                                        <p:attrNameLst>
                                          <p:attrName>ppt_x</p:attrName>
                                        </p:attrNameLst>
                                      </p:cBhvr>
                                      <p:tavLst>
                                        <p:tav tm="0">
                                          <p:val>
                                            <p:strVal val="#ppt_x"/>
                                          </p:val>
                                        </p:tav>
                                        <p:tav tm="100000">
                                          <p:val>
                                            <p:strVal val="#ppt_x"/>
                                          </p:val>
                                        </p:tav>
                                      </p:tavLst>
                                    </p:anim>
                                    <p:anim calcmode="lin" valueType="num">
                                      <p:cBhvr additive="base">
                                        <p:cTn id="64" dur="1000" fill="hold"/>
                                        <p:tgtEl>
                                          <p:spTgt spid="85"/>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nodePh="1">
                                  <p:stCondLst>
                                    <p:cond delay="200"/>
                                  </p:stCondLst>
                                  <p:endCondLst>
                                    <p:cond evt="begin" delay="0">
                                      <p:tn val="65"/>
                                    </p:cond>
                                  </p:end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1000" fill="hold"/>
                                        <p:tgtEl>
                                          <p:spTgt spid="86"/>
                                        </p:tgtEl>
                                        <p:attrNameLst>
                                          <p:attrName>ppt_x</p:attrName>
                                        </p:attrNameLst>
                                      </p:cBhvr>
                                      <p:tavLst>
                                        <p:tav tm="0">
                                          <p:val>
                                            <p:strVal val="#ppt_x"/>
                                          </p:val>
                                        </p:tav>
                                        <p:tav tm="100000">
                                          <p:val>
                                            <p:strVal val="#ppt_x"/>
                                          </p:val>
                                        </p:tav>
                                      </p:tavLst>
                                    </p:anim>
                                    <p:anim calcmode="lin" valueType="num">
                                      <p:cBhvr additive="base">
                                        <p:cTn id="68" dur="1000" fill="hold"/>
                                        <p:tgtEl>
                                          <p:spTgt spid="86"/>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nodePh="1">
                                  <p:stCondLst>
                                    <p:cond delay="200"/>
                                  </p:stCondLst>
                                  <p:endCondLst>
                                    <p:cond evt="begin" delay="0">
                                      <p:tn val="69"/>
                                    </p:cond>
                                  </p:end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1000" fill="hold"/>
                                        <p:tgtEl>
                                          <p:spTgt spid="87"/>
                                        </p:tgtEl>
                                        <p:attrNameLst>
                                          <p:attrName>ppt_x</p:attrName>
                                        </p:attrNameLst>
                                      </p:cBhvr>
                                      <p:tavLst>
                                        <p:tav tm="0">
                                          <p:val>
                                            <p:strVal val="#ppt_x"/>
                                          </p:val>
                                        </p:tav>
                                        <p:tav tm="100000">
                                          <p:val>
                                            <p:strVal val="#ppt_x"/>
                                          </p:val>
                                        </p:tav>
                                      </p:tavLst>
                                    </p:anim>
                                    <p:anim calcmode="lin" valueType="num">
                                      <p:cBhvr additive="base">
                                        <p:cTn id="72" dur="1000" fill="hold"/>
                                        <p:tgtEl>
                                          <p:spTgt spid="87"/>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nodePh="1">
                                  <p:stCondLst>
                                    <p:cond delay="200"/>
                                  </p:stCondLst>
                                  <p:endCondLst>
                                    <p:cond evt="begin" delay="0">
                                      <p:tn val="73"/>
                                    </p:cond>
                                  </p:end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1000" fill="hold"/>
                                        <p:tgtEl>
                                          <p:spTgt spid="88"/>
                                        </p:tgtEl>
                                        <p:attrNameLst>
                                          <p:attrName>ppt_x</p:attrName>
                                        </p:attrNameLst>
                                      </p:cBhvr>
                                      <p:tavLst>
                                        <p:tav tm="0">
                                          <p:val>
                                            <p:strVal val="#ppt_x"/>
                                          </p:val>
                                        </p:tav>
                                        <p:tav tm="100000">
                                          <p:val>
                                            <p:strVal val="#ppt_x"/>
                                          </p:val>
                                        </p:tav>
                                      </p:tavLst>
                                    </p:anim>
                                    <p:anim calcmode="lin" valueType="num">
                                      <p:cBhvr additive="base">
                                        <p:cTn id="7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5614006" y="228600"/>
            <a:ext cx="3082060" cy="2640487"/>
          </a:xfrm>
          <a:prstGeom prst="rect">
            <a:avLst/>
          </a:prstGeom>
          <a:noFill/>
        </p:spPr>
        <p:txBody>
          <a:bodyPr/>
          <a:lstStyle/>
          <a:p>
            <a:endParaRPr lang="en-US"/>
          </a:p>
        </p:txBody>
      </p:sp>
      <p:sp>
        <p:nvSpPr>
          <p:cNvPr id="5" name="Picture Placeholder 6"/>
          <p:cNvSpPr>
            <a:spLocks noGrp="1"/>
          </p:cNvSpPr>
          <p:nvPr>
            <p:ph type="pic" sz="quarter" idx="21"/>
          </p:nvPr>
        </p:nvSpPr>
        <p:spPr>
          <a:xfrm>
            <a:off x="2810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1225479" y="3112478"/>
            <a:ext cx="4673875"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2215345" y="3112478"/>
            <a:ext cx="3082060" cy="2640487"/>
          </a:xfrm>
          <a:prstGeom prst="rect">
            <a:avLst/>
          </a:prstGeom>
          <a:noFill/>
        </p:spPr>
        <p:txBody>
          <a:bodyPr/>
          <a:lstStyle/>
          <a:p>
            <a:endParaRPr lang="en-US"/>
          </a:p>
        </p:txBody>
      </p:sp>
      <p:sp>
        <p:nvSpPr>
          <p:cNvPr id="9" name="Picture Placeholder 6"/>
          <p:cNvSpPr>
            <a:spLocks noGrp="1"/>
          </p:cNvSpPr>
          <p:nvPr>
            <p:ph type="pic" sz="quarter" idx="24"/>
          </p:nvPr>
        </p:nvSpPr>
        <p:spPr>
          <a:xfrm>
            <a:off x="6258118" y="3112478"/>
            <a:ext cx="5629082" cy="2640487"/>
          </a:xfrm>
          <a:prstGeom prst="rect">
            <a:avLst/>
          </a:prstGeom>
          <a:noFill/>
        </p:spPr>
        <p:txBody>
          <a:bodyPr/>
          <a:lstStyle/>
          <a:p>
            <a:endParaRPr lang="en-US"/>
          </a:p>
        </p:txBody>
      </p:sp>
      <p:sp>
        <p:nvSpPr>
          <p:cNvPr id="10" name="Picture Placeholder 6"/>
          <p:cNvSpPr>
            <a:spLocks noGrp="1"/>
          </p:cNvSpPr>
          <p:nvPr>
            <p:ph type="pic" sz="quarter" idx="25"/>
          </p:nvPr>
        </p:nvSpPr>
        <p:spPr>
          <a:xfrm>
            <a:off x="9058134" y="228600"/>
            <a:ext cx="2829066"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2" name="Picture Placeholder 11"/>
          <p:cNvSpPr>
            <a:spLocks noGrp="1"/>
          </p:cNvSpPr>
          <p:nvPr>
            <p:ph type="pic" sz="quarter" idx="24"/>
          </p:nvPr>
        </p:nvSpPr>
        <p:spPr>
          <a:xfrm>
            <a:off x="311079" y="4191000"/>
            <a:ext cx="6889821" cy="2381115"/>
          </a:xfrm>
          <a:custGeom>
            <a:avLst/>
            <a:gdLst>
              <a:gd name="connsiteX0" fmla="*/ 5391150 w 6889821"/>
              <a:gd name="connsiteY0" fmla="*/ 642257 h 2381115"/>
              <a:gd name="connsiteX1" fmla="*/ 6889821 w 6889821"/>
              <a:gd name="connsiteY1" fmla="*/ 642257 h 2381115"/>
              <a:gd name="connsiteX2" fmla="*/ 6889821 w 6889821"/>
              <a:gd name="connsiteY2" fmla="*/ 2381115 h 2381115"/>
              <a:gd name="connsiteX3" fmla="*/ 5391150 w 6889821"/>
              <a:gd name="connsiteY3" fmla="*/ 2381115 h 2381115"/>
              <a:gd name="connsiteX4" fmla="*/ 3638550 w 6889821"/>
              <a:gd name="connsiteY4" fmla="*/ 0 h 2381115"/>
              <a:gd name="connsiteX5" fmla="*/ 5137221 w 6889821"/>
              <a:gd name="connsiteY5" fmla="*/ 0 h 2381115"/>
              <a:gd name="connsiteX6" fmla="*/ 5137221 w 6889821"/>
              <a:gd name="connsiteY6" fmla="*/ 2381115 h 2381115"/>
              <a:gd name="connsiteX7" fmla="*/ 3638550 w 6889821"/>
              <a:gd name="connsiteY7" fmla="*/ 2381115 h 2381115"/>
              <a:gd name="connsiteX8" fmla="*/ 0 w 6889821"/>
              <a:gd name="connsiteY8" fmla="*/ 0 h 2381115"/>
              <a:gd name="connsiteX9" fmla="*/ 3384621 w 6889821"/>
              <a:gd name="connsiteY9" fmla="*/ 0 h 2381115"/>
              <a:gd name="connsiteX10" fmla="*/ 3384621 w 6889821"/>
              <a:gd name="connsiteY10" fmla="*/ 2381115 h 2381115"/>
              <a:gd name="connsiteX11" fmla="*/ 0 w 6889821"/>
              <a:gd name="connsiteY11" fmla="*/ 2381115 h 23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89821" h="2381115">
                <a:moveTo>
                  <a:pt x="5391150" y="642257"/>
                </a:moveTo>
                <a:lnTo>
                  <a:pt x="6889821" y="642257"/>
                </a:lnTo>
                <a:lnTo>
                  <a:pt x="6889821" y="2381115"/>
                </a:lnTo>
                <a:lnTo>
                  <a:pt x="5391150" y="2381115"/>
                </a:lnTo>
                <a:close/>
                <a:moveTo>
                  <a:pt x="3638550" y="0"/>
                </a:moveTo>
                <a:lnTo>
                  <a:pt x="5137221" y="0"/>
                </a:lnTo>
                <a:lnTo>
                  <a:pt x="5137221" y="2381115"/>
                </a:lnTo>
                <a:lnTo>
                  <a:pt x="3638550" y="2381115"/>
                </a:lnTo>
                <a:close/>
                <a:moveTo>
                  <a:pt x="0" y="0"/>
                </a:moveTo>
                <a:lnTo>
                  <a:pt x="3384621" y="0"/>
                </a:lnTo>
                <a:lnTo>
                  <a:pt x="3384621" y="2381115"/>
                </a:lnTo>
                <a:lnTo>
                  <a:pt x="0" y="2381115"/>
                </a:lnTo>
                <a:close/>
              </a:path>
            </a:pathLst>
          </a:custGeom>
          <a:noFill/>
        </p:spPr>
        <p:txBody>
          <a:bodyPr wrap="square">
            <a:noAutofit/>
          </a:bodyPr>
          <a:lstStyle/>
          <a:p>
            <a:endParaRPr lang="en-US"/>
          </a:p>
        </p:txBody>
      </p:sp>
      <p:sp>
        <p:nvSpPr>
          <p:cNvPr id="15" name="Picture Placeholder 14"/>
          <p:cNvSpPr>
            <a:spLocks noGrp="1"/>
          </p:cNvSpPr>
          <p:nvPr>
            <p:ph type="pic" sz="quarter" idx="25"/>
          </p:nvPr>
        </p:nvSpPr>
        <p:spPr>
          <a:xfrm>
            <a:off x="311080" y="2249714"/>
            <a:ext cx="4826977" cy="1659937"/>
          </a:xfrm>
          <a:custGeom>
            <a:avLst/>
            <a:gdLst>
              <a:gd name="connsiteX0" fmla="*/ 2830286 w 4826977"/>
              <a:gd name="connsiteY0" fmla="*/ 0 h 1659937"/>
              <a:gd name="connsiteX1" fmla="*/ 4826977 w 4826977"/>
              <a:gd name="connsiteY1" fmla="*/ 0 h 1659937"/>
              <a:gd name="connsiteX2" fmla="*/ 4826977 w 4826977"/>
              <a:gd name="connsiteY2" fmla="*/ 1659937 h 1659937"/>
              <a:gd name="connsiteX3" fmla="*/ 2830286 w 4826977"/>
              <a:gd name="connsiteY3" fmla="*/ 1659937 h 1659937"/>
              <a:gd name="connsiteX4" fmla="*/ 0 w 4826977"/>
              <a:gd name="connsiteY4" fmla="*/ 0 h 1659937"/>
              <a:gd name="connsiteX5" fmla="*/ 2577264 w 4826977"/>
              <a:gd name="connsiteY5" fmla="*/ 0 h 1659937"/>
              <a:gd name="connsiteX6" fmla="*/ 2577264 w 4826977"/>
              <a:gd name="connsiteY6" fmla="*/ 1659937 h 1659937"/>
              <a:gd name="connsiteX7" fmla="*/ 0 w 4826977"/>
              <a:gd name="connsiteY7" fmla="*/ 1659937 h 16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977" h="1659937">
                <a:moveTo>
                  <a:pt x="2830286" y="0"/>
                </a:moveTo>
                <a:lnTo>
                  <a:pt x="4826977" y="0"/>
                </a:lnTo>
                <a:lnTo>
                  <a:pt x="4826977" y="1659937"/>
                </a:lnTo>
                <a:lnTo>
                  <a:pt x="2830286" y="1659937"/>
                </a:lnTo>
                <a:close/>
                <a:moveTo>
                  <a:pt x="0" y="0"/>
                </a:moveTo>
                <a:lnTo>
                  <a:pt x="2577264" y="0"/>
                </a:lnTo>
                <a:lnTo>
                  <a:pt x="2577264" y="1659937"/>
                </a:lnTo>
                <a:lnTo>
                  <a:pt x="0" y="1659937"/>
                </a:lnTo>
                <a:close/>
              </a:path>
            </a:pathLst>
          </a:custGeom>
          <a:noFill/>
        </p:spPr>
        <p:txBody>
          <a:bodyPr wrap="square">
            <a:noAutofit/>
          </a:bodyPr>
          <a:lstStyle/>
          <a:p>
            <a:endParaRPr lang="en-US"/>
          </a:p>
        </p:txBody>
      </p:sp>
      <p:sp>
        <p:nvSpPr>
          <p:cNvPr id="20" name="Picture Placeholder 19"/>
          <p:cNvSpPr>
            <a:spLocks noGrp="1"/>
          </p:cNvSpPr>
          <p:nvPr>
            <p:ph type="pic" sz="quarter" idx="26"/>
          </p:nvPr>
        </p:nvSpPr>
        <p:spPr>
          <a:xfrm>
            <a:off x="311079" y="246743"/>
            <a:ext cx="3970634" cy="1750651"/>
          </a:xfrm>
          <a:custGeom>
            <a:avLst/>
            <a:gdLst>
              <a:gd name="connsiteX0" fmla="*/ 2104571 w 3970634"/>
              <a:gd name="connsiteY0" fmla="*/ 391886 h 1750651"/>
              <a:gd name="connsiteX1" fmla="*/ 3970634 w 3970634"/>
              <a:gd name="connsiteY1" fmla="*/ 391886 h 1750651"/>
              <a:gd name="connsiteX2" fmla="*/ 3970634 w 3970634"/>
              <a:gd name="connsiteY2" fmla="*/ 1750651 h 1750651"/>
              <a:gd name="connsiteX3" fmla="*/ 2104571 w 3970634"/>
              <a:gd name="connsiteY3" fmla="*/ 1750651 h 1750651"/>
              <a:gd name="connsiteX4" fmla="*/ 0 w 3970634"/>
              <a:gd name="connsiteY4" fmla="*/ 0 h 1750651"/>
              <a:gd name="connsiteX5" fmla="*/ 1866063 w 3970634"/>
              <a:gd name="connsiteY5" fmla="*/ 0 h 1750651"/>
              <a:gd name="connsiteX6" fmla="*/ 1866063 w 3970634"/>
              <a:gd name="connsiteY6" fmla="*/ 1750651 h 1750651"/>
              <a:gd name="connsiteX7" fmla="*/ 0 w 3970634"/>
              <a:gd name="connsiteY7" fmla="*/ 1750651 h 17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0634" h="1750651">
                <a:moveTo>
                  <a:pt x="2104571" y="391886"/>
                </a:moveTo>
                <a:lnTo>
                  <a:pt x="3970634" y="391886"/>
                </a:lnTo>
                <a:lnTo>
                  <a:pt x="3970634" y="1750651"/>
                </a:lnTo>
                <a:lnTo>
                  <a:pt x="2104571" y="1750651"/>
                </a:lnTo>
                <a:close/>
                <a:moveTo>
                  <a:pt x="0" y="0"/>
                </a:moveTo>
                <a:lnTo>
                  <a:pt x="1866063" y="0"/>
                </a:lnTo>
                <a:lnTo>
                  <a:pt x="1866063" y="1750651"/>
                </a:lnTo>
                <a:lnTo>
                  <a:pt x="0" y="1750651"/>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6"/>
          <p:cNvSpPr>
            <a:spLocks noGrp="1"/>
          </p:cNvSpPr>
          <p:nvPr>
            <p:ph type="pic" sz="quarter" idx="24"/>
          </p:nvPr>
        </p:nvSpPr>
        <p:spPr>
          <a:xfrm>
            <a:off x="9258300" y="0"/>
            <a:ext cx="2933700" cy="68580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6"/>
          <p:cNvSpPr>
            <a:spLocks noGrp="1"/>
          </p:cNvSpPr>
          <p:nvPr>
            <p:ph type="pic" sz="quarter" idx="24"/>
          </p:nvPr>
        </p:nvSpPr>
        <p:spPr>
          <a:xfrm>
            <a:off x="217716" y="203200"/>
            <a:ext cx="3744684" cy="1727200"/>
          </a:xfrm>
          <a:prstGeom prst="rect">
            <a:avLst/>
          </a:prstGeom>
          <a:noFill/>
        </p:spPr>
        <p:txBody>
          <a:bodyPr/>
          <a:lstStyle/>
          <a:p>
            <a:endParaRPr lang="en-US"/>
          </a:p>
        </p:txBody>
      </p:sp>
      <p:sp>
        <p:nvSpPr>
          <p:cNvPr id="6" name="Picture Placeholder 6"/>
          <p:cNvSpPr>
            <a:spLocks noGrp="1"/>
          </p:cNvSpPr>
          <p:nvPr>
            <p:ph type="pic" sz="quarter" idx="25"/>
          </p:nvPr>
        </p:nvSpPr>
        <p:spPr>
          <a:xfrm>
            <a:off x="217716" y="2214330"/>
            <a:ext cx="3744684" cy="1727200"/>
          </a:xfrm>
          <a:prstGeom prst="rect">
            <a:avLst/>
          </a:prstGeom>
          <a:noFill/>
        </p:spPr>
        <p:txBody>
          <a:bodyPr/>
          <a:lstStyle/>
          <a:p>
            <a:endParaRPr lang="en-US"/>
          </a:p>
        </p:txBody>
      </p:sp>
      <p:sp>
        <p:nvSpPr>
          <p:cNvPr id="7" name="Picture Placeholder 6"/>
          <p:cNvSpPr>
            <a:spLocks noGrp="1"/>
          </p:cNvSpPr>
          <p:nvPr>
            <p:ph type="pic" sz="quarter" idx="26"/>
          </p:nvPr>
        </p:nvSpPr>
        <p:spPr>
          <a:xfrm>
            <a:off x="4211564" y="203200"/>
            <a:ext cx="3744684" cy="3738330"/>
          </a:xfrm>
          <a:prstGeom prst="rect">
            <a:avLst/>
          </a:prstGeom>
          <a:noFill/>
        </p:spPr>
        <p:txBody>
          <a:bodyPr/>
          <a:lstStyle/>
          <a:p>
            <a:endParaRPr lang="en-US"/>
          </a:p>
        </p:txBody>
      </p:sp>
      <p:sp>
        <p:nvSpPr>
          <p:cNvPr id="8" name="Picture Placeholder 6"/>
          <p:cNvSpPr>
            <a:spLocks noGrp="1"/>
          </p:cNvSpPr>
          <p:nvPr>
            <p:ph type="pic" sz="quarter" idx="27"/>
          </p:nvPr>
        </p:nvSpPr>
        <p:spPr>
          <a:xfrm>
            <a:off x="8205412" y="203200"/>
            <a:ext cx="1741712" cy="1727200"/>
          </a:xfrm>
          <a:prstGeom prst="rect">
            <a:avLst/>
          </a:prstGeom>
          <a:noFill/>
        </p:spPr>
        <p:txBody>
          <a:bodyPr/>
          <a:lstStyle/>
          <a:p>
            <a:endParaRPr lang="en-US"/>
          </a:p>
        </p:txBody>
      </p:sp>
      <p:sp>
        <p:nvSpPr>
          <p:cNvPr id="11" name="Picture Placeholder 6"/>
          <p:cNvSpPr>
            <a:spLocks noGrp="1"/>
          </p:cNvSpPr>
          <p:nvPr>
            <p:ph type="pic" sz="quarter" idx="28"/>
          </p:nvPr>
        </p:nvSpPr>
        <p:spPr>
          <a:xfrm>
            <a:off x="10196288" y="203200"/>
            <a:ext cx="1741712" cy="1727200"/>
          </a:xfrm>
          <a:prstGeom prst="rect">
            <a:avLst/>
          </a:prstGeom>
          <a:noFill/>
        </p:spPr>
        <p:txBody>
          <a:bodyPr/>
          <a:lstStyle/>
          <a:p>
            <a:endParaRPr lang="en-US"/>
          </a:p>
        </p:txBody>
      </p:sp>
      <p:sp>
        <p:nvSpPr>
          <p:cNvPr id="12" name="Picture Placeholder 6"/>
          <p:cNvSpPr>
            <a:spLocks noGrp="1"/>
          </p:cNvSpPr>
          <p:nvPr>
            <p:ph type="pic" sz="quarter" idx="29"/>
          </p:nvPr>
        </p:nvSpPr>
        <p:spPr>
          <a:xfrm>
            <a:off x="8205412" y="2214330"/>
            <a:ext cx="1741712" cy="1727200"/>
          </a:xfrm>
          <a:prstGeom prst="rect">
            <a:avLst/>
          </a:prstGeom>
          <a:noFill/>
        </p:spPr>
        <p:txBody>
          <a:bodyPr/>
          <a:lstStyle/>
          <a:p>
            <a:endParaRPr lang="en-US"/>
          </a:p>
        </p:txBody>
      </p:sp>
      <p:sp>
        <p:nvSpPr>
          <p:cNvPr id="13" name="Picture Placeholder 6"/>
          <p:cNvSpPr>
            <a:spLocks noGrp="1"/>
          </p:cNvSpPr>
          <p:nvPr>
            <p:ph type="pic" sz="quarter" idx="30"/>
          </p:nvPr>
        </p:nvSpPr>
        <p:spPr>
          <a:xfrm>
            <a:off x="10196288" y="2214329"/>
            <a:ext cx="1741712" cy="3738331"/>
          </a:xfrm>
          <a:prstGeom prst="rect">
            <a:avLst/>
          </a:prstGeom>
          <a:noFill/>
        </p:spPr>
        <p:txBody>
          <a:bodyPr/>
          <a:lstStyle/>
          <a:p>
            <a:endParaRPr lang="en-US"/>
          </a:p>
        </p:txBody>
      </p:sp>
      <p:sp>
        <p:nvSpPr>
          <p:cNvPr id="14" name="Picture Placeholder 6"/>
          <p:cNvSpPr>
            <a:spLocks noGrp="1"/>
          </p:cNvSpPr>
          <p:nvPr>
            <p:ph type="pic" sz="quarter" idx="31"/>
          </p:nvPr>
        </p:nvSpPr>
        <p:spPr>
          <a:xfrm>
            <a:off x="8205412" y="4225460"/>
            <a:ext cx="1741712" cy="1727200"/>
          </a:xfrm>
          <a:prstGeom prst="rect">
            <a:avLst/>
          </a:prstGeom>
          <a:noFill/>
        </p:spPr>
        <p:txBody>
          <a:bodyPr/>
          <a:lstStyle/>
          <a:p>
            <a:endParaRPr lang="en-US"/>
          </a:p>
        </p:txBody>
      </p:sp>
      <p:sp>
        <p:nvSpPr>
          <p:cNvPr id="15" name="Picture Placeholder 6"/>
          <p:cNvSpPr>
            <a:spLocks noGrp="1"/>
          </p:cNvSpPr>
          <p:nvPr>
            <p:ph type="pic" sz="quarter" idx="32"/>
          </p:nvPr>
        </p:nvSpPr>
        <p:spPr>
          <a:xfrm>
            <a:off x="6214536" y="4225460"/>
            <a:ext cx="1741712" cy="1727200"/>
          </a:xfrm>
          <a:prstGeom prst="rect">
            <a:avLst/>
          </a:prstGeom>
          <a:noFill/>
        </p:spPr>
        <p:txBody>
          <a:bodyPr/>
          <a:lstStyle/>
          <a:p>
            <a:endParaRPr lang="en-US"/>
          </a:p>
        </p:txBody>
      </p:sp>
      <p:sp>
        <p:nvSpPr>
          <p:cNvPr id="16" name="Picture Placeholder 6"/>
          <p:cNvSpPr>
            <a:spLocks noGrp="1"/>
          </p:cNvSpPr>
          <p:nvPr>
            <p:ph type="pic" sz="quarter" idx="33"/>
          </p:nvPr>
        </p:nvSpPr>
        <p:spPr>
          <a:xfrm>
            <a:off x="217716" y="4225460"/>
            <a:ext cx="1741712" cy="1727200"/>
          </a:xfrm>
          <a:prstGeom prst="rect">
            <a:avLst/>
          </a:prstGeom>
          <a:noFill/>
        </p:spPr>
        <p:txBody>
          <a:bodyPr/>
          <a:lstStyle/>
          <a:p>
            <a:endParaRPr lang="en-US"/>
          </a:p>
        </p:txBody>
      </p:sp>
      <p:sp>
        <p:nvSpPr>
          <p:cNvPr id="17" name="Picture Placeholder 6"/>
          <p:cNvSpPr>
            <a:spLocks noGrp="1"/>
          </p:cNvSpPr>
          <p:nvPr>
            <p:ph type="pic" sz="quarter" idx="34"/>
          </p:nvPr>
        </p:nvSpPr>
        <p:spPr>
          <a:xfrm>
            <a:off x="2208592" y="4225460"/>
            <a:ext cx="3744684" cy="17272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3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ppt_x"/>
                                          </p:val>
                                        </p:tav>
                                        <p:tav tm="100000">
                                          <p:val>
                                            <p:strVal val="#ppt_x"/>
                                          </p:val>
                                        </p:tav>
                                      </p:tavLst>
                                    </p:anim>
                                    <p:anim calcmode="lin" valueType="num">
                                      <p:cBhvr additive="base">
                                        <p:cTn id="28" dur="10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7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4" grpId="0"/>
      <p:bldP spid="15" grpId="0"/>
      <p:bldP spid="16" grpId="0"/>
      <p:bldP spid="17" grpId="0"/>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72"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77"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78"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80"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82"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86"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000" fill="hold"/>
                                        <p:tgtEl>
                                          <p:spTgt spid="72"/>
                                        </p:tgtEl>
                                        <p:attrNameLst>
                                          <p:attrName>ppt_x</p:attrName>
                                        </p:attrNameLst>
                                      </p:cBhvr>
                                      <p:tavLst>
                                        <p:tav tm="0">
                                          <p:val>
                                            <p:strVal val="#ppt_x"/>
                                          </p:val>
                                        </p:tav>
                                        <p:tav tm="100000">
                                          <p:val>
                                            <p:strVal val="#ppt_x"/>
                                          </p:val>
                                        </p:tav>
                                      </p:tavLst>
                                    </p:anim>
                                    <p:anim calcmode="lin" valueType="num">
                                      <p:cBhvr additive="base">
                                        <p:cTn id="12" dur="100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000" fill="hold"/>
                                        <p:tgtEl>
                                          <p:spTgt spid="73"/>
                                        </p:tgtEl>
                                        <p:attrNameLst>
                                          <p:attrName>ppt_x</p:attrName>
                                        </p:attrNameLst>
                                      </p:cBhvr>
                                      <p:tavLst>
                                        <p:tav tm="0">
                                          <p:val>
                                            <p:strVal val="#ppt_x"/>
                                          </p:val>
                                        </p:tav>
                                        <p:tav tm="100000">
                                          <p:val>
                                            <p:strVal val="#ppt_x"/>
                                          </p:val>
                                        </p:tav>
                                      </p:tavLst>
                                    </p:anim>
                                    <p:anim calcmode="lin" valueType="num">
                                      <p:cBhvr additive="base">
                                        <p:cTn id="16" dur="10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000" fill="hold"/>
                                        <p:tgtEl>
                                          <p:spTgt spid="74"/>
                                        </p:tgtEl>
                                        <p:attrNameLst>
                                          <p:attrName>ppt_x</p:attrName>
                                        </p:attrNameLst>
                                      </p:cBhvr>
                                      <p:tavLst>
                                        <p:tav tm="0">
                                          <p:val>
                                            <p:strVal val="#ppt_x"/>
                                          </p:val>
                                        </p:tav>
                                        <p:tav tm="100000">
                                          <p:val>
                                            <p:strVal val="#ppt_x"/>
                                          </p:val>
                                        </p:tav>
                                      </p:tavLst>
                                    </p:anim>
                                    <p:anim calcmode="lin" valueType="num">
                                      <p:cBhvr additive="base">
                                        <p:cTn id="20" dur="10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000" fill="hold"/>
                                        <p:tgtEl>
                                          <p:spTgt spid="75"/>
                                        </p:tgtEl>
                                        <p:attrNameLst>
                                          <p:attrName>ppt_x</p:attrName>
                                        </p:attrNameLst>
                                      </p:cBhvr>
                                      <p:tavLst>
                                        <p:tav tm="0">
                                          <p:val>
                                            <p:strVal val="#ppt_x"/>
                                          </p:val>
                                        </p:tav>
                                        <p:tav tm="100000">
                                          <p:val>
                                            <p:strVal val="#ppt_x"/>
                                          </p:val>
                                        </p:tav>
                                      </p:tavLst>
                                    </p:anim>
                                    <p:anim calcmode="lin" valueType="num">
                                      <p:cBhvr additive="base">
                                        <p:cTn id="24" dur="10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1000" fill="hold"/>
                                        <p:tgtEl>
                                          <p:spTgt spid="76"/>
                                        </p:tgtEl>
                                        <p:attrNameLst>
                                          <p:attrName>ppt_x</p:attrName>
                                        </p:attrNameLst>
                                      </p:cBhvr>
                                      <p:tavLst>
                                        <p:tav tm="0">
                                          <p:val>
                                            <p:strVal val="#ppt_x"/>
                                          </p:val>
                                        </p:tav>
                                        <p:tav tm="100000">
                                          <p:val>
                                            <p:strVal val="#ppt_x"/>
                                          </p:val>
                                        </p:tav>
                                      </p:tavLst>
                                    </p:anim>
                                    <p:anim calcmode="lin" valueType="num">
                                      <p:cBhvr additive="base">
                                        <p:cTn id="28" dur="10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1000" fill="hold"/>
                                        <p:tgtEl>
                                          <p:spTgt spid="77"/>
                                        </p:tgtEl>
                                        <p:attrNameLst>
                                          <p:attrName>ppt_x</p:attrName>
                                        </p:attrNameLst>
                                      </p:cBhvr>
                                      <p:tavLst>
                                        <p:tav tm="0">
                                          <p:val>
                                            <p:strVal val="#ppt_x"/>
                                          </p:val>
                                        </p:tav>
                                        <p:tav tm="100000">
                                          <p:val>
                                            <p:strVal val="#ppt_x"/>
                                          </p:val>
                                        </p:tav>
                                      </p:tavLst>
                                    </p:anim>
                                    <p:anim calcmode="lin" valueType="num">
                                      <p:cBhvr additive="base">
                                        <p:cTn id="32" dur="10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1000" fill="hold"/>
                                        <p:tgtEl>
                                          <p:spTgt spid="78"/>
                                        </p:tgtEl>
                                        <p:attrNameLst>
                                          <p:attrName>ppt_x</p:attrName>
                                        </p:attrNameLst>
                                      </p:cBhvr>
                                      <p:tavLst>
                                        <p:tav tm="0">
                                          <p:val>
                                            <p:strVal val="#ppt_x"/>
                                          </p:val>
                                        </p:tav>
                                        <p:tav tm="100000">
                                          <p:val>
                                            <p:strVal val="#ppt_x"/>
                                          </p:val>
                                        </p:tav>
                                      </p:tavLst>
                                    </p:anim>
                                    <p:anim calcmode="lin" valueType="num">
                                      <p:cBhvr additive="base">
                                        <p:cTn id="36" dur="10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1000" fill="hold"/>
                                        <p:tgtEl>
                                          <p:spTgt spid="79"/>
                                        </p:tgtEl>
                                        <p:attrNameLst>
                                          <p:attrName>ppt_x</p:attrName>
                                        </p:attrNameLst>
                                      </p:cBhvr>
                                      <p:tavLst>
                                        <p:tav tm="0">
                                          <p:val>
                                            <p:strVal val="#ppt_x"/>
                                          </p:val>
                                        </p:tav>
                                        <p:tav tm="100000">
                                          <p:val>
                                            <p:strVal val="#ppt_x"/>
                                          </p:val>
                                        </p:tav>
                                      </p:tavLst>
                                    </p:anim>
                                    <p:anim calcmode="lin" valueType="num">
                                      <p:cBhvr additive="base">
                                        <p:cTn id="40" dur="10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1000" fill="hold"/>
                                        <p:tgtEl>
                                          <p:spTgt spid="80"/>
                                        </p:tgtEl>
                                        <p:attrNameLst>
                                          <p:attrName>ppt_x</p:attrName>
                                        </p:attrNameLst>
                                      </p:cBhvr>
                                      <p:tavLst>
                                        <p:tav tm="0">
                                          <p:val>
                                            <p:strVal val="#ppt_x"/>
                                          </p:val>
                                        </p:tav>
                                        <p:tav tm="100000">
                                          <p:val>
                                            <p:strVal val="#ppt_x"/>
                                          </p:val>
                                        </p:tav>
                                      </p:tavLst>
                                    </p:anim>
                                    <p:anim calcmode="lin" valueType="num">
                                      <p:cBhvr additive="base">
                                        <p:cTn id="44" dur="10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1000" fill="hold"/>
                                        <p:tgtEl>
                                          <p:spTgt spid="81"/>
                                        </p:tgtEl>
                                        <p:attrNameLst>
                                          <p:attrName>ppt_x</p:attrName>
                                        </p:attrNameLst>
                                      </p:cBhvr>
                                      <p:tavLst>
                                        <p:tav tm="0">
                                          <p:val>
                                            <p:strVal val="#ppt_x"/>
                                          </p:val>
                                        </p:tav>
                                        <p:tav tm="100000">
                                          <p:val>
                                            <p:strVal val="#ppt_x"/>
                                          </p:val>
                                        </p:tav>
                                      </p:tavLst>
                                    </p:anim>
                                    <p:anim calcmode="lin" valueType="num">
                                      <p:cBhvr additive="base">
                                        <p:cTn id="48" dur="10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1000" fill="hold"/>
                                        <p:tgtEl>
                                          <p:spTgt spid="82"/>
                                        </p:tgtEl>
                                        <p:attrNameLst>
                                          <p:attrName>ppt_x</p:attrName>
                                        </p:attrNameLst>
                                      </p:cBhvr>
                                      <p:tavLst>
                                        <p:tav tm="0">
                                          <p:val>
                                            <p:strVal val="#ppt_x"/>
                                          </p:val>
                                        </p:tav>
                                        <p:tav tm="100000">
                                          <p:val>
                                            <p:strVal val="#ppt_x"/>
                                          </p:val>
                                        </p:tav>
                                      </p:tavLst>
                                    </p:anim>
                                    <p:anim calcmode="lin" valueType="num">
                                      <p:cBhvr additive="base">
                                        <p:cTn id="52" dur="10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1000" fill="hold"/>
                                        <p:tgtEl>
                                          <p:spTgt spid="83"/>
                                        </p:tgtEl>
                                        <p:attrNameLst>
                                          <p:attrName>ppt_x</p:attrName>
                                        </p:attrNameLst>
                                      </p:cBhvr>
                                      <p:tavLst>
                                        <p:tav tm="0">
                                          <p:val>
                                            <p:strVal val="#ppt_x"/>
                                          </p:val>
                                        </p:tav>
                                        <p:tav tm="100000">
                                          <p:val>
                                            <p:strVal val="#ppt_x"/>
                                          </p:val>
                                        </p:tav>
                                      </p:tavLst>
                                    </p:anim>
                                    <p:anim calcmode="lin" valueType="num">
                                      <p:cBhvr additive="base">
                                        <p:cTn id="56" dur="1000" fill="hold"/>
                                        <p:tgtEl>
                                          <p:spTgt spid="8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1000" fill="hold"/>
                                        <p:tgtEl>
                                          <p:spTgt spid="84"/>
                                        </p:tgtEl>
                                        <p:attrNameLst>
                                          <p:attrName>ppt_x</p:attrName>
                                        </p:attrNameLst>
                                      </p:cBhvr>
                                      <p:tavLst>
                                        <p:tav tm="0">
                                          <p:val>
                                            <p:strVal val="#ppt_x"/>
                                          </p:val>
                                        </p:tav>
                                        <p:tav tm="100000">
                                          <p:val>
                                            <p:strVal val="#ppt_x"/>
                                          </p:val>
                                        </p:tav>
                                      </p:tavLst>
                                    </p:anim>
                                    <p:anim calcmode="lin" valueType="num">
                                      <p:cBhvr additive="base">
                                        <p:cTn id="60" dur="10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1000" fill="hold"/>
                                        <p:tgtEl>
                                          <p:spTgt spid="85"/>
                                        </p:tgtEl>
                                        <p:attrNameLst>
                                          <p:attrName>ppt_x</p:attrName>
                                        </p:attrNameLst>
                                      </p:cBhvr>
                                      <p:tavLst>
                                        <p:tav tm="0">
                                          <p:val>
                                            <p:strVal val="#ppt_x"/>
                                          </p:val>
                                        </p:tav>
                                        <p:tav tm="100000">
                                          <p:val>
                                            <p:strVal val="#ppt_x"/>
                                          </p:val>
                                        </p:tav>
                                      </p:tavLst>
                                    </p:anim>
                                    <p:anim calcmode="lin" valueType="num">
                                      <p:cBhvr additive="base">
                                        <p:cTn id="64" dur="1000" fill="hold"/>
                                        <p:tgtEl>
                                          <p:spTgt spid="85"/>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1000" fill="hold"/>
                                        <p:tgtEl>
                                          <p:spTgt spid="86"/>
                                        </p:tgtEl>
                                        <p:attrNameLst>
                                          <p:attrName>ppt_x</p:attrName>
                                        </p:attrNameLst>
                                      </p:cBhvr>
                                      <p:tavLst>
                                        <p:tav tm="0">
                                          <p:val>
                                            <p:strVal val="#ppt_x"/>
                                          </p:val>
                                        </p:tav>
                                        <p:tav tm="100000">
                                          <p:val>
                                            <p:strVal val="#ppt_x"/>
                                          </p:val>
                                        </p:tav>
                                      </p:tavLst>
                                    </p:anim>
                                    <p:anim calcmode="lin" valueType="num">
                                      <p:cBhvr additive="base">
                                        <p:cTn id="68" dur="1000" fill="hold"/>
                                        <p:tgtEl>
                                          <p:spTgt spid="86"/>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1000" fill="hold"/>
                                        <p:tgtEl>
                                          <p:spTgt spid="87"/>
                                        </p:tgtEl>
                                        <p:attrNameLst>
                                          <p:attrName>ppt_x</p:attrName>
                                        </p:attrNameLst>
                                      </p:cBhvr>
                                      <p:tavLst>
                                        <p:tav tm="0">
                                          <p:val>
                                            <p:strVal val="#ppt_x"/>
                                          </p:val>
                                        </p:tav>
                                        <p:tav tm="100000">
                                          <p:val>
                                            <p:strVal val="#ppt_x"/>
                                          </p:val>
                                        </p:tav>
                                      </p:tavLst>
                                    </p:anim>
                                    <p:anim calcmode="lin" valueType="num">
                                      <p:cBhvr additive="base">
                                        <p:cTn id="72" dur="1000" fill="hold"/>
                                        <p:tgtEl>
                                          <p:spTgt spid="87"/>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1000" fill="hold"/>
                                        <p:tgtEl>
                                          <p:spTgt spid="88"/>
                                        </p:tgtEl>
                                        <p:attrNameLst>
                                          <p:attrName>ppt_x</p:attrName>
                                        </p:attrNameLst>
                                      </p:cBhvr>
                                      <p:tavLst>
                                        <p:tav tm="0">
                                          <p:val>
                                            <p:strVal val="#ppt_x"/>
                                          </p:val>
                                        </p:tav>
                                        <p:tav tm="100000">
                                          <p:val>
                                            <p:strVal val="#ppt_x"/>
                                          </p:val>
                                        </p:tav>
                                      </p:tavLst>
                                    </p:anim>
                                    <p:anim calcmode="lin" valueType="num">
                                      <p:cBhvr additive="base">
                                        <p:cTn id="7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4"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5"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6"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8"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9"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10"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11"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12"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13"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14"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15"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16"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17"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18"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19"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20"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
        <p:nvSpPr>
          <p:cNvPr id="21" name="Rectangle 20"/>
          <p:cNvSpPr/>
          <p:nvPr userDrawn="1"/>
        </p:nvSpPr>
        <p:spPr>
          <a:xfrm>
            <a:off x="444021"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44021"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44021"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34997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34997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34997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25593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25593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25593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616189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16189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16189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806785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806785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806785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97381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97381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97381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ppt_x"/>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fill="hold"/>
                                        <p:tgtEl>
                                          <p:spTgt spid="12"/>
                                        </p:tgtEl>
                                        <p:attrNameLst>
                                          <p:attrName>ppt_x</p:attrName>
                                        </p:attrNameLst>
                                      </p:cBhvr>
                                      <p:tavLst>
                                        <p:tav tm="0">
                                          <p:val>
                                            <p:strVal val="#ppt_x"/>
                                          </p:val>
                                        </p:tav>
                                        <p:tav tm="100000">
                                          <p:val>
                                            <p:strVal val="#ppt_x"/>
                                          </p:val>
                                        </p:tav>
                                      </p:tavLst>
                                    </p:anim>
                                    <p:anim calcmode="lin" valueType="num">
                                      <p:cBhvr additive="base">
                                        <p:cTn id="44" dur="10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ppt_x"/>
                                          </p:val>
                                        </p:tav>
                                        <p:tav tm="100000">
                                          <p:val>
                                            <p:strVal val="#ppt_x"/>
                                          </p:val>
                                        </p:tav>
                                      </p:tavLst>
                                    </p:anim>
                                    <p:anim calcmode="lin" valueType="num">
                                      <p:cBhvr additive="base">
                                        <p:cTn id="48" dur="10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ppt_x"/>
                                          </p:val>
                                        </p:tav>
                                        <p:tav tm="100000">
                                          <p:val>
                                            <p:strVal val="#ppt_x"/>
                                          </p:val>
                                        </p:tav>
                                      </p:tavLst>
                                    </p:anim>
                                    <p:anim calcmode="lin" valueType="num">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ppt_x"/>
                                          </p:val>
                                        </p:tav>
                                        <p:tav tm="100000">
                                          <p:val>
                                            <p:strVal val="#ppt_x"/>
                                          </p:val>
                                        </p:tav>
                                      </p:tavLst>
                                    </p:anim>
                                    <p:anim calcmode="lin" valueType="num">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000" fill="hold"/>
                                        <p:tgtEl>
                                          <p:spTgt spid="16"/>
                                        </p:tgtEl>
                                        <p:attrNameLst>
                                          <p:attrName>ppt_x</p:attrName>
                                        </p:attrNameLst>
                                      </p:cBhvr>
                                      <p:tavLst>
                                        <p:tav tm="0">
                                          <p:val>
                                            <p:strVal val="#ppt_x"/>
                                          </p:val>
                                        </p:tav>
                                        <p:tav tm="100000">
                                          <p:val>
                                            <p:strVal val="#ppt_x"/>
                                          </p:val>
                                        </p:tav>
                                      </p:tavLst>
                                    </p:anim>
                                    <p:anim calcmode="lin" valueType="num">
                                      <p:cBhvr additive="base">
                                        <p:cTn id="60" dur="1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000" fill="hold"/>
                                        <p:tgtEl>
                                          <p:spTgt spid="17"/>
                                        </p:tgtEl>
                                        <p:attrNameLst>
                                          <p:attrName>ppt_x</p:attrName>
                                        </p:attrNameLst>
                                      </p:cBhvr>
                                      <p:tavLst>
                                        <p:tav tm="0">
                                          <p:val>
                                            <p:strVal val="#ppt_x"/>
                                          </p:val>
                                        </p:tav>
                                        <p:tav tm="100000">
                                          <p:val>
                                            <p:strVal val="#ppt_x"/>
                                          </p:val>
                                        </p:tav>
                                      </p:tavLst>
                                    </p:anim>
                                    <p:anim calcmode="lin" valueType="num">
                                      <p:cBhvr additive="base">
                                        <p:cTn id="64" dur="10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000" fill="hold"/>
                                        <p:tgtEl>
                                          <p:spTgt spid="18"/>
                                        </p:tgtEl>
                                        <p:attrNameLst>
                                          <p:attrName>ppt_x</p:attrName>
                                        </p:attrNameLst>
                                      </p:cBhvr>
                                      <p:tavLst>
                                        <p:tav tm="0">
                                          <p:val>
                                            <p:strVal val="#ppt_x"/>
                                          </p:val>
                                        </p:tav>
                                        <p:tav tm="100000">
                                          <p:val>
                                            <p:strVal val="#ppt_x"/>
                                          </p:val>
                                        </p:tav>
                                      </p:tavLst>
                                    </p:anim>
                                    <p:anim calcmode="lin" valueType="num">
                                      <p:cBhvr additive="base">
                                        <p:cTn id="68" dur="10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000" fill="hold"/>
                                        <p:tgtEl>
                                          <p:spTgt spid="19"/>
                                        </p:tgtEl>
                                        <p:attrNameLst>
                                          <p:attrName>ppt_x</p:attrName>
                                        </p:attrNameLst>
                                      </p:cBhvr>
                                      <p:tavLst>
                                        <p:tav tm="0">
                                          <p:val>
                                            <p:strVal val="#ppt_x"/>
                                          </p:val>
                                        </p:tav>
                                        <p:tav tm="100000">
                                          <p:val>
                                            <p:strVal val="#ppt_x"/>
                                          </p:val>
                                        </p:tav>
                                      </p:tavLst>
                                    </p:anim>
                                    <p:anim calcmode="lin" valueType="num">
                                      <p:cBhvr additive="base">
                                        <p:cTn id="72" dur="10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000" fill="hold"/>
                                        <p:tgtEl>
                                          <p:spTgt spid="20"/>
                                        </p:tgtEl>
                                        <p:attrNameLst>
                                          <p:attrName>ppt_x</p:attrName>
                                        </p:attrNameLst>
                                      </p:cBhvr>
                                      <p:tavLst>
                                        <p:tav tm="0">
                                          <p:val>
                                            <p:strVal val="#ppt_x"/>
                                          </p:val>
                                        </p:tav>
                                        <p:tav tm="100000">
                                          <p:val>
                                            <p:strVal val="#ppt_x"/>
                                          </p:val>
                                        </p:tav>
                                      </p:tavLst>
                                    </p:anim>
                                    <p:anim calcmode="lin" valueType="num">
                                      <p:cBhvr additive="base">
                                        <p:cTn id="7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0" name="Picture Placeholder 19"/>
          <p:cNvSpPr>
            <a:spLocks noGrp="1"/>
          </p:cNvSpPr>
          <p:nvPr>
            <p:ph type="pic" sz="quarter" idx="33"/>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3 w 11303958"/>
              <a:gd name="connsiteY17" fmla="*/ 3775706 h 5549870"/>
              <a:gd name="connsiteX18" fmla="*/ 3680123 w 11303958"/>
              <a:gd name="connsiteY18" fmla="*/ 5549870 h 5549870"/>
              <a:gd name="connsiteX19" fmla="*/ 1905959 w 11303958"/>
              <a:gd name="connsiteY19" fmla="*/ 5549870 h 5549870"/>
              <a:gd name="connsiteX20" fmla="*/ 1 w 11303958"/>
              <a:gd name="connsiteY20" fmla="*/ 3775706 h 5549870"/>
              <a:gd name="connsiteX21" fmla="*/ 1774165 w 11303958"/>
              <a:gd name="connsiteY21" fmla="*/ 3775706 h 5549870"/>
              <a:gd name="connsiteX22" fmla="*/ 1774165 w 11303958"/>
              <a:gd name="connsiteY22" fmla="*/ 5549870 h 5549870"/>
              <a:gd name="connsiteX23" fmla="*/ 1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0 w 11303958"/>
              <a:gd name="connsiteY36" fmla="*/ 0 h 5549870"/>
              <a:gd name="connsiteX37" fmla="*/ 1774163 w 11303958"/>
              <a:gd name="connsiteY37" fmla="*/ 0 h 5549870"/>
              <a:gd name="connsiteX38" fmla="*/ 1774163 w 11303958"/>
              <a:gd name="connsiteY38" fmla="*/ 1774164 h 5549870"/>
              <a:gd name="connsiteX39" fmla="*/ 0 w 11303958"/>
              <a:gd name="connsiteY39" fmla="*/ 1774164 h 5549870"/>
              <a:gd name="connsiteX40" fmla="*/ 1905958 w 11303958"/>
              <a:gd name="connsiteY40" fmla="*/ 0 h 5549870"/>
              <a:gd name="connsiteX41" fmla="*/ 3680121 w 11303958"/>
              <a:gd name="connsiteY41" fmla="*/ 0 h 5549870"/>
              <a:gd name="connsiteX42" fmla="*/ 3680121 w 11303958"/>
              <a:gd name="connsiteY42" fmla="*/ 1774164 h 5549870"/>
              <a:gd name="connsiteX43" fmla="*/ 1905958 w 11303958"/>
              <a:gd name="connsiteY43" fmla="*/ 1774164 h 5549870"/>
              <a:gd name="connsiteX44" fmla="*/ 3811915 w 11303958"/>
              <a:gd name="connsiteY44" fmla="*/ 0 h 5549870"/>
              <a:gd name="connsiteX45" fmla="*/ 5586078 w 11303958"/>
              <a:gd name="connsiteY45" fmla="*/ 0 h 5549870"/>
              <a:gd name="connsiteX46" fmla="*/ 5586078 w 11303958"/>
              <a:gd name="connsiteY46" fmla="*/ 1774164 h 5549870"/>
              <a:gd name="connsiteX47" fmla="*/ 3811915 w 11303958"/>
              <a:gd name="connsiteY47" fmla="*/ 1774164 h 5549870"/>
              <a:gd name="connsiteX48" fmla="*/ 5717877 w 11303958"/>
              <a:gd name="connsiteY48" fmla="*/ 0 h 5549870"/>
              <a:gd name="connsiteX49" fmla="*/ 7492040 w 11303958"/>
              <a:gd name="connsiteY49" fmla="*/ 0 h 5549870"/>
              <a:gd name="connsiteX50" fmla="*/ 7492040 w 11303958"/>
              <a:gd name="connsiteY50" fmla="*/ 1774164 h 5549870"/>
              <a:gd name="connsiteX51" fmla="*/ 5717877 w 11303958"/>
              <a:gd name="connsiteY51" fmla="*/ 1774164 h 5549870"/>
              <a:gd name="connsiteX52" fmla="*/ 7623835 w 11303958"/>
              <a:gd name="connsiteY52" fmla="*/ 0 h 5549870"/>
              <a:gd name="connsiteX53" fmla="*/ 9397998 w 11303958"/>
              <a:gd name="connsiteY53" fmla="*/ 0 h 5549870"/>
              <a:gd name="connsiteX54" fmla="*/ 9397998 w 11303958"/>
              <a:gd name="connsiteY54" fmla="*/ 1774164 h 5549870"/>
              <a:gd name="connsiteX55" fmla="*/ 7623835 w 11303958"/>
              <a:gd name="connsiteY55" fmla="*/ 1774164 h 5549870"/>
              <a:gd name="connsiteX56" fmla="*/ 9529795 w 11303958"/>
              <a:gd name="connsiteY56" fmla="*/ 0 h 5549870"/>
              <a:gd name="connsiteX57" fmla="*/ 11303958 w 11303958"/>
              <a:gd name="connsiteY57" fmla="*/ 0 h 5549870"/>
              <a:gd name="connsiteX58" fmla="*/ 11303958 w 11303958"/>
              <a:gd name="connsiteY58" fmla="*/ 1774164 h 5549870"/>
              <a:gd name="connsiteX59" fmla="*/ 9529795 w 11303958"/>
              <a:gd name="connsiteY59"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3" y="3775706"/>
                </a:lnTo>
                <a:lnTo>
                  <a:pt x="3680123" y="5549870"/>
                </a:lnTo>
                <a:lnTo>
                  <a:pt x="1905959" y="5549870"/>
                </a:lnTo>
                <a:close/>
                <a:moveTo>
                  <a:pt x="1" y="3775706"/>
                </a:moveTo>
                <a:lnTo>
                  <a:pt x="1774165" y="3775706"/>
                </a:lnTo>
                <a:lnTo>
                  <a:pt x="1774165" y="5549870"/>
                </a:lnTo>
                <a:lnTo>
                  <a:pt x="1"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0" y="0"/>
                </a:moveTo>
                <a:lnTo>
                  <a:pt x="1774163" y="0"/>
                </a:lnTo>
                <a:lnTo>
                  <a:pt x="1774163" y="1774164"/>
                </a:lnTo>
                <a:lnTo>
                  <a:pt x="0" y="1774164"/>
                </a:lnTo>
                <a:close/>
                <a:moveTo>
                  <a:pt x="1905958" y="0"/>
                </a:moveTo>
                <a:lnTo>
                  <a:pt x="3680121" y="0"/>
                </a:lnTo>
                <a:lnTo>
                  <a:pt x="3680121" y="1774164"/>
                </a:lnTo>
                <a:lnTo>
                  <a:pt x="1905958"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moveTo>
                  <a:pt x="9529795" y="0"/>
                </a:moveTo>
                <a:lnTo>
                  <a:pt x="11303958" y="0"/>
                </a:lnTo>
                <a:lnTo>
                  <a:pt x="11303958" y="1774164"/>
                </a:lnTo>
                <a:lnTo>
                  <a:pt x="952979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0" name="Picture Placeholder 19"/>
          <p:cNvSpPr>
            <a:spLocks noGrp="1"/>
          </p:cNvSpPr>
          <p:nvPr>
            <p:ph type="pic" sz="quarter" idx="50"/>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2 w 11303958"/>
              <a:gd name="connsiteY17" fmla="*/ 3775706 h 5549870"/>
              <a:gd name="connsiteX18" fmla="*/ 3680122 w 11303958"/>
              <a:gd name="connsiteY18" fmla="*/ 5549870 h 5549870"/>
              <a:gd name="connsiteX19" fmla="*/ 1905959 w 11303958"/>
              <a:gd name="connsiteY19" fmla="*/ 5549870 h 5549870"/>
              <a:gd name="connsiteX20" fmla="*/ 2 w 11303958"/>
              <a:gd name="connsiteY20" fmla="*/ 3775706 h 5549870"/>
              <a:gd name="connsiteX21" fmla="*/ 1774165 w 11303958"/>
              <a:gd name="connsiteY21" fmla="*/ 3775706 h 5549870"/>
              <a:gd name="connsiteX22" fmla="*/ 1774165 w 11303958"/>
              <a:gd name="connsiteY22" fmla="*/ 5549870 h 5549870"/>
              <a:gd name="connsiteX23" fmla="*/ 2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3811915 w 11303958"/>
              <a:gd name="connsiteY36" fmla="*/ 1887853 h 5549870"/>
              <a:gd name="connsiteX37" fmla="*/ 5586078 w 11303958"/>
              <a:gd name="connsiteY37" fmla="*/ 1887853 h 5549870"/>
              <a:gd name="connsiteX38" fmla="*/ 5586078 w 11303958"/>
              <a:gd name="connsiteY38" fmla="*/ 3662017 h 5549870"/>
              <a:gd name="connsiteX39" fmla="*/ 3811915 w 11303958"/>
              <a:gd name="connsiteY39" fmla="*/ 3662017 h 5549870"/>
              <a:gd name="connsiteX40" fmla="*/ 1905958 w 11303958"/>
              <a:gd name="connsiteY40" fmla="*/ 1887853 h 5549870"/>
              <a:gd name="connsiteX41" fmla="*/ 3680122 w 11303958"/>
              <a:gd name="connsiteY41" fmla="*/ 1887853 h 5549870"/>
              <a:gd name="connsiteX42" fmla="*/ 3680122 w 11303958"/>
              <a:gd name="connsiteY42" fmla="*/ 3662017 h 5549870"/>
              <a:gd name="connsiteX43" fmla="*/ 1905958 w 11303958"/>
              <a:gd name="connsiteY43" fmla="*/ 3662017 h 5549870"/>
              <a:gd name="connsiteX44" fmla="*/ 1 w 11303958"/>
              <a:gd name="connsiteY44" fmla="*/ 1887853 h 5549870"/>
              <a:gd name="connsiteX45" fmla="*/ 1774163 w 11303958"/>
              <a:gd name="connsiteY45" fmla="*/ 1887853 h 5549870"/>
              <a:gd name="connsiteX46" fmla="*/ 1774163 w 11303958"/>
              <a:gd name="connsiteY46" fmla="*/ 3662017 h 5549870"/>
              <a:gd name="connsiteX47" fmla="*/ 1 w 11303958"/>
              <a:gd name="connsiteY47" fmla="*/ 3662017 h 5549870"/>
              <a:gd name="connsiteX48" fmla="*/ 9529795 w 11303958"/>
              <a:gd name="connsiteY48" fmla="*/ 1 h 5549870"/>
              <a:gd name="connsiteX49" fmla="*/ 11303958 w 11303958"/>
              <a:gd name="connsiteY49" fmla="*/ 1 h 5549870"/>
              <a:gd name="connsiteX50" fmla="*/ 11303958 w 11303958"/>
              <a:gd name="connsiteY50" fmla="*/ 1774164 h 5549870"/>
              <a:gd name="connsiteX51" fmla="*/ 9529795 w 11303958"/>
              <a:gd name="connsiteY51" fmla="*/ 1774164 h 5549870"/>
              <a:gd name="connsiteX52" fmla="*/ 0 w 11303958"/>
              <a:gd name="connsiteY52" fmla="*/ 0 h 5549870"/>
              <a:gd name="connsiteX53" fmla="*/ 1774162 w 11303958"/>
              <a:gd name="connsiteY53" fmla="*/ 0 h 5549870"/>
              <a:gd name="connsiteX54" fmla="*/ 1774162 w 11303958"/>
              <a:gd name="connsiteY54" fmla="*/ 1774164 h 5549870"/>
              <a:gd name="connsiteX55" fmla="*/ 0 w 11303958"/>
              <a:gd name="connsiteY55" fmla="*/ 1774164 h 5549870"/>
              <a:gd name="connsiteX56" fmla="*/ 1905957 w 11303958"/>
              <a:gd name="connsiteY56" fmla="*/ 0 h 5549870"/>
              <a:gd name="connsiteX57" fmla="*/ 3680121 w 11303958"/>
              <a:gd name="connsiteY57" fmla="*/ 0 h 5549870"/>
              <a:gd name="connsiteX58" fmla="*/ 3680121 w 11303958"/>
              <a:gd name="connsiteY58" fmla="*/ 1774164 h 5549870"/>
              <a:gd name="connsiteX59" fmla="*/ 1905957 w 11303958"/>
              <a:gd name="connsiteY59" fmla="*/ 1774164 h 5549870"/>
              <a:gd name="connsiteX60" fmla="*/ 3811915 w 11303958"/>
              <a:gd name="connsiteY60" fmla="*/ 0 h 5549870"/>
              <a:gd name="connsiteX61" fmla="*/ 5586078 w 11303958"/>
              <a:gd name="connsiteY61" fmla="*/ 0 h 5549870"/>
              <a:gd name="connsiteX62" fmla="*/ 5586078 w 11303958"/>
              <a:gd name="connsiteY62" fmla="*/ 1774164 h 5549870"/>
              <a:gd name="connsiteX63" fmla="*/ 3811915 w 11303958"/>
              <a:gd name="connsiteY63" fmla="*/ 1774164 h 5549870"/>
              <a:gd name="connsiteX64" fmla="*/ 5717877 w 11303958"/>
              <a:gd name="connsiteY64" fmla="*/ 0 h 5549870"/>
              <a:gd name="connsiteX65" fmla="*/ 7492040 w 11303958"/>
              <a:gd name="connsiteY65" fmla="*/ 0 h 5549870"/>
              <a:gd name="connsiteX66" fmla="*/ 7492040 w 11303958"/>
              <a:gd name="connsiteY66" fmla="*/ 1774164 h 5549870"/>
              <a:gd name="connsiteX67" fmla="*/ 5717877 w 11303958"/>
              <a:gd name="connsiteY67" fmla="*/ 1774164 h 5549870"/>
              <a:gd name="connsiteX68" fmla="*/ 7623835 w 11303958"/>
              <a:gd name="connsiteY68" fmla="*/ 0 h 5549870"/>
              <a:gd name="connsiteX69" fmla="*/ 9397998 w 11303958"/>
              <a:gd name="connsiteY69" fmla="*/ 0 h 5549870"/>
              <a:gd name="connsiteX70" fmla="*/ 9397998 w 11303958"/>
              <a:gd name="connsiteY70" fmla="*/ 1774164 h 5549870"/>
              <a:gd name="connsiteX71" fmla="*/ 7623835 w 11303958"/>
              <a:gd name="connsiteY71"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2" y="3775706"/>
                </a:lnTo>
                <a:lnTo>
                  <a:pt x="3680122" y="5549870"/>
                </a:lnTo>
                <a:lnTo>
                  <a:pt x="1905959" y="5549870"/>
                </a:lnTo>
                <a:close/>
                <a:moveTo>
                  <a:pt x="2" y="3775706"/>
                </a:moveTo>
                <a:lnTo>
                  <a:pt x="1774165" y="3775706"/>
                </a:lnTo>
                <a:lnTo>
                  <a:pt x="1774165" y="5549870"/>
                </a:lnTo>
                <a:lnTo>
                  <a:pt x="2"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3811915" y="1887853"/>
                </a:moveTo>
                <a:lnTo>
                  <a:pt x="5586078" y="1887853"/>
                </a:lnTo>
                <a:lnTo>
                  <a:pt x="5586078" y="3662017"/>
                </a:lnTo>
                <a:lnTo>
                  <a:pt x="3811915" y="3662017"/>
                </a:lnTo>
                <a:close/>
                <a:moveTo>
                  <a:pt x="1905958" y="1887853"/>
                </a:moveTo>
                <a:lnTo>
                  <a:pt x="3680122" y="1887853"/>
                </a:lnTo>
                <a:lnTo>
                  <a:pt x="3680122" y="3662017"/>
                </a:lnTo>
                <a:lnTo>
                  <a:pt x="1905958" y="3662017"/>
                </a:lnTo>
                <a:close/>
                <a:moveTo>
                  <a:pt x="1" y="1887853"/>
                </a:moveTo>
                <a:lnTo>
                  <a:pt x="1774163" y="1887853"/>
                </a:lnTo>
                <a:lnTo>
                  <a:pt x="1774163" y="3662017"/>
                </a:lnTo>
                <a:lnTo>
                  <a:pt x="1" y="3662017"/>
                </a:lnTo>
                <a:close/>
                <a:moveTo>
                  <a:pt x="9529795" y="1"/>
                </a:moveTo>
                <a:lnTo>
                  <a:pt x="11303958" y="1"/>
                </a:lnTo>
                <a:lnTo>
                  <a:pt x="11303958" y="1774164"/>
                </a:lnTo>
                <a:lnTo>
                  <a:pt x="9529795" y="1774164"/>
                </a:lnTo>
                <a:close/>
                <a:moveTo>
                  <a:pt x="0" y="0"/>
                </a:moveTo>
                <a:lnTo>
                  <a:pt x="1774162" y="0"/>
                </a:lnTo>
                <a:lnTo>
                  <a:pt x="1774162" y="1774164"/>
                </a:lnTo>
                <a:lnTo>
                  <a:pt x="0" y="1774164"/>
                </a:lnTo>
                <a:close/>
                <a:moveTo>
                  <a:pt x="1905957" y="0"/>
                </a:moveTo>
                <a:lnTo>
                  <a:pt x="3680121" y="0"/>
                </a:lnTo>
                <a:lnTo>
                  <a:pt x="3680121" y="1774164"/>
                </a:lnTo>
                <a:lnTo>
                  <a:pt x="1905957"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3" name="Picture Placeholder 6"/>
          <p:cNvSpPr>
            <a:spLocks noGrp="1"/>
          </p:cNvSpPr>
          <p:nvPr>
            <p:ph type="pic" sz="quarter" idx="45"/>
          </p:nvPr>
        </p:nvSpPr>
        <p:spPr>
          <a:xfrm>
            <a:off x="0" y="0"/>
            <a:ext cx="1981200" cy="2946400"/>
          </a:xfrm>
          <a:prstGeom prst="rect">
            <a:avLst/>
          </a:prstGeom>
          <a:noFill/>
        </p:spPr>
        <p:txBody>
          <a:bodyPr/>
          <a:lstStyle/>
          <a:p>
            <a:endParaRPr lang="en-US"/>
          </a:p>
        </p:txBody>
      </p:sp>
      <p:sp>
        <p:nvSpPr>
          <p:cNvPr id="20" name="Picture Placeholder 6"/>
          <p:cNvSpPr>
            <a:spLocks noGrp="1"/>
          </p:cNvSpPr>
          <p:nvPr>
            <p:ph type="pic" sz="quarter" idx="46"/>
          </p:nvPr>
        </p:nvSpPr>
        <p:spPr>
          <a:xfrm>
            <a:off x="2042160" y="0"/>
            <a:ext cx="1981200" cy="2171700"/>
          </a:xfrm>
          <a:prstGeom prst="rect">
            <a:avLst/>
          </a:prstGeom>
          <a:noFill/>
        </p:spPr>
        <p:txBody>
          <a:bodyPr/>
          <a:lstStyle/>
          <a:p>
            <a:endParaRPr lang="en-US"/>
          </a:p>
        </p:txBody>
      </p:sp>
      <p:sp>
        <p:nvSpPr>
          <p:cNvPr id="21" name="Picture Placeholder 6"/>
          <p:cNvSpPr>
            <a:spLocks noGrp="1"/>
          </p:cNvSpPr>
          <p:nvPr>
            <p:ph type="pic" sz="quarter" idx="47"/>
          </p:nvPr>
        </p:nvSpPr>
        <p:spPr>
          <a:xfrm>
            <a:off x="4084320" y="0"/>
            <a:ext cx="1981200" cy="1774164"/>
          </a:xfrm>
          <a:prstGeom prst="rect">
            <a:avLst/>
          </a:prstGeom>
          <a:noFill/>
        </p:spPr>
        <p:txBody>
          <a:bodyPr/>
          <a:lstStyle/>
          <a:p>
            <a:endParaRPr lang="en-US"/>
          </a:p>
        </p:txBody>
      </p:sp>
      <p:sp>
        <p:nvSpPr>
          <p:cNvPr id="22" name="Picture Placeholder 6"/>
          <p:cNvSpPr>
            <a:spLocks noGrp="1"/>
          </p:cNvSpPr>
          <p:nvPr>
            <p:ph type="pic" sz="quarter" idx="48"/>
          </p:nvPr>
        </p:nvSpPr>
        <p:spPr>
          <a:xfrm>
            <a:off x="6126480" y="0"/>
            <a:ext cx="1981200" cy="1524000"/>
          </a:xfrm>
          <a:prstGeom prst="rect">
            <a:avLst/>
          </a:prstGeom>
          <a:noFill/>
        </p:spPr>
        <p:txBody>
          <a:bodyPr/>
          <a:lstStyle/>
          <a:p>
            <a:endParaRPr lang="en-US"/>
          </a:p>
        </p:txBody>
      </p:sp>
      <p:sp>
        <p:nvSpPr>
          <p:cNvPr id="23" name="Picture Placeholder 6"/>
          <p:cNvSpPr>
            <a:spLocks noGrp="1"/>
          </p:cNvSpPr>
          <p:nvPr>
            <p:ph type="pic" sz="quarter" idx="49"/>
          </p:nvPr>
        </p:nvSpPr>
        <p:spPr>
          <a:xfrm>
            <a:off x="8168640" y="0"/>
            <a:ext cx="1981200" cy="1774164"/>
          </a:xfrm>
          <a:prstGeom prst="rect">
            <a:avLst/>
          </a:prstGeom>
          <a:noFill/>
        </p:spPr>
        <p:txBody>
          <a:bodyPr/>
          <a:lstStyle/>
          <a:p>
            <a:endParaRPr lang="en-US"/>
          </a:p>
        </p:txBody>
      </p:sp>
      <p:sp>
        <p:nvSpPr>
          <p:cNvPr id="24" name="Picture Placeholder 6"/>
          <p:cNvSpPr>
            <a:spLocks noGrp="1"/>
          </p:cNvSpPr>
          <p:nvPr>
            <p:ph type="pic" sz="quarter" idx="50"/>
          </p:nvPr>
        </p:nvSpPr>
        <p:spPr>
          <a:xfrm>
            <a:off x="10210800" y="0"/>
            <a:ext cx="1981200" cy="2571750"/>
          </a:xfrm>
          <a:prstGeom prst="rect">
            <a:avLst/>
          </a:prstGeom>
          <a:noFill/>
        </p:spPr>
        <p:txBody>
          <a:bodyPr/>
          <a:lstStyle/>
          <a:p>
            <a:endParaRPr lang="en-US"/>
          </a:p>
        </p:txBody>
      </p:sp>
      <p:sp>
        <p:nvSpPr>
          <p:cNvPr id="25" name="Picture Placeholder 6"/>
          <p:cNvSpPr>
            <a:spLocks noGrp="1"/>
          </p:cNvSpPr>
          <p:nvPr>
            <p:ph type="pic" sz="quarter" idx="51"/>
          </p:nvPr>
        </p:nvSpPr>
        <p:spPr>
          <a:xfrm>
            <a:off x="0" y="2997200"/>
            <a:ext cx="1981200" cy="2946400"/>
          </a:xfrm>
          <a:prstGeom prst="rect">
            <a:avLst/>
          </a:prstGeom>
          <a:noFill/>
        </p:spPr>
        <p:txBody>
          <a:bodyPr/>
          <a:lstStyle/>
          <a:p>
            <a:endParaRPr lang="en-US"/>
          </a:p>
        </p:txBody>
      </p:sp>
      <p:sp>
        <p:nvSpPr>
          <p:cNvPr id="26" name="Picture Placeholder 6"/>
          <p:cNvSpPr>
            <a:spLocks noGrp="1"/>
          </p:cNvSpPr>
          <p:nvPr>
            <p:ph type="pic" sz="quarter" idx="52"/>
          </p:nvPr>
        </p:nvSpPr>
        <p:spPr>
          <a:xfrm>
            <a:off x="2042160" y="2222500"/>
            <a:ext cx="1981200" cy="217170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44577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5994400"/>
            <a:ext cx="1981200" cy="2946400"/>
          </a:xfrm>
          <a:prstGeom prst="rect">
            <a:avLst/>
          </a:prstGeom>
          <a:noFill/>
        </p:spPr>
        <p:txBody>
          <a:bodyPr/>
          <a:lstStyle/>
          <a:p>
            <a:endParaRPr lang="en-US"/>
          </a:p>
        </p:txBody>
      </p:sp>
      <p:sp>
        <p:nvSpPr>
          <p:cNvPr id="29" name="Picture Placeholder 6"/>
          <p:cNvSpPr>
            <a:spLocks noGrp="1"/>
          </p:cNvSpPr>
          <p:nvPr>
            <p:ph type="pic" sz="quarter" idx="55"/>
          </p:nvPr>
        </p:nvSpPr>
        <p:spPr>
          <a:xfrm>
            <a:off x="4084320" y="1827504"/>
            <a:ext cx="1981200" cy="1774164"/>
          </a:xfrm>
          <a:prstGeom prst="rect">
            <a:avLst/>
          </a:prstGeom>
          <a:noFill/>
        </p:spPr>
        <p:txBody>
          <a:bodyPr/>
          <a:lstStyle/>
          <a:p>
            <a:endParaRPr lang="en-US"/>
          </a:p>
        </p:txBody>
      </p:sp>
      <p:sp>
        <p:nvSpPr>
          <p:cNvPr id="30" name="Picture Placeholder 6"/>
          <p:cNvSpPr>
            <a:spLocks noGrp="1"/>
          </p:cNvSpPr>
          <p:nvPr>
            <p:ph type="pic" sz="quarter" idx="56"/>
          </p:nvPr>
        </p:nvSpPr>
        <p:spPr>
          <a:xfrm>
            <a:off x="4084320" y="3661358"/>
            <a:ext cx="1981200" cy="2593392"/>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6323965"/>
            <a:ext cx="1981200" cy="2593392"/>
          </a:xfrm>
          <a:prstGeom prst="rect">
            <a:avLst/>
          </a:prstGeom>
          <a:noFill/>
        </p:spPr>
        <p:txBody>
          <a:bodyPr/>
          <a:lstStyle/>
          <a:p>
            <a:endParaRPr lang="en-US"/>
          </a:p>
        </p:txBody>
      </p:sp>
      <p:sp>
        <p:nvSpPr>
          <p:cNvPr id="32" name="Picture Placeholder 6"/>
          <p:cNvSpPr>
            <a:spLocks noGrp="1"/>
          </p:cNvSpPr>
          <p:nvPr>
            <p:ph type="pic" sz="quarter" idx="58"/>
          </p:nvPr>
        </p:nvSpPr>
        <p:spPr>
          <a:xfrm>
            <a:off x="6126480" y="1574800"/>
            <a:ext cx="1981200" cy="2768600"/>
          </a:xfrm>
          <a:prstGeom prst="rect">
            <a:avLst/>
          </a:prstGeom>
          <a:noFill/>
        </p:spPr>
        <p:txBody>
          <a:bodyPr/>
          <a:lstStyle/>
          <a:p>
            <a:endParaRPr lang="en-US"/>
          </a:p>
        </p:txBody>
      </p:sp>
      <p:sp>
        <p:nvSpPr>
          <p:cNvPr id="33" name="Picture Placeholder 6"/>
          <p:cNvSpPr>
            <a:spLocks noGrp="1"/>
          </p:cNvSpPr>
          <p:nvPr>
            <p:ph type="pic" sz="quarter" idx="59"/>
          </p:nvPr>
        </p:nvSpPr>
        <p:spPr>
          <a:xfrm>
            <a:off x="6126480" y="4405604"/>
            <a:ext cx="1981200" cy="2452396"/>
          </a:xfrm>
          <a:prstGeom prst="rect">
            <a:avLst/>
          </a:prstGeom>
          <a:noFill/>
        </p:spPr>
        <p:txBody>
          <a:bodyPr/>
          <a:lstStyle/>
          <a:p>
            <a:endParaRPr lang="en-US"/>
          </a:p>
        </p:txBody>
      </p:sp>
      <p:sp>
        <p:nvSpPr>
          <p:cNvPr id="34" name="Picture Placeholder 6"/>
          <p:cNvSpPr>
            <a:spLocks noGrp="1"/>
          </p:cNvSpPr>
          <p:nvPr>
            <p:ph type="pic" sz="quarter" idx="60"/>
          </p:nvPr>
        </p:nvSpPr>
        <p:spPr>
          <a:xfrm>
            <a:off x="8168640" y="1827504"/>
            <a:ext cx="1981200" cy="392978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5801101"/>
            <a:ext cx="1981200" cy="3929782"/>
          </a:xfrm>
          <a:prstGeom prst="rect">
            <a:avLst/>
          </a:prstGeom>
          <a:noFill/>
        </p:spPr>
        <p:txBody>
          <a:bodyPr/>
          <a:lstStyle/>
          <a:p>
            <a:endParaRPr lang="en-US"/>
          </a:p>
        </p:txBody>
      </p:sp>
      <p:sp>
        <p:nvSpPr>
          <p:cNvPr id="36" name="Picture Placeholder 6"/>
          <p:cNvSpPr>
            <a:spLocks noGrp="1"/>
          </p:cNvSpPr>
          <p:nvPr>
            <p:ph type="pic" sz="quarter" idx="62"/>
          </p:nvPr>
        </p:nvSpPr>
        <p:spPr>
          <a:xfrm>
            <a:off x="10210800" y="2612912"/>
            <a:ext cx="1981200" cy="2571750"/>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5232174"/>
            <a:ext cx="1981200" cy="257175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1000" fill="hold"/>
                                        <p:tgtEl>
                                          <p:spTgt spid="83"/>
                                        </p:tgtEl>
                                        <p:attrNameLst>
                                          <p:attrName>ppt_x</p:attrName>
                                        </p:attrNameLst>
                                      </p:cBhvr>
                                      <p:tavLst>
                                        <p:tav tm="0">
                                          <p:val>
                                            <p:strVal val="#ppt_x"/>
                                          </p:val>
                                        </p:tav>
                                        <p:tav tm="100000">
                                          <p:val>
                                            <p:strVal val="#ppt_x"/>
                                          </p:val>
                                        </p:tav>
                                      </p:tavLst>
                                    </p:anim>
                                    <p:anim calcmode="lin" valueType="num">
                                      <p:cBhvr additive="base">
                                        <p:cTn id="8" dur="10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ppt_x"/>
                                          </p:val>
                                        </p:tav>
                                        <p:tav tm="100000">
                                          <p:val>
                                            <p:strVal val="#ppt_x"/>
                                          </p:val>
                                        </p:tav>
                                      </p:tavLst>
                                    </p:anim>
                                    <p:anim calcmode="lin" valueType="num">
                                      <p:cBhvr additive="base">
                                        <p:cTn id="20" dur="10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9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300" fill="hold"/>
                                        <p:tgtEl>
                                          <p:spTgt spid="23"/>
                                        </p:tgtEl>
                                        <p:attrNameLst>
                                          <p:attrName>ppt_x</p:attrName>
                                        </p:attrNameLst>
                                      </p:cBhvr>
                                      <p:tavLst>
                                        <p:tav tm="0">
                                          <p:val>
                                            <p:strVal val="#ppt_x"/>
                                          </p:val>
                                        </p:tav>
                                        <p:tav tm="100000">
                                          <p:val>
                                            <p:strVal val="#ppt_x"/>
                                          </p:val>
                                        </p:tav>
                                      </p:tavLst>
                                    </p:anim>
                                    <p:anim calcmode="lin" valueType="num">
                                      <p:cBhvr additive="base">
                                        <p:cTn id="24" dur="13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8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ppt_x"/>
                                          </p:val>
                                        </p:tav>
                                        <p:tav tm="100000">
                                          <p:val>
                                            <p:strVal val="#ppt_x"/>
                                          </p:val>
                                        </p:tav>
                                      </p:tavLst>
                                    </p:anim>
                                    <p:anim calcmode="lin" valueType="num">
                                      <p:cBhvr additive="base">
                                        <p:cTn id="28" dur="10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800" fill="hold"/>
                                        <p:tgtEl>
                                          <p:spTgt spid="25"/>
                                        </p:tgtEl>
                                        <p:attrNameLst>
                                          <p:attrName>ppt_x</p:attrName>
                                        </p:attrNameLst>
                                      </p:cBhvr>
                                      <p:tavLst>
                                        <p:tav tm="0">
                                          <p:val>
                                            <p:strVal val="#ppt_x"/>
                                          </p:val>
                                        </p:tav>
                                        <p:tav tm="100000">
                                          <p:val>
                                            <p:strVal val="#ppt_x"/>
                                          </p:val>
                                        </p:tav>
                                      </p:tavLst>
                                    </p:anim>
                                    <p:anim calcmode="lin" valueType="num">
                                      <p:cBhvr additive="base">
                                        <p:cTn id="32" dur="18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ppt_x"/>
                                          </p:val>
                                        </p:tav>
                                        <p:tav tm="100000">
                                          <p:val>
                                            <p:strVal val="#ppt_x"/>
                                          </p:val>
                                        </p:tav>
                                      </p:tavLst>
                                    </p:anim>
                                    <p:anim calcmode="lin" valueType="num">
                                      <p:cBhvr additive="base">
                                        <p:cTn id="36" dur="10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3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1000" fill="hold"/>
                                        <p:tgtEl>
                                          <p:spTgt spid="27"/>
                                        </p:tgtEl>
                                        <p:attrNameLst>
                                          <p:attrName>ppt_x</p:attrName>
                                        </p:attrNameLst>
                                      </p:cBhvr>
                                      <p:tavLst>
                                        <p:tav tm="0">
                                          <p:val>
                                            <p:strVal val="#ppt_x"/>
                                          </p:val>
                                        </p:tav>
                                        <p:tav tm="100000">
                                          <p:val>
                                            <p:strVal val="#ppt_x"/>
                                          </p:val>
                                        </p:tav>
                                      </p:tavLst>
                                    </p:anim>
                                    <p:anim calcmode="lin" valueType="num">
                                      <p:cBhvr additive="base">
                                        <p:cTn id="40" dur="10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80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1000" fill="hold"/>
                                        <p:tgtEl>
                                          <p:spTgt spid="28"/>
                                        </p:tgtEl>
                                        <p:attrNameLst>
                                          <p:attrName>ppt_x</p:attrName>
                                        </p:attrNameLst>
                                      </p:cBhvr>
                                      <p:tavLst>
                                        <p:tav tm="0">
                                          <p:val>
                                            <p:strVal val="#ppt_x"/>
                                          </p:val>
                                        </p:tav>
                                        <p:tav tm="100000">
                                          <p:val>
                                            <p:strVal val="#ppt_x"/>
                                          </p:val>
                                        </p:tav>
                                      </p:tavLst>
                                    </p:anim>
                                    <p:anim calcmode="lin" valueType="num">
                                      <p:cBhvr additive="base">
                                        <p:cTn id="44" dur="10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3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ppt_x"/>
                                          </p:val>
                                        </p:tav>
                                        <p:tav tm="100000">
                                          <p:val>
                                            <p:strVal val="#ppt_x"/>
                                          </p:val>
                                        </p:tav>
                                      </p:tavLst>
                                    </p:anim>
                                    <p:anim calcmode="lin" valueType="num">
                                      <p:cBhvr additive="base">
                                        <p:cTn id="48" dur="10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60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1000" fill="hold"/>
                                        <p:tgtEl>
                                          <p:spTgt spid="30"/>
                                        </p:tgtEl>
                                        <p:attrNameLst>
                                          <p:attrName>ppt_x</p:attrName>
                                        </p:attrNameLst>
                                      </p:cBhvr>
                                      <p:tavLst>
                                        <p:tav tm="0">
                                          <p:val>
                                            <p:strVal val="#ppt_x"/>
                                          </p:val>
                                        </p:tav>
                                        <p:tav tm="100000">
                                          <p:val>
                                            <p:strVal val="#ppt_x"/>
                                          </p:val>
                                        </p:tav>
                                      </p:tavLst>
                                    </p:anim>
                                    <p:anim calcmode="lin" valueType="num">
                                      <p:cBhvr additive="base">
                                        <p:cTn id="52" dur="10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0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1000" fill="hold"/>
                                        <p:tgtEl>
                                          <p:spTgt spid="31"/>
                                        </p:tgtEl>
                                        <p:attrNameLst>
                                          <p:attrName>ppt_x</p:attrName>
                                        </p:attrNameLst>
                                      </p:cBhvr>
                                      <p:tavLst>
                                        <p:tav tm="0">
                                          <p:val>
                                            <p:strVal val="#ppt_x"/>
                                          </p:val>
                                        </p:tav>
                                        <p:tav tm="100000">
                                          <p:val>
                                            <p:strVal val="#ppt_x"/>
                                          </p:val>
                                        </p:tav>
                                      </p:tavLst>
                                    </p:anim>
                                    <p:anim calcmode="lin" valueType="num">
                                      <p:cBhvr additive="base">
                                        <p:cTn id="56" dur="10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180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100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1000" fill="hold"/>
                                        <p:tgtEl>
                                          <p:spTgt spid="33"/>
                                        </p:tgtEl>
                                        <p:attrNameLst>
                                          <p:attrName>ppt_x</p:attrName>
                                        </p:attrNameLst>
                                      </p:cBhvr>
                                      <p:tavLst>
                                        <p:tav tm="0">
                                          <p:val>
                                            <p:strVal val="#ppt_x"/>
                                          </p:val>
                                        </p:tav>
                                        <p:tav tm="100000">
                                          <p:val>
                                            <p:strVal val="#ppt_x"/>
                                          </p:val>
                                        </p:tav>
                                      </p:tavLst>
                                    </p:anim>
                                    <p:anim calcmode="lin" valueType="num">
                                      <p:cBhvr additive="base">
                                        <p:cTn id="64" dur="10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190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1000" fill="hold"/>
                                        <p:tgtEl>
                                          <p:spTgt spid="34"/>
                                        </p:tgtEl>
                                        <p:attrNameLst>
                                          <p:attrName>ppt_x</p:attrName>
                                        </p:attrNameLst>
                                      </p:cBhvr>
                                      <p:tavLst>
                                        <p:tav tm="0">
                                          <p:val>
                                            <p:strVal val="#ppt_x"/>
                                          </p:val>
                                        </p:tav>
                                        <p:tav tm="100000">
                                          <p:val>
                                            <p:strVal val="#ppt_x"/>
                                          </p:val>
                                        </p:tav>
                                      </p:tavLst>
                                    </p:anim>
                                    <p:anim calcmode="lin" valueType="num">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80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1000" fill="hold"/>
                                        <p:tgtEl>
                                          <p:spTgt spid="35"/>
                                        </p:tgtEl>
                                        <p:attrNameLst>
                                          <p:attrName>ppt_x</p:attrName>
                                        </p:attrNameLst>
                                      </p:cBhvr>
                                      <p:tavLst>
                                        <p:tav tm="0">
                                          <p:val>
                                            <p:strVal val="#ppt_x"/>
                                          </p:val>
                                        </p:tav>
                                        <p:tav tm="100000">
                                          <p:val>
                                            <p:strVal val="#ppt_x"/>
                                          </p:val>
                                        </p:tav>
                                      </p:tavLst>
                                    </p:anim>
                                    <p:anim calcmode="lin" valueType="num">
                                      <p:cBhvr additive="base">
                                        <p:cTn id="72" dur="10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10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1000" fill="hold"/>
                                        <p:tgtEl>
                                          <p:spTgt spid="36"/>
                                        </p:tgtEl>
                                        <p:attrNameLst>
                                          <p:attrName>ppt_x</p:attrName>
                                        </p:attrNameLst>
                                      </p:cBhvr>
                                      <p:tavLst>
                                        <p:tav tm="0">
                                          <p:val>
                                            <p:strVal val="#ppt_x"/>
                                          </p:val>
                                        </p:tav>
                                        <p:tav tm="100000">
                                          <p:val>
                                            <p:strVal val="#ppt_x"/>
                                          </p:val>
                                        </p:tav>
                                      </p:tavLst>
                                    </p:anim>
                                    <p:anim calcmode="lin" valueType="num">
                                      <p:cBhvr additive="base">
                                        <p:cTn id="76" dur="10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1000" fill="hold"/>
                                        <p:tgtEl>
                                          <p:spTgt spid="37"/>
                                        </p:tgtEl>
                                        <p:attrNameLst>
                                          <p:attrName>ppt_x</p:attrName>
                                        </p:attrNameLst>
                                      </p:cBhvr>
                                      <p:tavLst>
                                        <p:tav tm="0">
                                          <p:val>
                                            <p:strVal val="#ppt_x"/>
                                          </p:val>
                                        </p:tav>
                                        <p:tav tm="100000">
                                          <p:val>
                                            <p:strVal val="#ppt_x"/>
                                          </p:val>
                                        </p:tav>
                                      </p:tavLst>
                                    </p:anim>
                                    <p:anim calcmode="lin" valueType="num">
                                      <p:cBhvr additive="base">
                                        <p:cTn id="80"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2" name="Picture Placeholder 6"/>
          <p:cNvSpPr>
            <a:spLocks noGrp="1"/>
          </p:cNvSpPr>
          <p:nvPr>
            <p:ph type="pic" sz="quarter" idx="67"/>
          </p:nvPr>
        </p:nvSpPr>
        <p:spPr>
          <a:xfrm>
            <a:off x="2042160" y="4308230"/>
            <a:ext cx="1981200" cy="254977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24003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863600"/>
            <a:ext cx="1981200" cy="2946400"/>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534035"/>
            <a:ext cx="1981200" cy="259339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1056899"/>
            <a:ext cx="1981200" cy="3929782"/>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1625826"/>
            <a:ext cx="1981200" cy="2571750"/>
          </a:xfrm>
          <a:prstGeom prst="rect">
            <a:avLst/>
          </a:prstGeom>
          <a:noFill/>
        </p:spPr>
        <p:txBody>
          <a:bodyPr/>
          <a:lstStyle/>
          <a:p>
            <a:endParaRPr lang="en-US"/>
          </a:p>
        </p:txBody>
      </p:sp>
      <p:sp>
        <p:nvSpPr>
          <p:cNvPr id="39" name="Picture Placeholder 6"/>
          <p:cNvSpPr>
            <a:spLocks noGrp="1"/>
          </p:cNvSpPr>
          <p:nvPr>
            <p:ph type="pic" sz="quarter" idx="64"/>
          </p:nvPr>
        </p:nvSpPr>
        <p:spPr>
          <a:xfrm>
            <a:off x="0" y="2133600"/>
            <a:ext cx="1981200" cy="2946400"/>
          </a:xfrm>
          <a:prstGeom prst="rect">
            <a:avLst/>
          </a:prstGeom>
          <a:noFill/>
        </p:spPr>
        <p:txBody>
          <a:bodyPr/>
          <a:lstStyle/>
          <a:p>
            <a:endParaRPr lang="en-US"/>
          </a:p>
        </p:txBody>
      </p:sp>
      <p:sp>
        <p:nvSpPr>
          <p:cNvPr id="40" name="Picture Placeholder 6"/>
          <p:cNvSpPr>
            <a:spLocks noGrp="1"/>
          </p:cNvSpPr>
          <p:nvPr>
            <p:ph type="pic" sz="quarter" idx="65"/>
          </p:nvPr>
        </p:nvSpPr>
        <p:spPr>
          <a:xfrm>
            <a:off x="2042160" y="953965"/>
            <a:ext cx="1981200" cy="3295650"/>
          </a:xfrm>
          <a:prstGeom prst="rect">
            <a:avLst/>
          </a:prstGeom>
          <a:noFill/>
        </p:spPr>
        <p:txBody>
          <a:bodyPr/>
          <a:lstStyle/>
          <a:p>
            <a:endParaRPr lang="en-US"/>
          </a:p>
        </p:txBody>
      </p:sp>
      <p:sp>
        <p:nvSpPr>
          <p:cNvPr id="41" name="Picture Placeholder 6"/>
          <p:cNvSpPr>
            <a:spLocks noGrp="1"/>
          </p:cNvSpPr>
          <p:nvPr>
            <p:ph type="pic" sz="quarter" idx="66"/>
          </p:nvPr>
        </p:nvSpPr>
        <p:spPr>
          <a:xfrm>
            <a:off x="4084320" y="2128572"/>
            <a:ext cx="1981200" cy="2593392"/>
          </a:xfrm>
          <a:prstGeom prst="rect">
            <a:avLst/>
          </a:prstGeom>
          <a:noFill/>
        </p:spPr>
        <p:txBody>
          <a:bodyPr/>
          <a:lstStyle/>
          <a:p>
            <a:endParaRPr lang="en-US"/>
          </a:p>
        </p:txBody>
      </p:sp>
      <p:sp>
        <p:nvSpPr>
          <p:cNvPr id="43" name="Picture Placeholder 6"/>
          <p:cNvSpPr>
            <a:spLocks noGrp="1"/>
          </p:cNvSpPr>
          <p:nvPr>
            <p:ph type="pic" sz="quarter" idx="68"/>
          </p:nvPr>
        </p:nvSpPr>
        <p:spPr>
          <a:xfrm>
            <a:off x="0" y="5110532"/>
            <a:ext cx="1981200" cy="1747468"/>
          </a:xfrm>
          <a:prstGeom prst="rect">
            <a:avLst/>
          </a:prstGeom>
          <a:noFill/>
        </p:spPr>
        <p:txBody>
          <a:bodyPr/>
          <a:lstStyle/>
          <a:p>
            <a:endParaRPr lang="en-US"/>
          </a:p>
        </p:txBody>
      </p:sp>
      <p:sp>
        <p:nvSpPr>
          <p:cNvPr id="44" name="Picture Placeholder 6"/>
          <p:cNvSpPr>
            <a:spLocks noGrp="1"/>
          </p:cNvSpPr>
          <p:nvPr>
            <p:ph type="pic" sz="quarter" idx="69"/>
          </p:nvPr>
        </p:nvSpPr>
        <p:spPr>
          <a:xfrm>
            <a:off x="4084320" y="4774721"/>
            <a:ext cx="1981200" cy="2083279"/>
          </a:xfrm>
          <a:prstGeom prst="rect">
            <a:avLst/>
          </a:prstGeom>
          <a:noFill/>
        </p:spPr>
        <p:txBody>
          <a:bodyPr/>
          <a:lstStyle/>
          <a:p>
            <a:endParaRPr lang="en-US"/>
          </a:p>
        </p:txBody>
      </p:sp>
      <p:sp>
        <p:nvSpPr>
          <p:cNvPr id="45" name="Picture Placeholder 6"/>
          <p:cNvSpPr>
            <a:spLocks noGrp="1"/>
          </p:cNvSpPr>
          <p:nvPr>
            <p:ph type="pic" sz="quarter" idx="70"/>
          </p:nvPr>
        </p:nvSpPr>
        <p:spPr>
          <a:xfrm>
            <a:off x="6126480" y="49504"/>
            <a:ext cx="1981200" cy="2452396"/>
          </a:xfrm>
          <a:prstGeom prst="rect">
            <a:avLst/>
          </a:prstGeom>
          <a:noFill/>
        </p:spPr>
        <p:txBody>
          <a:bodyPr/>
          <a:lstStyle/>
          <a:p>
            <a:endParaRPr lang="en-US"/>
          </a:p>
        </p:txBody>
      </p:sp>
      <p:sp>
        <p:nvSpPr>
          <p:cNvPr id="46" name="Picture Placeholder 6"/>
          <p:cNvSpPr>
            <a:spLocks noGrp="1"/>
          </p:cNvSpPr>
          <p:nvPr>
            <p:ph type="pic" sz="quarter" idx="71"/>
          </p:nvPr>
        </p:nvSpPr>
        <p:spPr>
          <a:xfrm>
            <a:off x="6126480" y="2551404"/>
            <a:ext cx="1981200" cy="2452396"/>
          </a:xfrm>
          <a:prstGeom prst="rect">
            <a:avLst/>
          </a:prstGeom>
          <a:noFill/>
        </p:spPr>
        <p:txBody>
          <a:bodyPr/>
          <a:lstStyle/>
          <a:p>
            <a:endParaRPr lang="en-US"/>
          </a:p>
        </p:txBody>
      </p:sp>
      <p:sp>
        <p:nvSpPr>
          <p:cNvPr id="47" name="Picture Placeholder 6"/>
          <p:cNvSpPr>
            <a:spLocks noGrp="1"/>
          </p:cNvSpPr>
          <p:nvPr>
            <p:ph type="pic" sz="quarter" idx="72"/>
          </p:nvPr>
        </p:nvSpPr>
        <p:spPr>
          <a:xfrm>
            <a:off x="6126480" y="5053304"/>
            <a:ext cx="1981200" cy="1804696"/>
          </a:xfrm>
          <a:prstGeom prst="rect">
            <a:avLst/>
          </a:prstGeom>
          <a:noFill/>
        </p:spPr>
        <p:txBody>
          <a:bodyPr/>
          <a:lstStyle/>
          <a:p>
            <a:endParaRPr lang="en-US"/>
          </a:p>
        </p:txBody>
      </p:sp>
      <p:sp>
        <p:nvSpPr>
          <p:cNvPr id="48" name="Picture Placeholder 6"/>
          <p:cNvSpPr>
            <a:spLocks noGrp="1"/>
          </p:cNvSpPr>
          <p:nvPr>
            <p:ph type="pic" sz="quarter" idx="73"/>
          </p:nvPr>
        </p:nvSpPr>
        <p:spPr>
          <a:xfrm>
            <a:off x="8168640" y="2872882"/>
            <a:ext cx="1981200" cy="3985117"/>
          </a:xfrm>
          <a:prstGeom prst="rect">
            <a:avLst/>
          </a:prstGeom>
          <a:noFill/>
        </p:spPr>
        <p:txBody>
          <a:bodyPr/>
          <a:lstStyle/>
          <a:p>
            <a:endParaRPr lang="en-US"/>
          </a:p>
        </p:txBody>
      </p:sp>
      <p:sp>
        <p:nvSpPr>
          <p:cNvPr id="49" name="Picture Placeholder 6"/>
          <p:cNvSpPr>
            <a:spLocks noGrp="1"/>
          </p:cNvSpPr>
          <p:nvPr>
            <p:ph type="pic" sz="quarter" idx="74"/>
          </p:nvPr>
        </p:nvSpPr>
        <p:spPr>
          <a:xfrm>
            <a:off x="10210800" y="993436"/>
            <a:ext cx="1981200" cy="2571750"/>
          </a:xfrm>
          <a:prstGeom prst="rect">
            <a:avLst/>
          </a:prstGeom>
          <a:noFill/>
        </p:spPr>
        <p:txBody>
          <a:bodyPr/>
          <a:lstStyle/>
          <a:p>
            <a:endParaRPr lang="en-US"/>
          </a:p>
        </p:txBody>
      </p:sp>
      <p:sp>
        <p:nvSpPr>
          <p:cNvPr id="50" name="Picture Placeholder 6"/>
          <p:cNvSpPr>
            <a:spLocks noGrp="1"/>
          </p:cNvSpPr>
          <p:nvPr>
            <p:ph type="pic" sz="quarter" idx="75"/>
          </p:nvPr>
        </p:nvSpPr>
        <p:spPr>
          <a:xfrm>
            <a:off x="10210800" y="3606799"/>
            <a:ext cx="1981200" cy="3251199"/>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4"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5"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6"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8"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9"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10"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11"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12"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13"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14"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15"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16"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17"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18"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19"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20"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
        <p:nvSpPr>
          <p:cNvPr id="21" name="Rectangle 20"/>
          <p:cNvSpPr/>
          <p:nvPr userDrawn="1"/>
        </p:nvSpPr>
        <p:spPr>
          <a:xfrm>
            <a:off x="444021"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44021"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44021"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34997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34997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34997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25593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25593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25593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616189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16189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16189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806785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806785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806785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97381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97381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97381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0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20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
                                  </p:stCondLst>
                                  <p:endCondLst>
                                    <p:cond evt="begin" delay="0">
                                      <p:tn val="21"/>
                                    </p:cond>
                                  </p:end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00"/>
                                  </p:stCondLst>
                                  <p:endCondLst>
                                    <p:cond evt="begin" delay="0">
                                      <p:tn val="25"/>
                                    </p:cond>
                                  </p:end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ppt_x"/>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20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200"/>
                                  </p:stCondLst>
                                  <p:endCondLst>
                                    <p:cond evt="begin" delay="0">
                                      <p:tn val="33"/>
                                    </p:cond>
                                  </p:end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nodePh="1">
                                  <p:stCondLst>
                                    <p:cond delay="200"/>
                                  </p:stCondLst>
                                  <p:endCondLst>
                                    <p:cond evt="begin" delay="0">
                                      <p:tn val="37"/>
                                    </p:cond>
                                  </p:end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nodePh="1">
                                  <p:stCondLst>
                                    <p:cond delay="200"/>
                                  </p:stCondLst>
                                  <p:endCondLst>
                                    <p:cond evt="begin" delay="0">
                                      <p:tn val="41"/>
                                    </p:cond>
                                  </p:end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fill="hold"/>
                                        <p:tgtEl>
                                          <p:spTgt spid="12"/>
                                        </p:tgtEl>
                                        <p:attrNameLst>
                                          <p:attrName>ppt_x</p:attrName>
                                        </p:attrNameLst>
                                      </p:cBhvr>
                                      <p:tavLst>
                                        <p:tav tm="0">
                                          <p:val>
                                            <p:strVal val="#ppt_x"/>
                                          </p:val>
                                        </p:tav>
                                        <p:tav tm="100000">
                                          <p:val>
                                            <p:strVal val="#ppt_x"/>
                                          </p:val>
                                        </p:tav>
                                      </p:tavLst>
                                    </p:anim>
                                    <p:anim calcmode="lin" valueType="num">
                                      <p:cBhvr additive="base">
                                        <p:cTn id="44" dur="10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nodePh="1">
                                  <p:stCondLst>
                                    <p:cond delay="200"/>
                                  </p:stCondLst>
                                  <p:endCondLst>
                                    <p:cond evt="begin" delay="0">
                                      <p:tn val="45"/>
                                    </p:cond>
                                  </p:end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ppt_x"/>
                                          </p:val>
                                        </p:tav>
                                        <p:tav tm="100000">
                                          <p:val>
                                            <p:strVal val="#ppt_x"/>
                                          </p:val>
                                        </p:tav>
                                      </p:tavLst>
                                    </p:anim>
                                    <p:anim calcmode="lin" valueType="num">
                                      <p:cBhvr additive="base">
                                        <p:cTn id="48" dur="10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nodePh="1">
                                  <p:stCondLst>
                                    <p:cond delay="200"/>
                                  </p:stCondLst>
                                  <p:endCondLst>
                                    <p:cond evt="begin" delay="0">
                                      <p:tn val="49"/>
                                    </p:cond>
                                  </p:end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ppt_x"/>
                                          </p:val>
                                        </p:tav>
                                        <p:tav tm="100000">
                                          <p:val>
                                            <p:strVal val="#ppt_x"/>
                                          </p:val>
                                        </p:tav>
                                      </p:tavLst>
                                    </p:anim>
                                    <p:anim calcmode="lin" valueType="num">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nodePh="1">
                                  <p:stCondLst>
                                    <p:cond delay="200"/>
                                  </p:stCondLst>
                                  <p:endCondLst>
                                    <p:cond evt="begin" delay="0">
                                      <p:tn val="53"/>
                                    </p:cond>
                                  </p:end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ppt_x"/>
                                          </p:val>
                                        </p:tav>
                                        <p:tav tm="100000">
                                          <p:val>
                                            <p:strVal val="#ppt_x"/>
                                          </p:val>
                                        </p:tav>
                                      </p:tavLst>
                                    </p:anim>
                                    <p:anim calcmode="lin" valueType="num">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nodePh="1">
                                  <p:stCondLst>
                                    <p:cond delay="200"/>
                                  </p:stCondLst>
                                  <p:endCondLst>
                                    <p:cond evt="begin" delay="0">
                                      <p:tn val="57"/>
                                    </p:cond>
                                  </p:end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000" fill="hold"/>
                                        <p:tgtEl>
                                          <p:spTgt spid="16"/>
                                        </p:tgtEl>
                                        <p:attrNameLst>
                                          <p:attrName>ppt_x</p:attrName>
                                        </p:attrNameLst>
                                      </p:cBhvr>
                                      <p:tavLst>
                                        <p:tav tm="0">
                                          <p:val>
                                            <p:strVal val="#ppt_x"/>
                                          </p:val>
                                        </p:tav>
                                        <p:tav tm="100000">
                                          <p:val>
                                            <p:strVal val="#ppt_x"/>
                                          </p:val>
                                        </p:tav>
                                      </p:tavLst>
                                    </p:anim>
                                    <p:anim calcmode="lin" valueType="num">
                                      <p:cBhvr additive="base">
                                        <p:cTn id="60" dur="1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nodePh="1">
                                  <p:stCondLst>
                                    <p:cond delay="200"/>
                                  </p:stCondLst>
                                  <p:endCondLst>
                                    <p:cond evt="begin" delay="0">
                                      <p:tn val="61"/>
                                    </p:cond>
                                  </p:end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000" fill="hold"/>
                                        <p:tgtEl>
                                          <p:spTgt spid="17"/>
                                        </p:tgtEl>
                                        <p:attrNameLst>
                                          <p:attrName>ppt_x</p:attrName>
                                        </p:attrNameLst>
                                      </p:cBhvr>
                                      <p:tavLst>
                                        <p:tav tm="0">
                                          <p:val>
                                            <p:strVal val="#ppt_x"/>
                                          </p:val>
                                        </p:tav>
                                        <p:tav tm="100000">
                                          <p:val>
                                            <p:strVal val="#ppt_x"/>
                                          </p:val>
                                        </p:tav>
                                      </p:tavLst>
                                    </p:anim>
                                    <p:anim calcmode="lin" valueType="num">
                                      <p:cBhvr additive="base">
                                        <p:cTn id="64" dur="10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nodePh="1">
                                  <p:stCondLst>
                                    <p:cond delay="200"/>
                                  </p:stCondLst>
                                  <p:endCondLst>
                                    <p:cond evt="begin" delay="0">
                                      <p:tn val="65"/>
                                    </p:cond>
                                  </p:end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000" fill="hold"/>
                                        <p:tgtEl>
                                          <p:spTgt spid="18"/>
                                        </p:tgtEl>
                                        <p:attrNameLst>
                                          <p:attrName>ppt_x</p:attrName>
                                        </p:attrNameLst>
                                      </p:cBhvr>
                                      <p:tavLst>
                                        <p:tav tm="0">
                                          <p:val>
                                            <p:strVal val="#ppt_x"/>
                                          </p:val>
                                        </p:tav>
                                        <p:tav tm="100000">
                                          <p:val>
                                            <p:strVal val="#ppt_x"/>
                                          </p:val>
                                        </p:tav>
                                      </p:tavLst>
                                    </p:anim>
                                    <p:anim calcmode="lin" valueType="num">
                                      <p:cBhvr additive="base">
                                        <p:cTn id="68" dur="10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nodePh="1">
                                  <p:stCondLst>
                                    <p:cond delay="200"/>
                                  </p:stCondLst>
                                  <p:endCondLst>
                                    <p:cond evt="begin" delay="0">
                                      <p:tn val="69"/>
                                    </p:cond>
                                  </p:end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000" fill="hold"/>
                                        <p:tgtEl>
                                          <p:spTgt spid="19"/>
                                        </p:tgtEl>
                                        <p:attrNameLst>
                                          <p:attrName>ppt_x</p:attrName>
                                        </p:attrNameLst>
                                      </p:cBhvr>
                                      <p:tavLst>
                                        <p:tav tm="0">
                                          <p:val>
                                            <p:strVal val="#ppt_x"/>
                                          </p:val>
                                        </p:tav>
                                        <p:tav tm="100000">
                                          <p:val>
                                            <p:strVal val="#ppt_x"/>
                                          </p:val>
                                        </p:tav>
                                      </p:tavLst>
                                    </p:anim>
                                    <p:anim calcmode="lin" valueType="num">
                                      <p:cBhvr additive="base">
                                        <p:cTn id="72" dur="10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nodePh="1">
                                  <p:stCondLst>
                                    <p:cond delay="200"/>
                                  </p:stCondLst>
                                  <p:endCondLst>
                                    <p:cond evt="begin" delay="0">
                                      <p:tn val="73"/>
                                    </p:cond>
                                  </p:end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000" fill="hold"/>
                                        <p:tgtEl>
                                          <p:spTgt spid="20"/>
                                        </p:tgtEl>
                                        <p:attrNameLst>
                                          <p:attrName>ppt_x</p:attrName>
                                        </p:attrNameLst>
                                      </p:cBhvr>
                                      <p:tavLst>
                                        <p:tav tm="0">
                                          <p:val>
                                            <p:strVal val="#ppt_x"/>
                                          </p:val>
                                        </p:tav>
                                        <p:tav tm="100000">
                                          <p:val>
                                            <p:strVal val="#ppt_x"/>
                                          </p:val>
                                        </p:tav>
                                      </p:tavLst>
                                    </p:anim>
                                    <p:anim calcmode="lin" valueType="num">
                                      <p:cBhvr additive="base">
                                        <p:cTn id="7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86" name="Picture Placeholder 85"/>
          <p:cNvSpPr>
            <a:spLocks noGrp="1"/>
          </p:cNvSpPr>
          <p:nvPr>
            <p:ph type="pic" sz="quarter" idx="33"/>
          </p:nvPr>
        </p:nvSpPr>
        <p:spPr>
          <a:xfrm>
            <a:off x="444021" y="2338718"/>
            <a:ext cx="1774163" cy="3662017"/>
          </a:xfrm>
          <a:custGeom>
            <a:avLst/>
            <a:gdLst>
              <a:gd name="connsiteX0" fmla="*/ 0 w 1774163"/>
              <a:gd name="connsiteY0" fmla="*/ 0 h 3662017"/>
              <a:gd name="connsiteX1" fmla="*/ 1774163 w 1774163"/>
              <a:gd name="connsiteY1" fmla="*/ 0 h 3662017"/>
              <a:gd name="connsiteX2" fmla="*/ 1774163 w 1774163"/>
              <a:gd name="connsiteY2" fmla="*/ 1572882 h 3662017"/>
              <a:gd name="connsiteX3" fmla="*/ 1774163 w 1774163"/>
              <a:gd name="connsiteY3" fmla="*/ 1774164 h 3662017"/>
              <a:gd name="connsiteX4" fmla="*/ 1774163 w 1774163"/>
              <a:gd name="connsiteY4" fmla="*/ 3662017 h 3662017"/>
              <a:gd name="connsiteX5" fmla="*/ 0 w 1774163"/>
              <a:gd name="connsiteY5" fmla="*/ 3662017 h 3662017"/>
              <a:gd name="connsiteX6" fmla="*/ 0 w 1774163"/>
              <a:gd name="connsiteY6" fmla="*/ 1774164 h 3662017"/>
              <a:gd name="connsiteX7" fmla="*/ 0 w 1774163"/>
              <a:gd name="connsiteY7" fmla="*/ 1572882 h 366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163" h="3662017">
                <a:moveTo>
                  <a:pt x="0" y="0"/>
                </a:moveTo>
                <a:lnTo>
                  <a:pt x="1774163" y="0"/>
                </a:lnTo>
                <a:lnTo>
                  <a:pt x="1774163" y="1572882"/>
                </a:lnTo>
                <a:lnTo>
                  <a:pt x="1774163" y="1774164"/>
                </a:lnTo>
                <a:lnTo>
                  <a:pt x="1774163" y="3662017"/>
                </a:lnTo>
                <a:lnTo>
                  <a:pt x="0" y="3662017"/>
                </a:lnTo>
                <a:lnTo>
                  <a:pt x="0" y="1774164"/>
                </a:lnTo>
                <a:lnTo>
                  <a:pt x="0" y="1572882"/>
                </a:lnTo>
                <a:close/>
              </a:path>
            </a:pathLst>
          </a:custGeom>
          <a:noFill/>
        </p:spPr>
        <p:txBody>
          <a:bodyPr wrap="square">
            <a:noAutofit/>
          </a:bodyPr>
          <a:lstStyle/>
          <a:p>
            <a:endParaRPr lang="en-US"/>
          </a:p>
        </p:txBody>
      </p:sp>
      <p:sp>
        <p:nvSpPr>
          <p:cNvPr id="71"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2"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7" name="Picture Placeholder 86"/>
          <p:cNvSpPr>
            <a:spLocks noGrp="1"/>
          </p:cNvSpPr>
          <p:nvPr>
            <p:ph type="pic" sz="quarter" idx="44"/>
          </p:nvPr>
        </p:nvSpPr>
        <p:spPr>
          <a:xfrm>
            <a:off x="8067857" y="2338718"/>
            <a:ext cx="3680124" cy="1774164"/>
          </a:xfrm>
          <a:custGeom>
            <a:avLst/>
            <a:gdLst>
              <a:gd name="connsiteX0" fmla="*/ 0 w 3680124"/>
              <a:gd name="connsiteY0" fmla="*/ 0 h 1774164"/>
              <a:gd name="connsiteX1" fmla="*/ 1634944 w 3680124"/>
              <a:gd name="connsiteY1" fmla="*/ 0 h 1774164"/>
              <a:gd name="connsiteX2" fmla="*/ 1774163 w 3680124"/>
              <a:gd name="connsiteY2" fmla="*/ 0 h 1774164"/>
              <a:gd name="connsiteX3" fmla="*/ 3680124 w 3680124"/>
              <a:gd name="connsiteY3" fmla="*/ 0 h 1774164"/>
              <a:gd name="connsiteX4" fmla="*/ 3680124 w 3680124"/>
              <a:gd name="connsiteY4" fmla="*/ 1774164 h 1774164"/>
              <a:gd name="connsiteX5" fmla="*/ 1774163 w 3680124"/>
              <a:gd name="connsiteY5" fmla="*/ 1774164 h 1774164"/>
              <a:gd name="connsiteX6" fmla="*/ 1634944 w 3680124"/>
              <a:gd name="connsiteY6" fmla="*/ 1774164 h 1774164"/>
              <a:gd name="connsiteX7" fmla="*/ 0 w 3680124"/>
              <a:gd name="connsiteY7" fmla="*/ 1774164 h 177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0124" h="1774164">
                <a:moveTo>
                  <a:pt x="0" y="0"/>
                </a:moveTo>
                <a:lnTo>
                  <a:pt x="1634944" y="0"/>
                </a:lnTo>
                <a:lnTo>
                  <a:pt x="1774163" y="0"/>
                </a:lnTo>
                <a:lnTo>
                  <a:pt x="3680124" y="0"/>
                </a:lnTo>
                <a:lnTo>
                  <a:pt x="3680124" y="1774164"/>
                </a:lnTo>
                <a:lnTo>
                  <a:pt x="1774163" y="1774164"/>
                </a:lnTo>
                <a:lnTo>
                  <a:pt x="1634944" y="1774164"/>
                </a:lnTo>
                <a:lnTo>
                  <a:pt x="0" y="1774164"/>
                </a:lnTo>
                <a:close/>
              </a:path>
            </a:pathLst>
          </a:custGeom>
          <a:noFill/>
        </p:spPr>
        <p:txBody>
          <a:bodyPr wrap="square">
            <a:noAutofit/>
          </a:bodyPr>
          <a:lstStyle/>
          <a:p>
            <a:endParaRPr lang="en-US"/>
          </a:p>
        </p:txBody>
      </p:sp>
      <p:sp>
        <p:nvSpPr>
          <p:cNvPr id="79"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5" name="Picture Placeholder 84"/>
          <p:cNvSpPr>
            <a:spLocks noGrp="1"/>
          </p:cNvSpPr>
          <p:nvPr>
            <p:ph type="pic" sz="quarter" idx="48"/>
          </p:nvPr>
        </p:nvSpPr>
        <p:spPr>
          <a:xfrm>
            <a:off x="2349979" y="450865"/>
            <a:ext cx="5586083" cy="5549870"/>
          </a:xfrm>
          <a:custGeom>
            <a:avLst/>
            <a:gdLst>
              <a:gd name="connsiteX0" fmla="*/ 1905958 w 5586083"/>
              <a:gd name="connsiteY0" fmla="*/ 0 h 5549870"/>
              <a:gd name="connsiteX1" fmla="*/ 3680121 w 5586083"/>
              <a:gd name="connsiteY1" fmla="*/ 0 h 5549870"/>
              <a:gd name="connsiteX2" fmla="*/ 3680121 w 5586083"/>
              <a:gd name="connsiteY2" fmla="*/ 0 h 5549870"/>
              <a:gd name="connsiteX3" fmla="*/ 5586081 w 5586083"/>
              <a:gd name="connsiteY3" fmla="*/ 0 h 5549870"/>
              <a:gd name="connsiteX4" fmla="*/ 5586081 w 5586083"/>
              <a:gd name="connsiteY4" fmla="*/ 1 h 5549870"/>
              <a:gd name="connsiteX5" fmla="*/ 5586083 w 5586083"/>
              <a:gd name="connsiteY5" fmla="*/ 1 h 5549870"/>
              <a:gd name="connsiteX6" fmla="*/ 5586083 w 5586083"/>
              <a:gd name="connsiteY6" fmla="*/ 1774164 h 5549870"/>
              <a:gd name="connsiteX7" fmla="*/ 5586081 w 5586083"/>
              <a:gd name="connsiteY7" fmla="*/ 1774164 h 5549870"/>
              <a:gd name="connsiteX8" fmla="*/ 5586081 w 5586083"/>
              <a:gd name="connsiteY8" fmla="*/ 1887853 h 5549870"/>
              <a:gd name="connsiteX9" fmla="*/ 5586083 w 5586083"/>
              <a:gd name="connsiteY9" fmla="*/ 1887853 h 5549870"/>
              <a:gd name="connsiteX10" fmla="*/ 5586083 w 5586083"/>
              <a:gd name="connsiteY10" fmla="*/ 3662017 h 5549870"/>
              <a:gd name="connsiteX11" fmla="*/ 5586081 w 5586083"/>
              <a:gd name="connsiteY11" fmla="*/ 3662017 h 5549870"/>
              <a:gd name="connsiteX12" fmla="*/ 5586081 w 5586083"/>
              <a:gd name="connsiteY12" fmla="*/ 3775706 h 5549870"/>
              <a:gd name="connsiteX13" fmla="*/ 5586083 w 5586083"/>
              <a:gd name="connsiteY13" fmla="*/ 3775706 h 5549870"/>
              <a:gd name="connsiteX14" fmla="*/ 5586083 w 5586083"/>
              <a:gd name="connsiteY14" fmla="*/ 5549870 h 5549870"/>
              <a:gd name="connsiteX15" fmla="*/ 5586081 w 5586083"/>
              <a:gd name="connsiteY15" fmla="*/ 5549870 h 5549870"/>
              <a:gd name="connsiteX16" fmla="*/ 3811920 w 5586083"/>
              <a:gd name="connsiteY16" fmla="*/ 5549870 h 5549870"/>
              <a:gd name="connsiteX17" fmla="*/ 3680121 w 5586083"/>
              <a:gd name="connsiteY17" fmla="*/ 5549870 h 5549870"/>
              <a:gd name="connsiteX18" fmla="*/ 1905958 w 5586083"/>
              <a:gd name="connsiteY18" fmla="*/ 5549870 h 5549870"/>
              <a:gd name="connsiteX19" fmla="*/ 1774163 w 5586083"/>
              <a:gd name="connsiteY19" fmla="*/ 5549870 h 5549870"/>
              <a:gd name="connsiteX20" fmla="*/ 0 w 5586083"/>
              <a:gd name="connsiteY20" fmla="*/ 5549870 h 5549870"/>
              <a:gd name="connsiteX21" fmla="*/ 0 w 5586083"/>
              <a:gd name="connsiteY21" fmla="*/ 3775706 h 5549870"/>
              <a:gd name="connsiteX22" fmla="*/ 0 w 5586083"/>
              <a:gd name="connsiteY22" fmla="*/ 3662017 h 5549870"/>
              <a:gd name="connsiteX23" fmla="*/ 0 w 5586083"/>
              <a:gd name="connsiteY23" fmla="*/ 1887853 h 5549870"/>
              <a:gd name="connsiteX24" fmla="*/ 0 w 5586083"/>
              <a:gd name="connsiteY24" fmla="*/ 0 h 5549870"/>
              <a:gd name="connsiteX25" fmla="*/ 1905958 w 5586083"/>
              <a:gd name="connsiteY25" fmla="*/ 0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6083" h="5549870">
                <a:moveTo>
                  <a:pt x="1905958" y="0"/>
                </a:moveTo>
                <a:lnTo>
                  <a:pt x="3680121" y="0"/>
                </a:lnTo>
                <a:lnTo>
                  <a:pt x="3680121" y="0"/>
                </a:lnTo>
                <a:lnTo>
                  <a:pt x="5586081" y="0"/>
                </a:lnTo>
                <a:lnTo>
                  <a:pt x="5586081" y="1"/>
                </a:lnTo>
                <a:lnTo>
                  <a:pt x="5586083" y="1"/>
                </a:lnTo>
                <a:lnTo>
                  <a:pt x="5586083" y="1774164"/>
                </a:lnTo>
                <a:lnTo>
                  <a:pt x="5586081" y="1774164"/>
                </a:lnTo>
                <a:lnTo>
                  <a:pt x="5586081" y="1887853"/>
                </a:lnTo>
                <a:lnTo>
                  <a:pt x="5586083" y="1887853"/>
                </a:lnTo>
                <a:lnTo>
                  <a:pt x="5586083" y="3662017"/>
                </a:lnTo>
                <a:lnTo>
                  <a:pt x="5586081" y="3662017"/>
                </a:lnTo>
                <a:lnTo>
                  <a:pt x="5586081" y="3775706"/>
                </a:lnTo>
                <a:lnTo>
                  <a:pt x="5586083" y="3775706"/>
                </a:lnTo>
                <a:lnTo>
                  <a:pt x="5586083" y="5549870"/>
                </a:lnTo>
                <a:lnTo>
                  <a:pt x="5586081" y="5549870"/>
                </a:lnTo>
                <a:lnTo>
                  <a:pt x="3811920" y="5549870"/>
                </a:lnTo>
                <a:lnTo>
                  <a:pt x="3680121" y="5549870"/>
                </a:lnTo>
                <a:lnTo>
                  <a:pt x="1905958" y="5549870"/>
                </a:lnTo>
                <a:lnTo>
                  <a:pt x="1774163" y="5549870"/>
                </a:lnTo>
                <a:lnTo>
                  <a:pt x="0" y="5549870"/>
                </a:lnTo>
                <a:lnTo>
                  <a:pt x="0" y="3775706"/>
                </a:lnTo>
                <a:lnTo>
                  <a:pt x="0" y="3662017"/>
                </a:lnTo>
                <a:lnTo>
                  <a:pt x="0" y="1887853"/>
                </a:lnTo>
                <a:lnTo>
                  <a:pt x="0" y="0"/>
                </a:lnTo>
                <a:lnTo>
                  <a:pt x="1905958" y="0"/>
                </a:lnTo>
                <a:close/>
              </a:path>
            </a:pathLst>
          </a:custGeom>
          <a:noFill/>
        </p:spPr>
        <p:txBody>
          <a:bodyPr wrap="square">
            <a:noAutofit/>
          </a:bodyPr>
          <a:lstStyle/>
          <a:p>
            <a:endParaRPr lang="en-US"/>
          </a:p>
        </p:txBody>
      </p:sp>
      <p:sp>
        <p:nvSpPr>
          <p:cNvPr id="83"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4"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1000" fill="hold"/>
                                        <p:tgtEl>
                                          <p:spTgt spid="71"/>
                                        </p:tgtEl>
                                        <p:attrNameLst>
                                          <p:attrName>ppt_x</p:attrName>
                                        </p:attrNameLst>
                                      </p:cBhvr>
                                      <p:tavLst>
                                        <p:tav tm="0">
                                          <p:val>
                                            <p:strVal val="#ppt_x"/>
                                          </p:val>
                                        </p:tav>
                                        <p:tav tm="100000">
                                          <p:val>
                                            <p:strVal val="#ppt_x"/>
                                          </p:val>
                                        </p:tav>
                                      </p:tavLst>
                                    </p:anim>
                                    <p:anim calcmode="lin" valueType="num">
                                      <p:cBhvr additive="base">
                                        <p:cTn id="12" dur="10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ppt_x"/>
                                          </p:val>
                                        </p:tav>
                                        <p:tav tm="100000">
                                          <p:val>
                                            <p:strVal val="#ppt_x"/>
                                          </p:val>
                                        </p:tav>
                                      </p:tavLst>
                                    </p:anim>
                                    <p:anim calcmode="lin" valueType="num">
                                      <p:cBhvr additive="base">
                                        <p:cTn id="20" dur="1000" fill="hold"/>
                                        <p:tgtEl>
                                          <p:spTgt spid="8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79"/>
                                        </p:tgtEl>
                                        <p:attrNameLst>
                                          <p:attrName>style.visibility</p:attrName>
                                        </p:attrNameLst>
                                      </p:cBhvr>
                                      <p:to>
                                        <p:strVal val="visible"/>
                                      </p:to>
                                    </p:set>
                                    <p:anim calcmode="lin" valueType="num">
                                      <p:cBhvr additive="base">
                                        <p:cTn id="23" dur="1000" fill="hold"/>
                                        <p:tgtEl>
                                          <p:spTgt spid="79"/>
                                        </p:tgtEl>
                                        <p:attrNameLst>
                                          <p:attrName>ppt_x</p:attrName>
                                        </p:attrNameLst>
                                      </p:cBhvr>
                                      <p:tavLst>
                                        <p:tav tm="0">
                                          <p:val>
                                            <p:strVal val="#ppt_x"/>
                                          </p:val>
                                        </p:tav>
                                        <p:tav tm="100000">
                                          <p:val>
                                            <p:strVal val="#ppt_x"/>
                                          </p:val>
                                        </p:tav>
                                      </p:tavLst>
                                    </p:anim>
                                    <p:anim calcmode="lin" valueType="num">
                                      <p:cBhvr additive="base">
                                        <p:cTn id="24" dur="10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1000" fill="hold"/>
                                        <p:tgtEl>
                                          <p:spTgt spid="84"/>
                                        </p:tgtEl>
                                        <p:attrNameLst>
                                          <p:attrName>ppt_x</p:attrName>
                                        </p:attrNameLst>
                                      </p:cBhvr>
                                      <p:tavLst>
                                        <p:tav tm="0">
                                          <p:val>
                                            <p:strVal val="#ppt_x"/>
                                          </p:val>
                                        </p:tav>
                                        <p:tav tm="100000">
                                          <p:val>
                                            <p:strVal val="#ppt_x"/>
                                          </p:val>
                                        </p:tav>
                                      </p:tavLst>
                                    </p:anim>
                                    <p:anim calcmode="lin" valueType="num">
                                      <p:cBhvr additive="base">
                                        <p:cTn id="36"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71" grpId="0"/>
      <p:bldP spid="72" grpId="0"/>
      <p:bldP spid="87" grpId="0"/>
      <p:bldP spid="79" grpId="0"/>
      <p:bldP spid="85" grpId="0"/>
      <p:bldP spid="83" grpId="0"/>
      <p:bldP spid="84" grpId="0"/>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72" name="Picture Placeholder 6"/>
          <p:cNvSpPr>
            <a:spLocks noGrp="1"/>
          </p:cNvSpPr>
          <p:nvPr>
            <p:ph type="pic" sz="quarter" idx="34"/>
          </p:nvPr>
        </p:nvSpPr>
        <p:spPr>
          <a:xfrm>
            <a:off x="444021" y="2338718"/>
            <a:ext cx="3680121" cy="3662017"/>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450865"/>
            <a:ext cx="3680123" cy="3662017"/>
          </a:xfrm>
          <a:prstGeom prst="rect">
            <a:avLst/>
          </a:prstGeom>
          <a:noFill/>
        </p:spPr>
        <p:txBody>
          <a:bodyPr/>
          <a:lstStyle/>
          <a:p>
            <a:endParaRPr lang="en-US"/>
          </a:p>
        </p:txBody>
      </p:sp>
      <p:sp>
        <p:nvSpPr>
          <p:cNvPr id="82" name="Picture Placeholder 6"/>
          <p:cNvSpPr>
            <a:spLocks noGrp="1"/>
          </p:cNvSpPr>
          <p:nvPr>
            <p:ph type="pic" sz="quarter" idx="44"/>
          </p:nvPr>
        </p:nvSpPr>
        <p:spPr>
          <a:xfrm>
            <a:off x="8067853" y="2338717"/>
            <a:ext cx="3680127" cy="3662017"/>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1000" fill="hold"/>
                                        <p:tgtEl>
                                          <p:spTgt spid="73"/>
                                        </p:tgtEl>
                                        <p:attrNameLst>
                                          <p:attrName>ppt_x</p:attrName>
                                        </p:attrNameLst>
                                      </p:cBhvr>
                                      <p:tavLst>
                                        <p:tav tm="0">
                                          <p:val>
                                            <p:strVal val="#ppt_x"/>
                                          </p:val>
                                        </p:tav>
                                        <p:tav tm="100000">
                                          <p:val>
                                            <p:strVal val="#ppt_x"/>
                                          </p:val>
                                        </p:tav>
                                      </p:tavLst>
                                    </p:anim>
                                    <p:anim calcmode="lin" valueType="num">
                                      <p:cBhvr additive="base">
                                        <p:cTn id="12" dur="10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1000" fill="hold"/>
                                        <p:tgtEl>
                                          <p:spTgt spid="74"/>
                                        </p:tgtEl>
                                        <p:attrNameLst>
                                          <p:attrName>ppt_x</p:attrName>
                                        </p:attrNameLst>
                                      </p:cBhvr>
                                      <p:tavLst>
                                        <p:tav tm="0">
                                          <p:val>
                                            <p:strVal val="#ppt_x"/>
                                          </p:val>
                                        </p:tav>
                                        <p:tav tm="100000">
                                          <p:val>
                                            <p:strVal val="#ppt_x"/>
                                          </p:val>
                                        </p:tav>
                                      </p:tavLst>
                                    </p:anim>
                                    <p:anim calcmode="lin" valueType="num">
                                      <p:cBhvr additive="base">
                                        <p:cTn id="16" dur="10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ppt_x"/>
                                          </p:val>
                                        </p:tav>
                                        <p:tav tm="100000">
                                          <p:val>
                                            <p:strVal val="#ppt_x"/>
                                          </p:val>
                                        </p:tav>
                                      </p:tavLst>
                                    </p:anim>
                                    <p:anim calcmode="lin" valueType="num">
                                      <p:cBhvr additive="base">
                                        <p:cTn id="20" dur="10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1000" fill="hold"/>
                                        <p:tgtEl>
                                          <p:spTgt spid="82"/>
                                        </p:tgtEl>
                                        <p:attrNameLst>
                                          <p:attrName>ppt_x</p:attrName>
                                        </p:attrNameLst>
                                      </p:cBhvr>
                                      <p:tavLst>
                                        <p:tav tm="0">
                                          <p:val>
                                            <p:strVal val="#ppt_x"/>
                                          </p:val>
                                        </p:tav>
                                        <p:tav tm="100000">
                                          <p:val>
                                            <p:strVal val="#ppt_x"/>
                                          </p:val>
                                        </p:tav>
                                      </p:tavLst>
                                    </p:anim>
                                    <p:anim calcmode="lin" valueType="num">
                                      <p:cBhvr additive="base">
                                        <p:cTn id="24" dur="10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1000" fill="hold"/>
                                        <p:tgtEl>
                                          <p:spTgt spid="83"/>
                                        </p:tgtEl>
                                        <p:attrNameLst>
                                          <p:attrName>ppt_x</p:attrName>
                                        </p:attrNameLst>
                                      </p:cBhvr>
                                      <p:tavLst>
                                        <p:tav tm="0">
                                          <p:val>
                                            <p:strVal val="#ppt_x"/>
                                          </p:val>
                                        </p:tav>
                                        <p:tav tm="100000">
                                          <p:val>
                                            <p:strVal val="#ppt_x"/>
                                          </p:val>
                                        </p:tav>
                                      </p:tavLst>
                                    </p:anim>
                                    <p:anim calcmode="lin" valueType="num">
                                      <p:cBhvr additive="base">
                                        <p:cTn id="28" dur="10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1000" fill="hold"/>
                                        <p:tgtEl>
                                          <p:spTgt spid="84"/>
                                        </p:tgtEl>
                                        <p:attrNameLst>
                                          <p:attrName>ppt_x</p:attrName>
                                        </p:attrNameLst>
                                      </p:cBhvr>
                                      <p:tavLst>
                                        <p:tav tm="0">
                                          <p:val>
                                            <p:strVal val="#ppt_x"/>
                                          </p:val>
                                        </p:tav>
                                        <p:tav tm="100000">
                                          <p:val>
                                            <p:strVal val="#ppt_x"/>
                                          </p:val>
                                        </p:tav>
                                      </p:tavLst>
                                    </p:anim>
                                    <p:anim calcmode="lin" valueType="num">
                                      <p:cBhvr additive="base">
                                        <p:cTn id="32" dur="10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1000" fill="hold"/>
                                        <p:tgtEl>
                                          <p:spTgt spid="87"/>
                                        </p:tgtEl>
                                        <p:attrNameLst>
                                          <p:attrName>ppt_x</p:attrName>
                                        </p:attrNameLst>
                                      </p:cBhvr>
                                      <p:tavLst>
                                        <p:tav tm="0">
                                          <p:val>
                                            <p:strVal val="#ppt_x"/>
                                          </p:val>
                                        </p:tav>
                                        <p:tav tm="100000">
                                          <p:val>
                                            <p:strVal val="#ppt_x"/>
                                          </p:val>
                                        </p:tav>
                                      </p:tavLst>
                                    </p:anim>
                                    <p:anim calcmode="lin" valueType="num">
                                      <p:cBhvr additive="base">
                                        <p:cTn id="36" dur="1000" fill="hold"/>
                                        <p:tgtEl>
                                          <p:spTgt spid="8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1000" fill="hold"/>
                                        <p:tgtEl>
                                          <p:spTgt spid="88"/>
                                        </p:tgtEl>
                                        <p:attrNameLst>
                                          <p:attrName>ppt_x</p:attrName>
                                        </p:attrNameLst>
                                      </p:cBhvr>
                                      <p:tavLst>
                                        <p:tav tm="0">
                                          <p:val>
                                            <p:strVal val="#ppt_x"/>
                                          </p:val>
                                        </p:tav>
                                        <p:tav tm="100000">
                                          <p:val>
                                            <p:strVal val="#ppt_x"/>
                                          </p:val>
                                        </p:tav>
                                      </p:tavLst>
                                    </p:anim>
                                    <p:anim calcmode="lin" valueType="num">
                                      <p:cBhvr additive="base">
                                        <p:cTn id="40"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9" grpId="0"/>
      <p:bldP spid="82" grpId="0"/>
      <p:bldP spid="83" grpId="0"/>
      <p:bldP spid="84" grpId="0"/>
      <p:bldP spid="87" grpId="0"/>
      <p:bldP spid="88" grpId="0"/>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3680117"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368012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4"/>
            <a:ext cx="3680117" cy="3662017"/>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3680123" cy="5549870"/>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1000" fill="hold"/>
                                        <p:tgtEl>
                                          <p:spTgt spid="75"/>
                                        </p:tgtEl>
                                        <p:attrNameLst>
                                          <p:attrName>ppt_x</p:attrName>
                                        </p:attrNameLst>
                                      </p:cBhvr>
                                      <p:tavLst>
                                        <p:tav tm="0">
                                          <p:val>
                                            <p:strVal val="#ppt_x"/>
                                          </p:val>
                                        </p:tav>
                                        <p:tav tm="100000">
                                          <p:val>
                                            <p:strVal val="#ppt_x"/>
                                          </p:val>
                                        </p:tav>
                                      </p:tavLst>
                                    </p:anim>
                                    <p:anim calcmode="lin" valueType="num">
                                      <p:cBhvr additive="base">
                                        <p:cTn id="12" dur="10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1000" fill="hold"/>
                                        <p:tgtEl>
                                          <p:spTgt spid="76"/>
                                        </p:tgtEl>
                                        <p:attrNameLst>
                                          <p:attrName>ppt_x</p:attrName>
                                        </p:attrNameLst>
                                      </p:cBhvr>
                                      <p:tavLst>
                                        <p:tav tm="0">
                                          <p:val>
                                            <p:strVal val="#ppt_x"/>
                                          </p:val>
                                        </p:tav>
                                        <p:tav tm="100000">
                                          <p:val>
                                            <p:strVal val="#ppt_x"/>
                                          </p:val>
                                        </p:tav>
                                      </p:tavLst>
                                    </p:anim>
                                    <p:anim calcmode="lin" valueType="num">
                                      <p:cBhvr additive="base">
                                        <p:cTn id="16" dur="100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0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1000" fill="hold"/>
                                        <p:tgtEl>
                                          <p:spTgt spid="81"/>
                                        </p:tgtEl>
                                        <p:attrNameLst>
                                          <p:attrName>ppt_x</p:attrName>
                                        </p:attrNameLst>
                                      </p:cBhvr>
                                      <p:tavLst>
                                        <p:tav tm="0">
                                          <p:val>
                                            <p:strVal val="#ppt_x"/>
                                          </p:val>
                                        </p:tav>
                                        <p:tav tm="100000">
                                          <p:val>
                                            <p:strVal val="#ppt_x"/>
                                          </p:val>
                                        </p:tav>
                                      </p:tavLst>
                                    </p:anim>
                                    <p:anim calcmode="lin" valueType="num">
                                      <p:cBhvr additive="base">
                                        <p:cTn id="20" dur="10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800"/>
                                  </p:st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1000" fill="hold"/>
                                        <p:tgtEl>
                                          <p:spTgt spid="83"/>
                                        </p:tgtEl>
                                        <p:attrNameLst>
                                          <p:attrName>ppt_x</p:attrName>
                                        </p:attrNameLst>
                                      </p:cBhvr>
                                      <p:tavLst>
                                        <p:tav tm="0">
                                          <p:val>
                                            <p:strVal val="#ppt_x"/>
                                          </p:val>
                                        </p:tav>
                                        <p:tav tm="100000">
                                          <p:val>
                                            <p:strVal val="#ppt_x"/>
                                          </p:val>
                                        </p:tav>
                                      </p:tavLst>
                                    </p:anim>
                                    <p:anim calcmode="lin" valueType="num">
                                      <p:cBhvr additive="base">
                                        <p:cTn id="24" dur="1000" fill="hold"/>
                                        <p:tgtEl>
                                          <p:spTgt spid="8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4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1000" fill="hold"/>
                                        <p:tgtEl>
                                          <p:spTgt spid="87"/>
                                        </p:tgtEl>
                                        <p:attrNameLst>
                                          <p:attrName>ppt_x</p:attrName>
                                        </p:attrNameLst>
                                      </p:cBhvr>
                                      <p:tavLst>
                                        <p:tav tm="0">
                                          <p:val>
                                            <p:strVal val="#ppt_x"/>
                                          </p:val>
                                        </p:tav>
                                        <p:tav tm="100000">
                                          <p:val>
                                            <p:strVal val="#ppt_x"/>
                                          </p:val>
                                        </p:tav>
                                      </p:tavLst>
                                    </p:anim>
                                    <p:anim calcmode="lin" valueType="num">
                                      <p:cBhvr additive="base">
                                        <p:cTn id="32" dur="1000" fill="hold"/>
                                        <p:tgtEl>
                                          <p:spTgt spid="8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88"/>
                                        </p:tgtEl>
                                        <p:attrNameLst>
                                          <p:attrName>style.visibility</p:attrName>
                                        </p:attrNameLst>
                                      </p:cBhvr>
                                      <p:to>
                                        <p:strVal val="visible"/>
                                      </p:to>
                                    </p:set>
                                    <p:anim calcmode="lin" valueType="num">
                                      <p:cBhvr additive="base">
                                        <p:cTn id="35" dur="1000" fill="hold"/>
                                        <p:tgtEl>
                                          <p:spTgt spid="88"/>
                                        </p:tgtEl>
                                        <p:attrNameLst>
                                          <p:attrName>ppt_x</p:attrName>
                                        </p:attrNameLst>
                                      </p:cBhvr>
                                      <p:tavLst>
                                        <p:tav tm="0">
                                          <p:val>
                                            <p:strVal val="#ppt_x"/>
                                          </p:val>
                                        </p:tav>
                                        <p:tav tm="100000">
                                          <p:val>
                                            <p:strVal val="#ppt_x"/>
                                          </p:val>
                                        </p:tav>
                                      </p:tavLst>
                                    </p:anim>
                                    <p:anim calcmode="lin" valueType="num">
                                      <p:cBhvr additive="base">
                                        <p:cTn id="3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6" grpId="0"/>
      <p:bldP spid="81" grpId="0"/>
      <p:bldP spid="83" grpId="0"/>
      <p:bldP spid="85" grpId="0"/>
      <p:bldP spid="87" grpId="0"/>
      <p:bldP spid="88" grpId="0"/>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6" name="Picture Placeholder 6"/>
          <p:cNvSpPr>
            <a:spLocks noGrp="1"/>
          </p:cNvSpPr>
          <p:nvPr>
            <p:ph type="pic" sz="quarter" idx="37"/>
          </p:nvPr>
        </p:nvSpPr>
        <p:spPr>
          <a:xfrm>
            <a:off x="3158355" y="2831054"/>
            <a:ext cx="2247900" cy="1971842"/>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6"/>
          <p:cNvSpPr>
            <a:spLocks noGrp="1"/>
          </p:cNvSpPr>
          <p:nvPr>
            <p:ph type="pic" sz="quarter" idx="37"/>
          </p:nvPr>
        </p:nvSpPr>
        <p:spPr>
          <a:xfrm>
            <a:off x="6179325" y="3691464"/>
            <a:ext cx="2247900" cy="2263719"/>
          </a:xfrm>
          <a:prstGeom prst="rect">
            <a:avLst/>
          </a:prstGeom>
          <a:pattFill prst="lgGrid">
            <a:fgClr>
              <a:schemeClr val="bg1"/>
            </a:fgClr>
            <a:bgClr>
              <a:srgbClr val="EBEDF3"/>
            </a:bgClr>
          </a:pattFill>
        </p:spPr>
        <p:txBody>
          <a:bodyPr/>
          <a:lstStyle/>
          <a:p>
            <a:endParaRPr lang="en-US"/>
          </a:p>
        </p:txBody>
      </p:sp>
      <p:sp>
        <p:nvSpPr>
          <p:cNvPr id="6" name="Picture Placeholder 6"/>
          <p:cNvSpPr>
            <a:spLocks noGrp="1"/>
          </p:cNvSpPr>
          <p:nvPr>
            <p:ph type="pic" sz="quarter" idx="38"/>
          </p:nvPr>
        </p:nvSpPr>
        <p:spPr>
          <a:xfrm>
            <a:off x="6037934" y="404467"/>
            <a:ext cx="3336353" cy="29266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lgGrid">
            <a:fgClr>
              <a:schemeClr val="bg1"/>
            </a:fgClr>
            <a:bgClr>
              <a:srgbClr val="EBEDF3"/>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lgGrid">
            <a:fgClr>
              <a:schemeClr val="bg1"/>
            </a:fgClr>
            <a:bgClr>
              <a:srgbClr val="EBEDF3"/>
            </a:bgClr>
          </a:pattFill>
        </p:spPr>
        <p:txBody>
          <a:bodyPr/>
          <a:lstStyle/>
          <a:p>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7" y="33384"/>
            <a:ext cx="3684105" cy="3352754"/>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39"/>
          </p:nvPr>
        </p:nvSpPr>
        <p:spPr>
          <a:xfrm>
            <a:off x="3783355" y="33384"/>
            <a:ext cx="3684105" cy="3352754"/>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0"/>
          </p:nvPr>
        </p:nvSpPr>
        <p:spPr>
          <a:xfrm>
            <a:off x="3783355" y="3429000"/>
            <a:ext cx="3684105" cy="3384186"/>
          </a:xfrm>
          <a:prstGeom prst="rect">
            <a:avLst/>
          </a:prstGeom>
          <a:pattFill prst="lgGrid">
            <a:fgClr>
              <a:schemeClr val="bg1"/>
            </a:fgClr>
            <a:bgClr>
              <a:srgbClr val="EBEDF3"/>
            </a:bgClr>
          </a:pattFill>
        </p:spPr>
        <p:txBody>
          <a:bodyPr/>
          <a:lstStyle/>
          <a:p>
            <a:endParaRPr lang="en-US"/>
          </a:p>
        </p:txBody>
      </p:sp>
      <p:sp>
        <p:nvSpPr>
          <p:cNvPr id="15" name="Picture Placeholder 6"/>
          <p:cNvSpPr>
            <a:spLocks noGrp="1"/>
          </p:cNvSpPr>
          <p:nvPr>
            <p:ph type="pic" sz="quarter" idx="41"/>
          </p:nvPr>
        </p:nvSpPr>
        <p:spPr>
          <a:xfrm>
            <a:off x="47897" y="3429000"/>
            <a:ext cx="3684105" cy="338418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Rectangle 6"/>
          <p:cNvSpPr/>
          <p:nvPr userDrawn="1"/>
        </p:nvSpPr>
        <p:spPr>
          <a:xfrm>
            <a:off x="0" y="2372140"/>
            <a:ext cx="12192000" cy="1033670"/>
          </a:xfrm>
          <a:prstGeom prst="rect">
            <a:avLst/>
          </a:prstGeom>
          <a:gradFill flip="none" rotWithShape="1">
            <a:gsLst>
              <a:gs pos="0">
                <a:schemeClr val="accent1"/>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38"/>
          </p:nvPr>
        </p:nvSpPr>
        <p:spPr>
          <a:xfrm>
            <a:off x="1394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4" name="Picture Placeholder 6"/>
          <p:cNvSpPr>
            <a:spLocks noGrp="1"/>
          </p:cNvSpPr>
          <p:nvPr>
            <p:ph type="pic" sz="quarter" idx="39"/>
          </p:nvPr>
        </p:nvSpPr>
        <p:spPr>
          <a:xfrm>
            <a:off x="3807097" y="16162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5" name="Picture Placeholder 6"/>
          <p:cNvSpPr>
            <a:spLocks noGrp="1"/>
          </p:cNvSpPr>
          <p:nvPr>
            <p:ph type="pic" sz="quarter" idx="40"/>
          </p:nvPr>
        </p:nvSpPr>
        <p:spPr>
          <a:xfrm>
            <a:off x="6220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6" name="Picture Placeholder 6"/>
          <p:cNvSpPr>
            <a:spLocks noGrp="1"/>
          </p:cNvSpPr>
          <p:nvPr>
            <p:ph type="pic" sz="quarter" idx="41"/>
          </p:nvPr>
        </p:nvSpPr>
        <p:spPr>
          <a:xfrm>
            <a:off x="8633097" y="1616224"/>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6"/>
          <p:cNvSpPr>
            <a:spLocks noGrp="1"/>
          </p:cNvSpPr>
          <p:nvPr>
            <p:ph type="pic" sz="quarter" idx="38"/>
          </p:nvPr>
        </p:nvSpPr>
        <p:spPr>
          <a:xfrm>
            <a:off x="6096000" y="305629"/>
            <a:ext cx="4929809" cy="423139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0" name="Picture Placeholder 19"/>
          <p:cNvSpPr>
            <a:spLocks noGrp="1"/>
          </p:cNvSpPr>
          <p:nvPr>
            <p:ph type="pic" sz="quarter" idx="33"/>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3 w 11303958"/>
              <a:gd name="connsiteY17" fmla="*/ 3775706 h 5549870"/>
              <a:gd name="connsiteX18" fmla="*/ 3680123 w 11303958"/>
              <a:gd name="connsiteY18" fmla="*/ 5549870 h 5549870"/>
              <a:gd name="connsiteX19" fmla="*/ 1905959 w 11303958"/>
              <a:gd name="connsiteY19" fmla="*/ 5549870 h 5549870"/>
              <a:gd name="connsiteX20" fmla="*/ 1 w 11303958"/>
              <a:gd name="connsiteY20" fmla="*/ 3775706 h 5549870"/>
              <a:gd name="connsiteX21" fmla="*/ 1774165 w 11303958"/>
              <a:gd name="connsiteY21" fmla="*/ 3775706 h 5549870"/>
              <a:gd name="connsiteX22" fmla="*/ 1774165 w 11303958"/>
              <a:gd name="connsiteY22" fmla="*/ 5549870 h 5549870"/>
              <a:gd name="connsiteX23" fmla="*/ 1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0 w 11303958"/>
              <a:gd name="connsiteY36" fmla="*/ 0 h 5549870"/>
              <a:gd name="connsiteX37" fmla="*/ 1774163 w 11303958"/>
              <a:gd name="connsiteY37" fmla="*/ 0 h 5549870"/>
              <a:gd name="connsiteX38" fmla="*/ 1774163 w 11303958"/>
              <a:gd name="connsiteY38" fmla="*/ 1774164 h 5549870"/>
              <a:gd name="connsiteX39" fmla="*/ 0 w 11303958"/>
              <a:gd name="connsiteY39" fmla="*/ 1774164 h 5549870"/>
              <a:gd name="connsiteX40" fmla="*/ 1905958 w 11303958"/>
              <a:gd name="connsiteY40" fmla="*/ 0 h 5549870"/>
              <a:gd name="connsiteX41" fmla="*/ 3680121 w 11303958"/>
              <a:gd name="connsiteY41" fmla="*/ 0 h 5549870"/>
              <a:gd name="connsiteX42" fmla="*/ 3680121 w 11303958"/>
              <a:gd name="connsiteY42" fmla="*/ 1774164 h 5549870"/>
              <a:gd name="connsiteX43" fmla="*/ 1905958 w 11303958"/>
              <a:gd name="connsiteY43" fmla="*/ 1774164 h 5549870"/>
              <a:gd name="connsiteX44" fmla="*/ 3811915 w 11303958"/>
              <a:gd name="connsiteY44" fmla="*/ 0 h 5549870"/>
              <a:gd name="connsiteX45" fmla="*/ 5586078 w 11303958"/>
              <a:gd name="connsiteY45" fmla="*/ 0 h 5549870"/>
              <a:gd name="connsiteX46" fmla="*/ 5586078 w 11303958"/>
              <a:gd name="connsiteY46" fmla="*/ 1774164 h 5549870"/>
              <a:gd name="connsiteX47" fmla="*/ 3811915 w 11303958"/>
              <a:gd name="connsiteY47" fmla="*/ 1774164 h 5549870"/>
              <a:gd name="connsiteX48" fmla="*/ 5717877 w 11303958"/>
              <a:gd name="connsiteY48" fmla="*/ 0 h 5549870"/>
              <a:gd name="connsiteX49" fmla="*/ 7492040 w 11303958"/>
              <a:gd name="connsiteY49" fmla="*/ 0 h 5549870"/>
              <a:gd name="connsiteX50" fmla="*/ 7492040 w 11303958"/>
              <a:gd name="connsiteY50" fmla="*/ 1774164 h 5549870"/>
              <a:gd name="connsiteX51" fmla="*/ 5717877 w 11303958"/>
              <a:gd name="connsiteY51" fmla="*/ 1774164 h 5549870"/>
              <a:gd name="connsiteX52" fmla="*/ 7623835 w 11303958"/>
              <a:gd name="connsiteY52" fmla="*/ 0 h 5549870"/>
              <a:gd name="connsiteX53" fmla="*/ 9397998 w 11303958"/>
              <a:gd name="connsiteY53" fmla="*/ 0 h 5549870"/>
              <a:gd name="connsiteX54" fmla="*/ 9397998 w 11303958"/>
              <a:gd name="connsiteY54" fmla="*/ 1774164 h 5549870"/>
              <a:gd name="connsiteX55" fmla="*/ 7623835 w 11303958"/>
              <a:gd name="connsiteY55" fmla="*/ 1774164 h 5549870"/>
              <a:gd name="connsiteX56" fmla="*/ 9529795 w 11303958"/>
              <a:gd name="connsiteY56" fmla="*/ 0 h 5549870"/>
              <a:gd name="connsiteX57" fmla="*/ 11303958 w 11303958"/>
              <a:gd name="connsiteY57" fmla="*/ 0 h 5549870"/>
              <a:gd name="connsiteX58" fmla="*/ 11303958 w 11303958"/>
              <a:gd name="connsiteY58" fmla="*/ 1774164 h 5549870"/>
              <a:gd name="connsiteX59" fmla="*/ 9529795 w 11303958"/>
              <a:gd name="connsiteY59"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3" y="3775706"/>
                </a:lnTo>
                <a:lnTo>
                  <a:pt x="3680123" y="5549870"/>
                </a:lnTo>
                <a:lnTo>
                  <a:pt x="1905959" y="5549870"/>
                </a:lnTo>
                <a:close/>
                <a:moveTo>
                  <a:pt x="1" y="3775706"/>
                </a:moveTo>
                <a:lnTo>
                  <a:pt x="1774165" y="3775706"/>
                </a:lnTo>
                <a:lnTo>
                  <a:pt x="1774165" y="5549870"/>
                </a:lnTo>
                <a:lnTo>
                  <a:pt x="1"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0" y="0"/>
                </a:moveTo>
                <a:lnTo>
                  <a:pt x="1774163" y="0"/>
                </a:lnTo>
                <a:lnTo>
                  <a:pt x="1774163" y="1774164"/>
                </a:lnTo>
                <a:lnTo>
                  <a:pt x="0" y="1774164"/>
                </a:lnTo>
                <a:close/>
                <a:moveTo>
                  <a:pt x="1905958" y="0"/>
                </a:moveTo>
                <a:lnTo>
                  <a:pt x="3680121" y="0"/>
                </a:lnTo>
                <a:lnTo>
                  <a:pt x="3680121" y="1774164"/>
                </a:lnTo>
                <a:lnTo>
                  <a:pt x="1905958"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moveTo>
                  <a:pt x="9529795" y="0"/>
                </a:moveTo>
                <a:lnTo>
                  <a:pt x="11303958" y="0"/>
                </a:lnTo>
                <a:lnTo>
                  <a:pt x="11303958" y="1774164"/>
                </a:lnTo>
                <a:lnTo>
                  <a:pt x="952979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165034"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72737"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180440"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53163"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232410" y="724322"/>
            <a:ext cx="3341869" cy="471556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700670" y="1987826"/>
            <a:ext cx="1986677" cy="241189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06614" y="2392168"/>
            <a:ext cx="1418809" cy="172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344690" y="2504660"/>
            <a:ext cx="1189688" cy="144432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653645" y="2594187"/>
            <a:ext cx="987758" cy="119917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446659"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261534"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6031347"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37891" y="2319130"/>
            <a:ext cx="1440887" cy="174928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368564" y="2504660"/>
            <a:ext cx="1202228" cy="145954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55377" y="2557670"/>
            <a:ext cx="1158565" cy="140653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433210"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269237"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8068533"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904560" y="2557670"/>
            <a:ext cx="1080665" cy="131196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154781" y="2570922"/>
            <a:ext cx="938759" cy="113968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4213156" y="2411896"/>
            <a:ext cx="1233486" cy="149749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565911" y="2268142"/>
            <a:ext cx="1447800" cy="1757680"/>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33327" y="1209393"/>
            <a:ext cx="3345480" cy="406152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10598423" y="2268142"/>
            <a:ext cx="1461055" cy="177377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354384" y="3018973"/>
            <a:ext cx="526038" cy="63862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999692" y="2743201"/>
            <a:ext cx="874304" cy="106143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993266" y="2552622"/>
            <a:ext cx="1172150" cy="1423031"/>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6284686" y="2089631"/>
            <a:ext cx="1891905" cy="229683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295861" y="887896"/>
            <a:ext cx="3766353" cy="457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TextBox 3"/>
          <p:cNvSpPr txBox="1"/>
          <p:nvPr userDrawn="1"/>
        </p:nvSpPr>
        <p:spPr>
          <a:xfrm>
            <a:off x="1139558" y="566057"/>
            <a:ext cx="3797835" cy="5093702"/>
          </a:xfrm>
          <a:prstGeom prst="rect">
            <a:avLst/>
          </a:prstGeom>
          <a:noFill/>
        </p:spPr>
        <p:txBody>
          <a:bodyPr wrap="none" rtlCol="0">
            <a:spAutoFit/>
          </a:bodyPr>
          <a:lstStyle/>
          <a:p>
            <a:r>
              <a:rPr lang="en-US" sz="13800">
                <a:solidFill>
                  <a:schemeClr val="tx1">
                    <a:lumMod val="10000"/>
                    <a:lumOff val="90000"/>
                  </a:schemeClr>
                </a:solidFill>
                <a:latin typeface="Roboto Black" panose="02000000000000000000" pitchFamily="2" charset="0"/>
                <a:ea typeface="Roboto Black" panose="02000000000000000000" pitchFamily="2" charset="0"/>
              </a:rPr>
              <a:t>AVA</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a:p>
            <a:r>
              <a:rPr lang="en-US" sz="7200">
                <a:solidFill>
                  <a:schemeClr val="tx1">
                    <a:lumMod val="10000"/>
                    <a:lumOff val="90000"/>
                  </a:schemeClr>
                </a:solidFill>
                <a:latin typeface="Roboto Black" panose="02000000000000000000" pitchFamily="2" charset="0"/>
                <a:ea typeface="Roboto Black" panose="02000000000000000000" pitchFamily="2" charset="0"/>
              </a:rPr>
              <a:t>BEST OF</a:t>
            </a:r>
          </a:p>
          <a:p>
            <a:r>
              <a:rPr lang="en-US" sz="11500">
                <a:solidFill>
                  <a:schemeClr val="tx1">
                    <a:lumMod val="10000"/>
                    <a:lumOff val="90000"/>
                  </a:schemeClr>
                </a:solidFill>
                <a:latin typeface="Roboto Black" panose="02000000000000000000" pitchFamily="2" charset="0"/>
                <a:ea typeface="Roboto Black" panose="02000000000000000000" pitchFamily="2" charset="0"/>
              </a:rPr>
              <a:t>BEST</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p:txBody>
      </p:sp>
      <p:sp>
        <p:nvSpPr>
          <p:cNvPr id="3" name="Picture Placeholder 6"/>
          <p:cNvSpPr>
            <a:spLocks noGrp="1"/>
          </p:cNvSpPr>
          <p:nvPr>
            <p:ph type="pic" sz="quarter" idx="38"/>
          </p:nvPr>
        </p:nvSpPr>
        <p:spPr>
          <a:xfrm>
            <a:off x="1447801" y="1110642"/>
            <a:ext cx="3181350" cy="3946475"/>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5" name="Rectangle 4"/>
          <p:cNvSpPr/>
          <p:nvPr userDrawn="1"/>
        </p:nvSpPr>
        <p:spPr>
          <a:xfrm>
            <a:off x="0" y="5048250"/>
            <a:ext cx="12192000" cy="18097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0" y="0"/>
            <a:ext cx="12192000" cy="68580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0" name="Picture Placeholder 19"/>
          <p:cNvSpPr>
            <a:spLocks noGrp="1"/>
          </p:cNvSpPr>
          <p:nvPr>
            <p:ph type="pic" sz="quarter" idx="50"/>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2 w 11303958"/>
              <a:gd name="connsiteY17" fmla="*/ 3775706 h 5549870"/>
              <a:gd name="connsiteX18" fmla="*/ 3680122 w 11303958"/>
              <a:gd name="connsiteY18" fmla="*/ 5549870 h 5549870"/>
              <a:gd name="connsiteX19" fmla="*/ 1905959 w 11303958"/>
              <a:gd name="connsiteY19" fmla="*/ 5549870 h 5549870"/>
              <a:gd name="connsiteX20" fmla="*/ 2 w 11303958"/>
              <a:gd name="connsiteY20" fmla="*/ 3775706 h 5549870"/>
              <a:gd name="connsiteX21" fmla="*/ 1774165 w 11303958"/>
              <a:gd name="connsiteY21" fmla="*/ 3775706 h 5549870"/>
              <a:gd name="connsiteX22" fmla="*/ 1774165 w 11303958"/>
              <a:gd name="connsiteY22" fmla="*/ 5549870 h 5549870"/>
              <a:gd name="connsiteX23" fmla="*/ 2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3811915 w 11303958"/>
              <a:gd name="connsiteY36" fmla="*/ 1887853 h 5549870"/>
              <a:gd name="connsiteX37" fmla="*/ 5586078 w 11303958"/>
              <a:gd name="connsiteY37" fmla="*/ 1887853 h 5549870"/>
              <a:gd name="connsiteX38" fmla="*/ 5586078 w 11303958"/>
              <a:gd name="connsiteY38" fmla="*/ 3662017 h 5549870"/>
              <a:gd name="connsiteX39" fmla="*/ 3811915 w 11303958"/>
              <a:gd name="connsiteY39" fmla="*/ 3662017 h 5549870"/>
              <a:gd name="connsiteX40" fmla="*/ 1905958 w 11303958"/>
              <a:gd name="connsiteY40" fmla="*/ 1887853 h 5549870"/>
              <a:gd name="connsiteX41" fmla="*/ 3680122 w 11303958"/>
              <a:gd name="connsiteY41" fmla="*/ 1887853 h 5549870"/>
              <a:gd name="connsiteX42" fmla="*/ 3680122 w 11303958"/>
              <a:gd name="connsiteY42" fmla="*/ 3662017 h 5549870"/>
              <a:gd name="connsiteX43" fmla="*/ 1905958 w 11303958"/>
              <a:gd name="connsiteY43" fmla="*/ 3662017 h 5549870"/>
              <a:gd name="connsiteX44" fmla="*/ 1 w 11303958"/>
              <a:gd name="connsiteY44" fmla="*/ 1887853 h 5549870"/>
              <a:gd name="connsiteX45" fmla="*/ 1774163 w 11303958"/>
              <a:gd name="connsiteY45" fmla="*/ 1887853 h 5549870"/>
              <a:gd name="connsiteX46" fmla="*/ 1774163 w 11303958"/>
              <a:gd name="connsiteY46" fmla="*/ 3662017 h 5549870"/>
              <a:gd name="connsiteX47" fmla="*/ 1 w 11303958"/>
              <a:gd name="connsiteY47" fmla="*/ 3662017 h 5549870"/>
              <a:gd name="connsiteX48" fmla="*/ 9529795 w 11303958"/>
              <a:gd name="connsiteY48" fmla="*/ 1 h 5549870"/>
              <a:gd name="connsiteX49" fmla="*/ 11303958 w 11303958"/>
              <a:gd name="connsiteY49" fmla="*/ 1 h 5549870"/>
              <a:gd name="connsiteX50" fmla="*/ 11303958 w 11303958"/>
              <a:gd name="connsiteY50" fmla="*/ 1774164 h 5549870"/>
              <a:gd name="connsiteX51" fmla="*/ 9529795 w 11303958"/>
              <a:gd name="connsiteY51" fmla="*/ 1774164 h 5549870"/>
              <a:gd name="connsiteX52" fmla="*/ 0 w 11303958"/>
              <a:gd name="connsiteY52" fmla="*/ 0 h 5549870"/>
              <a:gd name="connsiteX53" fmla="*/ 1774162 w 11303958"/>
              <a:gd name="connsiteY53" fmla="*/ 0 h 5549870"/>
              <a:gd name="connsiteX54" fmla="*/ 1774162 w 11303958"/>
              <a:gd name="connsiteY54" fmla="*/ 1774164 h 5549870"/>
              <a:gd name="connsiteX55" fmla="*/ 0 w 11303958"/>
              <a:gd name="connsiteY55" fmla="*/ 1774164 h 5549870"/>
              <a:gd name="connsiteX56" fmla="*/ 1905957 w 11303958"/>
              <a:gd name="connsiteY56" fmla="*/ 0 h 5549870"/>
              <a:gd name="connsiteX57" fmla="*/ 3680121 w 11303958"/>
              <a:gd name="connsiteY57" fmla="*/ 0 h 5549870"/>
              <a:gd name="connsiteX58" fmla="*/ 3680121 w 11303958"/>
              <a:gd name="connsiteY58" fmla="*/ 1774164 h 5549870"/>
              <a:gd name="connsiteX59" fmla="*/ 1905957 w 11303958"/>
              <a:gd name="connsiteY59" fmla="*/ 1774164 h 5549870"/>
              <a:gd name="connsiteX60" fmla="*/ 3811915 w 11303958"/>
              <a:gd name="connsiteY60" fmla="*/ 0 h 5549870"/>
              <a:gd name="connsiteX61" fmla="*/ 5586078 w 11303958"/>
              <a:gd name="connsiteY61" fmla="*/ 0 h 5549870"/>
              <a:gd name="connsiteX62" fmla="*/ 5586078 w 11303958"/>
              <a:gd name="connsiteY62" fmla="*/ 1774164 h 5549870"/>
              <a:gd name="connsiteX63" fmla="*/ 3811915 w 11303958"/>
              <a:gd name="connsiteY63" fmla="*/ 1774164 h 5549870"/>
              <a:gd name="connsiteX64" fmla="*/ 5717877 w 11303958"/>
              <a:gd name="connsiteY64" fmla="*/ 0 h 5549870"/>
              <a:gd name="connsiteX65" fmla="*/ 7492040 w 11303958"/>
              <a:gd name="connsiteY65" fmla="*/ 0 h 5549870"/>
              <a:gd name="connsiteX66" fmla="*/ 7492040 w 11303958"/>
              <a:gd name="connsiteY66" fmla="*/ 1774164 h 5549870"/>
              <a:gd name="connsiteX67" fmla="*/ 5717877 w 11303958"/>
              <a:gd name="connsiteY67" fmla="*/ 1774164 h 5549870"/>
              <a:gd name="connsiteX68" fmla="*/ 7623835 w 11303958"/>
              <a:gd name="connsiteY68" fmla="*/ 0 h 5549870"/>
              <a:gd name="connsiteX69" fmla="*/ 9397998 w 11303958"/>
              <a:gd name="connsiteY69" fmla="*/ 0 h 5549870"/>
              <a:gd name="connsiteX70" fmla="*/ 9397998 w 11303958"/>
              <a:gd name="connsiteY70" fmla="*/ 1774164 h 5549870"/>
              <a:gd name="connsiteX71" fmla="*/ 7623835 w 11303958"/>
              <a:gd name="connsiteY71"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2" y="3775706"/>
                </a:lnTo>
                <a:lnTo>
                  <a:pt x="3680122" y="5549870"/>
                </a:lnTo>
                <a:lnTo>
                  <a:pt x="1905959" y="5549870"/>
                </a:lnTo>
                <a:close/>
                <a:moveTo>
                  <a:pt x="2" y="3775706"/>
                </a:moveTo>
                <a:lnTo>
                  <a:pt x="1774165" y="3775706"/>
                </a:lnTo>
                <a:lnTo>
                  <a:pt x="1774165" y="5549870"/>
                </a:lnTo>
                <a:lnTo>
                  <a:pt x="2"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3811915" y="1887853"/>
                </a:moveTo>
                <a:lnTo>
                  <a:pt x="5586078" y="1887853"/>
                </a:lnTo>
                <a:lnTo>
                  <a:pt x="5586078" y="3662017"/>
                </a:lnTo>
                <a:lnTo>
                  <a:pt x="3811915" y="3662017"/>
                </a:lnTo>
                <a:close/>
                <a:moveTo>
                  <a:pt x="1905958" y="1887853"/>
                </a:moveTo>
                <a:lnTo>
                  <a:pt x="3680122" y="1887853"/>
                </a:lnTo>
                <a:lnTo>
                  <a:pt x="3680122" y="3662017"/>
                </a:lnTo>
                <a:lnTo>
                  <a:pt x="1905958" y="3662017"/>
                </a:lnTo>
                <a:close/>
                <a:moveTo>
                  <a:pt x="1" y="1887853"/>
                </a:moveTo>
                <a:lnTo>
                  <a:pt x="1774163" y="1887853"/>
                </a:lnTo>
                <a:lnTo>
                  <a:pt x="1774163" y="3662017"/>
                </a:lnTo>
                <a:lnTo>
                  <a:pt x="1" y="3662017"/>
                </a:lnTo>
                <a:close/>
                <a:moveTo>
                  <a:pt x="9529795" y="1"/>
                </a:moveTo>
                <a:lnTo>
                  <a:pt x="11303958" y="1"/>
                </a:lnTo>
                <a:lnTo>
                  <a:pt x="11303958" y="1774164"/>
                </a:lnTo>
                <a:lnTo>
                  <a:pt x="9529795" y="1774164"/>
                </a:lnTo>
                <a:close/>
                <a:moveTo>
                  <a:pt x="0" y="0"/>
                </a:moveTo>
                <a:lnTo>
                  <a:pt x="1774162" y="0"/>
                </a:lnTo>
                <a:lnTo>
                  <a:pt x="1774162" y="1774164"/>
                </a:lnTo>
                <a:lnTo>
                  <a:pt x="0" y="1774164"/>
                </a:lnTo>
                <a:close/>
                <a:moveTo>
                  <a:pt x="1905957" y="0"/>
                </a:moveTo>
                <a:lnTo>
                  <a:pt x="3680121" y="0"/>
                </a:lnTo>
                <a:lnTo>
                  <a:pt x="3680121" y="1774164"/>
                </a:lnTo>
                <a:lnTo>
                  <a:pt x="1905957"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lgGrid">
            <a:fgClr>
              <a:schemeClr val="bg1"/>
            </a:fgClr>
            <a:bgClr>
              <a:srgbClr val="EBEDF3"/>
            </a:bgClr>
          </a:pattFill>
        </p:spPr>
        <p:txBody>
          <a:bodyPr/>
          <a:lstStyle/>
          <a:p>
            <a:endParaRPr lang="en-US"/>
          </a:p>
        </p:txBody>
      </p:sp>
      <p:sp>
        <p:nvSpPr>
          <p:cNvPr id="12" name="Picture Placeholder 6"/>
          <p:cNvSpPr>
            <a:spLocks noGrp="1"/>
          </p:cNvSpPr>
          <p:nvPr>
            <p:ph type="pic" sz="quarter" idx="39"/>
          </p:nvPr>
        </p:nvSpPr>
        <p:spPr>
          <a:xfrm>
            <a:off x="3048000" y="0"/>
            <a:ext cx="3048000" cy="2971800"/>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40"/>
          </p:nvPr>
        </p:nvSpPr>
        <p:spPr>
          <a:xfrm>
            <a:off x="6096000" y="0"/>
            <a:ext cx="3048000" cy="2971800"/>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1"/>
          </p:nvPr>
        </p:nvSpPr>
        <p:spPr>
          <a:xfrm>
            <a:off x="9144000" y="0"/>
            <a:ext cx="3048000" cy="29718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rgbClr val="EBEDF3"/>
        </a:solidFill>
        <a:effectLst/>
      </p:bgPr>
    </p:bg>
    <p:spTree>
      <p:nvGrpSpPr>
        <p:cNvPr id="1" name=""/>
        <p:cNvGrpSpPr/>
        <p:nvPr/>
      </p:nvGrpSpPr>
      <p:grpSpPr>
        <a:xfrm>
          <a:off x="0" y="0"/>
          <a:ext cx="0" cy="0"/>
          <a:chOff x="0" y="0"/>
          <a:chExt cx="0" cy="0"/>
        </a:xfrm>
      </p:grpSpPr>
      <p:sp>
        <p:nvSpPr>
          <p:cNvPr id="4" name="Rectangle 3"/>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50"/>
          </p:nvPr>
        </p:nvSpPr>
        <p:spPr>
          <a:xfrm>
            <a:off x="6419850" y="209550"/>
            <a:ext cx="5543550" cy="64389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EBEDF3"/>
        </a:solidFill>
        <a:effectLst/>
      </p:bgPr>
    </p:bg>
    <p:spTree>
      <p:nvGrpSpPr>
        <p:cNvPr id="1" name=""/>
        <p:cNvGrpSpPr/>
        <p:nvPr/>
      </p:nvGrpSpPr>
      <p:grpSpPr>
        <a:xfrm>
          <a:off x="0" y="0"/>
          <a:ext cx="0" cy="0"/>
          <a:chOff x="0" y="0"/>
          <a:chExt cx="0" cy="0"/>
        </a:xfrm>
      </p:grpSpPr>
      <p:sp>
        <p:nvSpPr>
          <p:cNvPr id="9" name="Rectangle 8"/>
          <p:cNvSpPr/>
          <p:nvPr userDrawn="1"/>
        </p:nvSpPr>
        <p:spPr>
          <a:xfrm>
            <a:off x="7493000" y="6235700"/>
            <a:ext cx="4699000"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p:cNvSpPr>
            <a:spLocks noGrp="1"/>
          </p:cNvSpPr>
          <p:nvPr>
            <p:ph type="pic" sz="quarter" idx="45"/>
          </p:nvPr>
        </p:nvSpPr>
        <p:spPr>
          <a:xfrm>
            <a:off x="0" y="1"/>
            <a:ext cx="6096000"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7" name="Picture Placeholder 6"/>
          <p:cNvSpPr>
            <a:spLocks noGrp="1"/>
          </p:cNvSpPr>
          <p:nvPr>
            <p:ph type="pic" sz="quarter" idx="46"/>
          </p:nvPr>
        </p:nvSpPr>
        <p:spPr>
          <a:xfrm>
            <a:off x="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8" name="Picture Placeholder 6"/>
          <p:cNvSpPr>
            <a:spLocks noGrp="1"/>
          </p:cNvSpPr>
          <p:nvPr>
            <p:ph type="pic" sz="quarter" idx="47"/>
          </p:nvPr>
        </p:nvSpPr>
        <p:spPr>
          <a:xfrm>
            <a:off x="609600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3429000"/>
          </a:xfrm>
          <a:prstGeom prst="rect">
            <a:avLst/>
          </a:prstGeom>
          <a:pattFill prst="pct5">
            <a:fgClr>
              <a:schemeClr val="bg1"/>
            </a:fgClr>
            <a:bgClr>
              <a:srgbClr val="FFFFFF"/>
            </a:bgClr>
          </a:pattFill>
        </p:spPr>
        <p:txBody>
          <a:bodyPr/>
          <a:lstStyle/>
          <a:p>
            <a:endParaRPr lang="en-US"/>
          </a:p>
        </p:txBody>
      </p:sp>
      <p:sp>
        <p:nvSpPr>
          <p:cNvPr id="10" name="Picture Placeholder 6"/>
          <p:cNvSpPr>
            <a:spLocks noGrp="1"/>
          </p:cNvSpPr>
          <p:nvPr>
            <p:ph type="pic" sz="quarter" idx="49"/>
          </p:nvPr>
        </p:nvSpPr>
        <p:spPr>
          <a:xfrm>
            <a:off x="0" y="3429000"/>
            <a:ext cx="3044952" cy="3429000"/>
          </a:xfrm>
          <a:prstGeom prst="rect">
            <a:avLst/>
          </a:prstGeom>
          <a:pattFill prst="pct5">
            <a:fgClr>
              <a:schemeClr val="bg1"/>
            </a:fgClr>
            <a:bgClr>
              <a:srgbClr val="FFFFFF"/>
            </a:bgClr>
          </a:pattFill>
        </p:spPr>
        <p:txBody>
          <a:bodyPr/>
          <a:lstStyle/>
          <a:p>
            <a:endParaRPr lang="en-US"/>
          </a:p>
        </p:txBody>
      </p:sp>
      <p:sp>
        <p:nvSpPr>
          <p:cNvPr id="11" name="Picture Placeholder 6"/>
          <p:cNvSpPr>
            <a:spLocks noGrp="1"/>
          </p:cNvSpPr>
          <p:nvPr>
            <p:ph type="pic" sz="quarter" idx="50"/>
          </p:nvPr>
        </p:nvSpPr>
        <p:spPr>
          <a:xfrm>
            <a:off x="6096000" y="3429000"/>
            <a:ext cx="3044952" cy="3429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3429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6858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6858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846170" y="730045"/>
            <a:ext cx="3082060" cy="3311013"/>
          </a:xfrm>
          <a:prstGeom prst="rect">
            <a:avLst/>
          </a:prstGeom>
          <a:noFill/>
        </p:spPr>
        <p:txBody>
          <a:bodyPr/>
          <a:lstStyle/>
          <a:p>
            <a:endParaRPr lang="en-US"/>
          </a:p>
        </p:txBody>
      </p:sp>
      <p:sp>
        <p:nvSpPr>
          <p:cNvPr id="7" name="Picture Placeholder 6"/>
          <p:cNvSpPr>
            <a:spLocks noGrp="1"/>
          </p:cNvSpPr>
          <p:nvPr>
            <p:ph type="pic" sz="quarter" idx="11"/>
          </p:nvPr>
        </p:nvSpPr>
        <p:spPr>
          <a:xfrm>
            <a:off x="4778699" y="4355087"/>
            <a:ext cx="2149531" cy="1991076"/>
          </a:xfrm>
          <a:prstGeom prst="rect">
            <a:avLst/>
          </a:prstGeom>
          <a:noFill/>
        </p:spPr>
        <p:txBody>
          <a:bodyPr/>
          <a:lstStyle/>
          <a:p>
            <a:endParaRPr lang="en-US"/>
          </a:p>
        </p:txBody>
      </p:sp>
      <p:sp>
        <p:nvSpPr>
          <p:cNvPr id="8" name="Picture Placeholder 6"/>
          <p:cNvSpPr>
            <a:spLocks noGrp="1"/>
          </p:cNvSpPr>
          <p:nvPr>
            <p:ph type="pic" sz="quarter" idx="12"/>
          </p:nvPr>
        </p:nvSpPr>
        <p:spPr>
          <a:xfrm>
            <a:off x="7254894" y="4136309"/>
            <a:ext cx="1833421" cy="1841278"/>
          </a:xfrm>
          <a:prstGeom prst="rect">
            <a:avLst/>
          </a:prstGeom>
          <a:noFill/>
        </p:spPr>
        <p:txBody>
          <a:bodyPr/>
          <a:lstStyle/>
          <a:p>
            <a:endParaRPr lang="en-US"/>
          </a:p>
        </p:txBody>
      </p:sp>
      <p:sp>
        <p:nvSpPr>
          <p:cNvPr id="9" name="Picture Placeholder 6"/>
          <p:cNvSpPr>
            <a:spLocks noGrp="1"/>
          </p:cNvSpPr>
          <p:nvPr>
            <p:ph type="pic" sz="quarter" idx="13"/>
          </p:nvPr>
        </p:nvSpPr>
        <p:spPr>
          <a:xfrm>
            <a:off x="7254893" y="1244156"/>
            <a:ext cx="3284590" cy="226754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rgbClr val="EBEDF3"/>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49"/>
          </p:nvPr>
        </p:nvSpPr>
        <p:spPr>
          <a:xfrm>
            <a:off x="2331141" y="2888342"/>
            <a:ext cx="2223298" cy="2503714"/>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4" name="Picture Placeholder 6"/>
          <p:cNvSpPr>
            <a:spLocks noGrp="1"/>
          </p:cNvSpPr>
          <p:nvPr>
            <p:ph type="pic" sz="quarter" idx="50"/>
          </p:nvPr>
        </p:nvSpPr>
        <p:spPr>
          <a:xfrm>
            <a:off x="4688115" y="1963056"/>
            <a:ext cx="3044952" cy="3429000"/>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5" name="Picture Placeholder 6"/>
          <p:cNvSpPr>
            <a:spLocks noGrp="1"/>
          </p:cNvSpPr>
          <p:nvPr>
            <p:ph type="pic" sz="quarter" idx="51"/>
          </p:nvPr>
        </p:nvSpPr>
        <p:spPr>
          <a:xfrm>
            <a:off x="7866743" y="3309257"/>
            <a:ext cx="1849525" cy="2082798"/>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rgbClr val="EBEDF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49"/>
          </p:nvPr>
        </p:nvSpPr>
        <p:spPr>
          <a:xfrm>
            <a:off x="1344616"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50"/>
          </p:nvPr>
        </p:nvSpPr>
        <p:spPr>
          <a:xfrm>
            <a:off x="4891314" y="2254319"/>
            <a:ext cx="2409372" cy="2409372"/>
          </a:xfrm>
          <a:custGeom>
            <a:avLst/>
            <a:gdLst>
              <a:gd name="connsiteX0" fmla="*/ 1204686 w 2409372"/>
              <a:gd name="connsiteY0" fmla="*/ 0 h 2409372"/>
              <a:gd name="connsiteX1" fmla="*/ 2409372 w 2409372"/>
              <a:gd name="connsiteY1" fmla="*/ 1204686 h 2409372"/>
              <a:gd name="connsiteX2" fmla="*/ 1204686 w 2409372"/>
              <a:gd name="connsiteY2" fmla="*/ 2409372 h 2409372"/>
              <a:gd name="connsiteX3" fmla="*/ 0 w 2409372"/>
              <a:gd name="connsiteY3" fmla="*/ 1204686 h 2409372"/>
              <a:gd name="connsiteX4" fmla="*/ 1204686 w 2409372"/>
              <a:gd name="connsiteY4" fmla="*/ 0 h 240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372" h="2409372">
                <a:moveTo>
                  <a:pt x="1204686" y="0"/>
                </a:moveTo>
                <a:cubicBezTo>
                  <a:pt x="1870016" y="0"/>
                  <a:pt x="2409372" y="539356"/>
                  <a:pt x="2409372" y="1204686"/>
                </a:cubicBezTo>
                <a:cubicBezTo>
                  <a:pt x="2409372" y="1870016"/>
                  <a:pt x="1870016" y="2409372"/>
                  <a:pt x="1204686" y="2409372"/>
                </a:cubicBezTo>
                <a:cubicBezTo>
                  <a:pt x="539356" y="2409372"/>
                  <a:pt x="0" y="1870016"/>
                  <a:pt x="0" y="1204686"/>
                </a:cubicBezTo>
                <a:cubicBezTo>
                  <a:pt x="0" y="539356"/>
                  <a:pt x="539356" y="0"/>
                  <a:pt x="1204686"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51"/>
          </p:nvPr>
        </p:nvSpPr>
        <p:spPr>
          <a:xfrm>
            <a:off x="9037188"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000">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66000">
                                          <p:cBhvr additive="base">
                                            <p:cTn id="11" dur="1500" fill="hold"/>
                                            <p:tgtEl>
                                              <p:spTgt spid="16"/>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000">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14:bounceEnd="66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3" name="Picture Placeholder 6"/>
          <p:cNvSpPr>
            <a:spLocks noGrp="1"/>
          </p:cNvSpPr>
          <p:nvPr>
            <p:ph type="pic" sz="quarter" idx="45"/>
          </p:nvPr>
        </p:nvSpPr>
        <p:spPr>
          <a:xfrm>
            <a:off x="0" y="0"/>
            <a:ext cx="1981200" cy="2946400"/>
          </a:xfrm>
          <a:prstGeom prst="rect">
            <a:avLst/>
          </a:prstGeom>
          <a:noFill/>
        </p:spPr>
        <p:txBody>
          <a:bodyPr/>
          <a:lstStyle/>
          <a:p>
            <a:endParaRPr lang="en-US"/>
          </a:p>
        </p:txBody>
      </p:sp>
      <p:sp>
        <p:nvSpPr>
          <p:cNvPr id="20" name="Picture Placeholder 6"/>
          <p:cNvSpPr>
            <a:spLocks noGrp="1"/>
          </p:cNvSpPr>
          <p:nvPr>
            <p:ph type="pic" sz="quarter" idx="46"/>
          </p:nvPr>
        </p:nvSpPr>
        <p:spPr>
          <a:xfrm>
            <a:off x="2042160" y="0"/>
            <a:ext cx="1981200" cy="2171700"/>
          </a:xfrm>
          <a:prstGeom prst="rect">
            <a:avLst/>
          </a:prstGeom>
          <a:noFill/>
        </p:spPr>
        <p:txBody>
          <a:bodyPr/>
          <a:lstStyle/>
          <a:p>
            <a:endParaRPr lang="en-US"/>
          </a:p>
        </p:txBody>
      </p:sp>
      <p:sp>
        <p:nvSpPr>
          <p:cNvPr id="21" name="Picture Placeholder 6"/>
          <p:cNvSpPr>
            <a:spLocks noGrp="1"/>
          </p:cNvSpPr>
          <p:nvPr>
            <p:ph type="pic" sz="quarter" idx="47"/>
          </p:nvPr>
        </p:nvSpPr>
        <p:spPr>
          <a:xfrm>
            <a:off x="4084320" y="0"/>
            <a:ext cx="1981200" cy="1774164"/>
          </a:xfrm>
          <a:prstGeom prst="rect">
            <a:avLst/>
          </a:prstGeom>
          <a:noFill/>
        </p:spPr>
        <p:txBody>
          <a:bodyPr/>
          <a:lstStyle/>
          <a:p>
            <a:endParaRPr lang="en-US"/>
          </a:p>
        </p:txBody>
      </p:sp>
      <p:sp>
        <p:nvSpPr>
          <p:cNvPr id="22" name="Picture Placeholder 6"/>
          <p:cNvSpPr>
            <a:spLocks noGrp="1"/>
          </p:cNvSpPr>
          <p:nvPr>
            <p:ph type="pic" sz="quarter" idx="48"/>
          </p:nvPr>
        </p:nvSpPr>
        <p:spPr>
          <a:xfrm>
            <a:off x="6126480" y="0"/>
            <a:ext cx="1981200" cy="1524000"/>
          </a:xfrm>
          <a:prstGeom prst="rect">
            <a:avLst/>
          </a:prstGeom>
          <a:noFill/>
        </p:spPr>
        <p:txBody>
          <a:bodyPr/>
          <a:lstStyle/>
          <a:p>
            <a:endParaRPr lang="en-US"/>
          </a:p>
        </p:txBody>
      </p:sp>
      <p:sp>
        <p:nvSpPr>
          <p:cNvPr id="23" name="Picture Placeholder 6"/>
          <p:cNvSpPr>
            <a:spLocks noGrp="1"/>
          </p:cNvSpPr>
          <p:nvPr>
            <p:ph type="pic" sz="quarter" idx="49"/>
          </p:nvPr>
        </p:nvSpPr>
        <p:spPr>
          <a:xfrm>
            <a:off x="8168640" y="0"/>
            <a:ext cx="1981200" cy="1774164"/>
          </a:xfrm>
          <a:prstGeom prst="rect">
            <a:avLst/>
          </a:prstGeom>
          <a:noFill/>
        </p:spPr>
        <p:txBody>
          <a:bodyPr/>
          <a:lstStyle/>
          <a:p>
            <a:endParaRPr lang="en-US"/>
          </a:p>
        </p:txBody>
      </p:sp>
      <p:sp>
        <p:nvSpPr>
          <p:cNvPr id="24" name="Picture Placeholder 6"/>
          <p:cNvSpPr>
            <a:spLocks noGrp="1"/>
          </p:cNvSpPr>
          <p:nvPr>
            <p:ph type="pic" sz="quarter" idx="50"/>
          </p:nvPr>
        </p:nvSpPr>
        <p:spPr>
          <a:xfrm>
            <a:off x="10210800" y="0"/>
            <a:ext cx="1981200" cy="2571750"/>
          </a:xfrm>
          <a:prstGeom prst="rect">
            <a:avLst/>
          </a:prstGeom>
          <a:noFill/>
        </p:spPr>
        <p:txBody>
          <a:bodyPr/>
          <a:lstStyle/>
          <a:p>
            <a:endParaRPr lang="en-US"/>
          </a:p>
        </p:txBody>
      </p:sp>
      <p:sp>
        <p:nvSpPr>
          <p:cNvPr id="25" name="Picture Placeholder 6"/>
          <p:cNvSpPr>
            <a:spLocks noGrp="1"/>
          </p:cNvSpPr>
          <p:nvPr>
            <p:ph type="pic" sz="quarter" idx="51"/>
          </p:nvPr>
        </p:nvSpPr>
        <p:spPr>
          <a:xfrm>
            <a:off x="0" y="2997200"/>
            <a:ext cx="1981200" cy="2946400"/>
          </a:xfrm>
          <a:prstGeom prst="rect">
            <a:avLst/>
          </a:prstGeom>
          <a:noFill/>
        </p:spPr>
        <p:txBody>
          <a:bodyPr/>
          <a:lstStyle/>
          <a:p>
            <a:endParaRPr lang="en-US"/>
          </a:p>
        </p:txBody>
      </p:sp>
      <p:sp>
        <p:nvSpPr>
          <p:cNvPr id="26" name="Picture Placeholder 6"/>
          <p:cNvSpPr>
            <a:spLocks noGrp="1"/>
          </p:cNvSpPr>
          <p:nvPr>
            <p:ph type="pic" sz="quarter" idx="52"/>
          </p:nvPr>
        </p:nvSpPr>
        <p:spPr>
          <a:xfrm>
            <a:off x="2042160" y="2222500"/>
            <a:ext cx="1981200" cy="217170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44577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5994400"/>
            <a:ext cx="1981200" cy="2946400"/>
          </a:xfrm>
          <a:prstGeom prst="rect">
            <a:avLst/>
          </a:prstGeom>
          <a:noFill/>
        </p:spPr>
        <p:txBody>
          <a:bodyPr/>
          <a:lstStyle/>
          <a:p>
            <a:endParaRPr lang="en-US"/>
          </a:p>
        </p:txBody>
      </p:sp>
      <p:sp>
        <p:nvSpPr>
          <p:cNvPr id="29" name="Picture Placeholder 6"/>
          <p:cNvSpPr>
            <a:spLocks noGrp="1"/>
          </p:cNvSpPr>
          <p:nvPr>
            <p:ph type="pic" sz="quarter" idx="55"/>
          </p:nvPr>
        </p:nvSpPr>
        <p:spPr>
          <a:xfrm>
            <a:off x="4084320" y="1827504"/>
            <a:ext cx="1981200" cy="1774164"/>
          </a:xfrm>
          <a:prstGeom prst="rect">
            <a:avLst/>
          </a:prstGeom>
          <a:noFill/>
        </p:spPr>
        <p:txBody>
          <a:bodyPr/>
          <a:lstStyle/>
          <a:p>
            <a:endParaRPr lang="en-US"/>
          </a:p>
        </p:txBody>
      </p:sp>
      <p:sp>
        <p:nvSpPr>
          <p:cNvPr id="30" name="Picture Placeholder 6"/>
          <p:cNvSpPr>
            <a:spLocks noGrp="1"/>
          </p:cNvSpPr>
          <p:nvPr>
            <p:ph type="pic" sz="quarter" idx="56"/>
          </p:nvPr>
        </p:nvSpPr>
        <p:spPr>
          <a:xfrm>
            <a:off x="4084320" y="3661358"/>
            <a:ext cx="1981200" cy="2593392"/>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6323965"/>
            <a:ext cx="1981200" cy="2593392"/>
          </a:xfrm>
          <a:prstGeom prst="rect">
            <a:avLst/>
          </a:prstGeom>
          <a:noFill/>
        </p:spPr>
        <p:txBody>
          <a:bodyPr/>
          <a:lstStyle/>
          <a:p>
            <a:endParaRPr lang="en-US"/>
          </a:p>
        </p:txBody>
      </p:sp>
      <p:sp>
        <p:nvSpPr>
          <p:cNvPr id="32" name="Picture Placeholder 6"/>
          <p:cNvSpPr>
            <a:spLocks noGrp="1"/>
          </p:cNvSpPr>
          <p:nvPr>
            <p:ph type="pic" sz="quarter" idx="58"/>
          </p:nvPr>
        </p:nvSpPr>
        <p:spPr>
          <a:xfrm>
            <a:off x="6126480" y="1574800"/>
            <a:ext cx="1981200" cy="2768600"/>
          </a:xfrm>
          <a:prstGeom prst="rect">
            <a:avLst/>
          </a:prstGeom>
          <a:noFill/>
        </p:spPr>
        <p:txBody>
          <a:bodyPr/>
          <a:lstStyle/>
          <a:p>
            <a:endParaRPr lang="en-US"/>
          </a:p>
        </p:txBody>
      </p:sp>
      <p:sp>
        <p:nvSpPr>
          <p:cNvPr id="33" name="Picture Placeholder 6"/>
          <p:cNvSpPr>
            <a:spLocks noGrp="1"/>
          </p:cNvSpPr>
          <p:nvPr>
            <p:ph type="pic" sz="quarter" idx="59"/>
          </p:nvPr>
        </p:nvSpPr>
        <p:spPr>
          <a:xfrm>
            <a:off x="6126480" y="4405604"/>
            <a:ext cx="1981200" cy="2452396"/>
          </a:xfrm>
          <a:prstGeom prst="rect">
            <a:avLst/>
          </a:prstGeom>
          <a:noFill/>
        </p:spPr>
        <p:txBody>
          <a:bodyPr/>
          <a:lstStyle/>
          <a:p>
            <a:endParaRPr lang="en-US"/>
          </a:p>
        </p:txBody>
      </p:sp>
      <p:sp>
        <p:nvSpPr>
          <p:cNvPr id="34" name="Picture Placeholder 6"/>
          <p:cNvSpPr>
            <a:spLocks noGrp="1"/>
          </p:cNvSpPr>
          <p:nvPr>
            <p:ph type="pic" sz="quarter" idx="60"/>
          </p:nvPr>
        </p:nvSpPr>
        <p:spPr>
          <a:xfrm>
            <a:off x="8168640" y="1827504"/>
            <a:ext cx="1981200" cy="392978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5801101"/>
            <a:ext cx="1981200" cy="3929782"/>
          </a:xfrm>
          <a:prstGeom prst="rect">
            <a:avLst/>
          </a:prstGeom>
          <a:noFill/>
        </p:spPr>
        <p:txBody>
          <a:bodyPr/>
          <a:lstStyle/>
          <a:p>
            <a:endParaRPr lang="en-US"/>
          </a:p>
        </p:txBody>
      </p:sp>
      <p:sp>
        <p:nvSpPr>
          <p:cNvPr id="36" name="Picture Placeholder 6"/>
          <p:cNvSpPr>
            <a:spLocks noGrp="1"/>
          </p:cNvSpPr>
          <p:nvPr>
            <p:ph type="pic" sz="quarter" idx="62"/>
          </p:nvPr>
        </p:nvSpPr>
        <p:spPr>
          <a:xfrm>
            <a:off x="10210800" y="2612912"/>
            <a:ext cx="1981200" cy="2571750"/>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5232174"/>
            <a:ext cx="1981200" cy="257175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00"/>
                                  </p:stCondLst>
                                  <p:endCondLst>
                                    <p:cond evt="begin" delay="0">
                                      <p:tn val="5"/>
                                    </p:cond>
                                  </p:end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1000" fill="hold"/>
                                        <p:tgtEl>
                                          <p:spTgt spid="83"/>
                                        </p:tgtEl>
                                        <p:attrNameLst>
                                          <p:attrName>ppt_x</p:attrName>
                                        </p:attrNameLst>
                                      </p:cBhvr>
                                      <p:tavLst>
                                        <p:tav tm="0">
                                          <p:val>
                                            <p:strVal val="#ppt_x"/>
                                          </p:val>
                                        </p:tav>
                                        <p:tav tm="100000">
                                          <p:val>
                                            <p:strVal val="#ppt_x"/>
                                          </p:val>
                                        </p:tav>
                                      </p:tavLst>
                                    </p:anim>
                                    <p:anim calcmode="lin" valueType="num">
                                      <p:cBhvr additive="base">
                                        <p:cTn id="8" dur="10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000"/>
                                  </p:stCondLst>
                                  <p:endCondLst>
                                    <p:cond evt="begin" delay="0">
                                      <p:tn val="9"/>
                                    </p:cond>
                                  </p:end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700"/>
                                  </p:stCondLst>
                                  <p:endCondLst>
                                    <p:cond evt="begin" delay="0">
                                      <p:tn val="13"/>
                                    </p:cond>
                                  </p:end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000"/>
                                  </p:stCondLst>
                                  <p:endCondLst>
                                    <p:cond evt="begin" delay="0">
                                      <p:tn val="17"/>
                                    </p:cond>
                                  </p:end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ppt_x"/>
                                          </p:val>
                                        </p:tav>
                                        <p:tav tm="100000">
                                          <p:val>
                                            <p:strVal val="#ppt_x"/>
                                          </p:val>
                                        </p:tav>
                                      </p:tavLst>
                                    </p:anim>
                                    <p:anim calcmode="lin" valueType="num">
                                      <p:cBhvr additive="base">
                                        <p:cTn id="20" dur="10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900"/>
                                  </p:stCondLst>
                                  <p:endCondLst>
                                    <p:cond evt="begin" delay="0">
                                      <p:tn val="21"/>
                                    </p:cond>
                                  </p:end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300" fill="hold"/>
                                        <p:tgtEl>
                                          <p:spTgt spid="23"/>
                                        </p:tgtEl>
                                        <p:attrNameLst>
                                          <p:attrName>ppt_x</p:attrName>
                                        </p:attrNameLst>
                                      </p:cBhvr>
                                      <p:tavLst>
                                        <p:tav tm="0">
                                          <p:val>
                                            <p:strVal val="#ppt_x"/>
                                          </p:val>
                                        </p:tav>
                                        <p:tav tm="100000">
                                          <p:val>
                                            <p:strVal val="#ppt_x"/>
                                          </p:val>
                                        </p:tav>
                                      </p:tavLst>
                                    </p:anim>
                                    <p:anim calcmode="lin" valueType="num">
                                      <p:cBhvr additive="base">
                                        <p:cTn id="24" dur="13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1800"/>
                                  </p:stCondLst>
                                  <p:endCondLst>
                                    <p:cond evt="begin" delay="0">
                                      <p:tn val="25"/>
                                    </p:cond>
                                  </p:end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ppt_x"/>
                                          </p:val>
                                        </p:tav>
                                        <p:tav tm="100000">
                                          <p:val>
                                            <p:strVal val="#ppt_x"/>
                                          </p:val>
                                        </p:tav>
                                      </p:tavLst>
                                    </p:anim>
                                    <p:anim calcmode="lin" valueType="num">
                                      <p:cBhvr additive="base">
                                        <p:cTn id="28" dur="10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200"/>
                                  </p:stCondLst>
                                  <p:endCondLst>
                                    <p:cond evt="begin" delay="0">
                                      <p:tn val="29"/>
                                    </p:cond>
                                  </p:end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800" fill="hold"/>
                                        <p:tgtEl>
                                          <p:spTgt spid="25"/>
                                        </p:tgtEl>
                                        <p:attrNameLst>
                                          <p:attrName>ppt_x</p:attrName>
                                        </p:attrNameLst>
                                      </p:cBhvr>
                                      <p:tavLst>
                                        <p:tav tm="0">
                                          <p:val>
                                            <p:strVal val="#ppt_x"/>
                                          </p:val>
                                        </p:tav>
                                        <p:tav tm="100000">
                                          <p:val>
                                            <p:strVal val="#ppt_x"/>
                                          </p:val>
                                        </p:tav>
                                      </p:tavLst>
                                    </p:anim>
                                    <p:anim calcmode="lin" valueType="num">
                                      <p:cBhvr additive="base">
                                        <p:cTn id="32" dur="18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1000"/>
                                  </p:stCondLst>
                                  <p:endCondLst>
                                    <p:cond evt="begin" delay="0">
                                      <p:tn val="33"/>
                                    </p:cond>
                                  </p:end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ppt_x"/>
                                          </p:val>
                                        </p:tav>
                                        <p:tav tm="100000">
                                          <p:val>
                                            <p:strVal val="#ppt_x"/>
                                          </p:val>
                                        </p:tav>
                                      </p:tavLst>
                                    </p:anim>
                                    <p:anim calcmode="lin" valueType="num">
                                      <p:cBhvr additive="base">
                                        <p:cTn id="36" dur="10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nodePh="1">
                                  <p:stCondLst>
                                    <p:cond delay="300"/>
                                  </p:stCondLst>
                                  <p:endCondLst>
                                    <p:cond evt="begin" delay="0">
                                      <p:tn val="37"/>
                                    </p:cond>
                                  </p:end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1000" fill="hold"/>
                                        <p:tgtEl>
                                          <p:spTgt spid="27"/>
                                        </p:tgtEl>
                                        <p:attrNameLst>
                                          <p:attrName>ppt_x</p:attrName>
                                        </p:attrNameLst>
                                      </p:cBhvr>
                                      <p:tavLst>
                                        <p:tav tm="0">
                                          <p:val>
                                            <p:strVal val="#ppt_x"/>
                                          </p:val>
                                        </p:tav>
                                        <p:tav tm="100000">
                                          <p:val>
                                            <p:strVal val="#ppt_x"/>
                                          </p:val>
                                        </p:tav>
                                      </p:tavLst>
                                    </p:anim>
                                    <p:anim calcmode="lin" valueType="num">
                                      <p:cBhvr additive="base">
                                        <p:cTn id="40" dur="10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nodePh="1">
                                  <p:stCondLst>
                                    <p:cond delay="2800"/>
                                  </p:stCondLst>
                                  <p:endCondLst>
                                    <p:cond evt="begin" delay="0">
                                      <p:tn val="41"/>
                                    </p:cond>
                                  </p:end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1000" fill="hold"/>
                                        <p:tgtEl>
                                          <p:spTgt spid="28"/>
                                        </p:tgtEl>
                                        <p:attrNameLst>
                                          <p:attrName>ppt_x</p:attrName>
                                        </p:attrNameLst>
                                      </p:cBhvr>
                                      <p:tavLst>
                                        <p:tav tm="0">
                                          <p:val>
                                            <p:strVal val="#ppt_x"/>
                                          </p:val>
                                        </p:tav>
                                        <p:tav tm="100000">
                                          <p:val>
                                            <p:strVal val="#ppt_x"/>
                                          </p:val>
                                        </p:tav>
                                      </p:tavLst>
                                    </p:anim>
                                    <p:anim calcmode="lin" valueType="num">
                                      <p:cBhvr additive="base">
                                        <p:cTn id="44" dur="10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nodePh="1">
                                  <p:stCondLst>
                                    <p:cond delay="1300"/>
                                  </p:stCondLst>
                                  <p:endCondLst>
                                    <p:cond evt="begin" delay="0">
                                      <p:tn val="45"/>
                                    </p:cond>
                                  </p:end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ppt_x"/>
                                          </p:val>
                                        </p:tav>
                                        <p:tav tm="100000">
                                          <p:val>
                                            <p:strVal val="#ppt_x"/>
                                          </p:val>
                                        </p:tav>
                                      </p:tavLst>
                                    </p:anim>
                                    <p:anim calcmode="lin" valueType="num">
                                      <p:cBhvr additive="base">
                                        <p:cTn id="48" dur="10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nodePh="1">
                                  <p:stCondLst>
                                    <p:cond delay="1600"/>
                                  </p:stCondLst>
                                  <p:endCondLst>
                                    <p:cond evt="begin" delay="0">
                                      <p:tn val="49"/>
                                    </p:cond>
                                  </p:end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1000" fill="hold"/>
                                        <p:tgtEl>
                                          <p:spTgt spid="30"/>
                                        </p:tgtEl>
                                        <p:attrNameLst>
                                          <p:attrName>ppt_x</p:attrName>
                                        </p:attrNameLst>
                                      </p:cBhvr>
                                      <p:tavLst>
                                        <p:tav tm="0">
                                          <p:val>
                                            <p:strVal val="#ppt_x"/>
                                          </p:val>
                                        </p:tav>
                                        <p:tav tm="100000">
                                          <p:val>
                                            <p:strVal val="#ppt_x"/>
                                          </p:val>
                                        </p:tav>
                                      </p:tavLst>
                                    </p:anim>
                                    <p:anim calcmode="lin" valueType="num">
                                      <p:cBhvr additive="base">
                                        <p:cTn id="52" dur="10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nodePh="1">
                                  <p:stCondLst>
                                    <p:cond delay="500"/>
                                  </p:stCondLst>
                                  <p:endCondLst>
                                    <p:cond evt="begin" delay="0">
                                      <p:tn val="53"/>
                                    </p:cond>
                                  </p:end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1000" fill="hold"/>
                                        <p:tgtEl>
                                          <p:spTgt spid="31"/>
                                        </p:tgtEl>
                                        <p:attrNameLst>
                                          <p:attrName>ppt_x</p:attrName>
                                        </p:attrNameLst>
                                      </p:cBhvr>
                                      <p:tavLst>
                                        <p:tav tm="0">
                                          <p:val>
                                            <p:strVal val="#ppt_x"/>
                                          </p:val>
                                        </p:tav>
                                        <p:tav tm="100000">
                                          <p:val>
                                            <p:strVal val="#ppt_x"/>
                                          </p:val>
                                        </p:tav>
                                      </p:tavLst>
                                    </p:anim>
                                    <p:anim calcmode="lin" valueType="num">
                                      <p:cBhvr additive="base">
                                        <p:cTn id="56" dur="10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nodePh="1">
                                  <p:stCondLst>
                                    <p:cond delay="1800"/>
                                  </p:stCondLst>
                                  <p:endCondLst>
                                    <p:cond evt="begin" delay="0">
                                      <p:tn val="57"/>
                                    </p:cond>
                                  </p:end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nodePh="1">
                                  <p:stCondLst>
                                    <p:cond delay="1000"/>
                                  </p:stCondLst>
                                  <p:endCondLst>
                                    <p:cond evt="begin" delay="0">
                                      <p:tn val="61"/>
                                    </p:cond>
                                  </p:end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1000" fill="hold"/>
                                        <p:tgtEl>
                                          <p:spTgt spid="33"/>
                                        </p:tgtEl>
                                        <p:attrNameLst>
                                          <p:attrName>ppt_x</p:attrName>
                                        </p:attrNameLst>
                                      </p:cBhvr>
                                      <p:tavLst>
                                        <p:tav tm="0">
                                          <p:val>
                                            <p:strVal val="#ppt_x"/>
                                          </p:val>
                                        </p:tav>
                                        <p:tav tm="100000">
                                          <p:val>
                                            <p:strVal val="#ppt_x"/>
                                          </p:val>
                                        </p:tav>
                                      </p:tavLst>
                                    </p:anim>
                                    <p:anim calcmode="lin" valueType="num">
                                      <p:cBhvr additive="base">
                                        <p:cTn id="64" dur="10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nodePh="1">
                                  <p:stCondLst>
                                    <p:cond delay="1900"/>
                                  </p:stCondLst>
                                  <p:endCondLst>
                                    <p:cond evt="begin" delay="0">
                                      <p:tn val="65"/>
                                    </p:cond>
                                  </p:end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1000" fill="hold"/>
                                        <p:tgtEl>
                                          <p:spTgt spid="34"/>
                                        </p:tgtEl>
                                        <p:attrNameLst>
                                          <p:attrName>ppt_x</p:attrName>
                                        </p:attrNameLst>
                                      </p:cBhvr>
                                      <p:tavLst>
                                        <p:tav tm="0">
                                          <p:val>
                                            <p:strVal val="#ppt_x"/>
                                          </p:val>
                                        </p:tav>
                                        <p:tav tm="100000">
                                          <p:val>
                                            <p:strVal val="#ppt_x"/>
                                          </p:val>
                                        </p:tav>
                                      </p:tavLst>
                                    </p:anim>
                                    <p:anim calcmode="lin" valueType="num">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nodePh="1">
                                  <p:stCondLst>
                                    <p:cond delay="800"/>
                                  </p:stCondLst>
                                  <p:endCondLst>
                                    <p:cond evt="begin" delay="0">
                                      <p:tn val="69"/>
                                    </p:cond>
                                  </p:end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1000" fill="hold"/>
                                        <p:tgtEl>
                                          <p:spTgt spid="35"/>
                                        </p:tgtEl>
                                        <p:attrNameLst>
                                          <p:attrName>ppt_x</p:attrName>
                                        </p:attrNameLst>
                                      </p:cBhvr>
                                      <p:tavLst>
                                        <p:tav tm="0">
                                          <p:val>
                                            <p:strVal val="#ppt_x"/>
                                          </p:val>
                                        </p:tav>
                                        <p:tav tm="100000">
                                          <p:val>
                                            <p:strVal val="#ppt_x"/>
                                          </p:val>
                                        </p:tav>
                                      </p:tavLst>
                                    </p:anim>
                                    <p:anim calcmode="lin" valueType="num">
                                      <p:cBhvr additive="base">
                                        <p:cTn id="72" dur="10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nodePh="1">
                                  <p:stCondLst>
                                    <p:cond delay="2100"/>
                                  </p:stCondLst>
                                  <p:endCondLst>
                                    <p:cond evt="begin" delay="0">
                                      <p:tn val="73"/>
                                    </p:cond>
                                  </p:end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1000" fill="hold"/>
                                        <p:tgtEl>
                                          <p:spTgt spid="36"/>
                                        </p:tgtEl>
                                        <p:attrNameLst>
                                          <p:attrName>ppt_x</p:attrName>
                                        </p:attrNameLst>
                                      </p:cBhvr>
                                      <p:tavLst>
                                        <p:tav tm="0">
                                          <p:val>
                                            <p:strVal val="#ppt_x"/>
                                          </p:val>
                                        </p:tav>
                                        <p:tav tm="100000">
                                          <p:val>
                                            <p:strVal val="#ppt_x"/>
                                          </p:val>
                                        </p:tav>
                                      </p:tavLst>
                                    </p:anim>
                                    <p:anim calcmode="lin" valueType="num">
                                      <p:cBhvr additive="base">
                                        <p:cTn id="76" dur="10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nodePh="1">
                                  <p:stCondLst>
                                    <p:cond delay="500"/>
                                  </p:stCondLst>
                                  <p:endCondLst>
                                    <p:cond evt="begin" delay="0">
                                      <p:tn val="77"/>
                                    </p:cond>
                                  </p:end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1000" fill="hold"/>
                                        <p:tgtEl>
                                          <p:spTgt spid="37"/>
                                        </p:tgtEl>
                                        <p:attrNameLst>
                                          <p:attrName>ppt_x</p:attrName>
                                        </p:attrNameLst>
                                      </p:cBhvr>
                                      <p:tavLst>
                                        <p:tav tm="0">
                                          <p:val>
                                            <p:strVal val="#ppt_x"/>
                                          </p:val>
                                        </p:tav>
                                        <p:tav tm="100000">
                                          <p:val>
                                            <p:strVal val="#ppt_x"/>
                                          </p:val>
                                        </p:tav>
                                      </p:tavLst>
                                    </p:anim>
                                    <p:anim calcmode="lin" valueType="num">
                                      <p:cBhvr additive="base">
                                        <p:cTn id="80"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hexagon">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5" name="Picture Placeholder 1"/>
          <p:cNvSpPr>
            <a:spLocks noGrp="1"/>
          </p:cNvSpPr>
          <p:nvPr>
            <p:ph type="pic" sz="quarter" idx="14"/>
          </p:nvPr>
        </p:nvSpPr>
        <p:spPr>
          <a:xfrm>
            <a:off x="2184903" y="4964127"/>
            <a:ext cx="1409786" cy="1410979"/>
          </a:xfrm>
          <a:prstGeom prst="ellipse">
            <a:avLst/>
          </a:prstGeom>
        </p:spPr>
      </p:sp>
      <p:sp>
        <p:nvSpPr>
          <p:cNvPr id="26" name="Picture Placeholder 2"/>
          <p:cNvSpPr>
            <a:spLocks noGrp="1"/>
          </p:cNvSpPr>
          <p:nvPr>
            <p:ph type="pic" sz="quarter" idx="15"/>
          </p:nvPr>
        </p:nvSpPr>
        <p:spPr>
          <a:xfrm>
            <a:off x="6226881" y="3322200"/>
            <a:ext cx="1409786" cy="1410979"/>
          </a:xfrm>
          <a:prstGeom prst="ellipse">
            <a:avLst/>
          </a:prstGeom>
        </p:spPr>
      </p:sp>
      <p:sp>
        <p:nvSpPr>
          <p:cNvPr id="27" name="Picture Placeholder 3"/>
          <p:cNvSpPr>
            <a:spLocks noGrp="1"/>
          </p:cNvSpPr>
          <p:nvPr>
            <p:ph type="pic" sz="quarter" idx="16"/>
          </p:nvPr>
        </p:nvSpPr>
        <p:spPr>
          <a:xfrm>
            <a:off x="6226881" y="4964127"/>
            <a:ext cx="1409786" cy="1410979"/>
          </a:xfrm>
          <a:prstGeom prst="ellipse">
            <a:avLst/>
          </a:prstGeom>
        </p:spPr>
      </p:sp>
      <p:sp>
        <p:nvSpPr>
          <p:cNvPr id="28" name="Picture Placeholder 4"/>
          <p:cNvSpPr>
            <a:spLocks noGrp="1"/>
          </p:cNvSpPr>
          <p:nvPr>
            <p:ph type="pic" sz="quarter" idx="17"/>
          </p:nvPr>
        </p:nvSpPr>
        <p:spPr>
          <a:xfrm>
            <a:off x="2184903" y="3325901"/>
            <a:ext cx="1409786" cy="1410979"/>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2" nodeType="withEffect">
                                  <p:stCondLst>
                                    <p:cond delay="1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2" nodeType="withEffect">
                                  <p:stCondLst>
                                    <p:cond delay="2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5" presetClass="path" presetSubtype="0" accel="50000" decel="50000" fill="hold" grpId="0" nodeType="withEffect">
                                  <p:stCondLst>
                                    <p:cond delay="250"/>
                                  </p:stCondLst>
                                  <p:childTnLst>
                                    <p:animMotion origin="layout" path="M 0 0 L -0.08281 0 " pathEditMode="relative" rAng="0" ptsTypes="AA">
                                      <p:cBhvr>
                                        <p:cTn id="15" dur="1500" fill="hold"/>
                                        <p:tgtEl>
                                          <p:spTgt spid="18"/>
                                        </p:tgtEl>
                                        <p:attrNameLst>
                                          <p:attrName>ppt_x</p:attrName>
                                          <p:attrName>ppt_y</p:attrName>
                                        </p:attrNameLst>
                                      </p:cBhvr>
                                      <p:rCtr x="-4141" y="0"/>
                                    </p:animMotion>
                                  </p:childTnLst>
                                </p:cTn>
                              </p:par>
                              <p:par>
                                <p:cTn id="16" presetID="63" presetClass="path" presetSubtype="0" accel="50000" decel="50000" fill="hold" grpId="0" nodeType="withEffect">
                                  <p:stCondLst>
                                    <p:cond delay="250"/>
                                  </p:stCondLst>
                                  <p:childTnLst>
                                    <p:animMotion origin="layout" path="M 2.08333E-7 0 L 5E-6 0 " pathEditMode="relative" rAng="0" ptsTypes="AA">
                                      <p:cBhvr>
                                        <p:cTn id="17" dur="1500" fill="hold"/>
                                        <p:tgtEl>
                                          <p:spTgt spid="17"/>
                                        </p:tgtEl>
                                        <p:attrNameLst>
                                          <p:attrName>ppt_x</p:attrName>
                                          <p:attrName>ppt_y</p:attrName>
                                        </p:attrNameLst>
                                      </p:cBhvr>
                                      <p:rCtr x="1094" y="0"/>
                                    </p:animMotion>
                                  </p:childTnLst>
                                </p:cTn>
                              </p:par>
                              <p:par>
                                <p:cTn id="18" presetID="63" presetClass="path" presetSubtype="0" accel="50000" decel="50000" fill="hold" grpId="0" nodeType="withEffect">
                                  <p:stCondLst>
                                    <p:cond delay="250"/>
                                  </p:stCondLst>
                                  <p:childTnLst>
                                    <p:animMotion origin="layout" path="M 0 0 L 0.05625 0 " pathEditMode="relative" rAng="0" ptsTypes="AA">
                                      <p:cBhvr>
                                        <p:cTn id="19" dur="1500" fill="hold"/>
                                        <p:tgtEl>
                                          <p:spTgt spid="16"/>
                                        </p:tgtEl>
                                        <p:attrNameLst>
                                          <p:attrName>ppt_x</p:attrName>
                                          <p:attrName>ppt_y</p:attrName>
                                        </p:attrNameLst>
                                      </p:cBhvr>
                                      <p:rCtr x="2812" y="0"/>
                                    </p:animMotion>
                                  </p:childTnLst>
                                </p:cTn>
                              </p:par>
                              <p:par>
                                <p:cTn id="20" presetID="35" presetClass="path" presetSubtype="0" accel="50000" decel="50000" fill="hold" grpId="0" nodeType="withEffect">
                                  <p:stCondLst>
                                    <p:cond delay="250"/>
                                  </p:stCondLst>
                                  <p:childTnLst>
                                    <p:animMotion origin="layout" path="M 2.08333E-7 0 L 0.09857 0 " pathEditMode="relative" rAng="0" ptsTypes="AA">
                                      <p:cBhvr>
                                        <p:cTn id="21" dur="1500" fill="hold"/>
                                        <p:tgtEl>
                                          <p:spTgt spid="15"/>
                                        </p:tgtEl>
                                        <p:attrNameLst>
                                          <p:attrName>ppt_x</p:attrName>
                                          <p:attrName>ppt_y</p:attrName>
                                        </p:attrNameLst>
                                      </p:cBhvr>
                                      <p:rCtr x="4922" y="0"/>
                                    </p:animMotion>
                                  </p:childTnLst>
                                </p:cTn>
                              </p:par>
                              <p:par>
                                <p:cTn id="22" presetID="6" presetClass="emph" presetSubtype="0" fill="hold" grpId="1" nodeType="withEffect">
                                  <p:stCondLst>
                                    <p:cond delay="250"/>
                                  </p:stCondLst>
                                  <p:childTnLst>
                                    <p:animScale>
                                      <p:cBhvr>
                                        <p:cTn id="23" dur="5750" fill="hold"/>
                                        <p:tgtEl>
                                          <p:spTgt spid="18"/>
                                        </p:tgtEl>
                                      </p:cBhvr>
                                      <p:by x="120000" y="120000"/>
                                    </p:animScale>
                                  </p:childTnLst>
                                </p:cTn>
                              </p:par>
                              <p:par>
                                <p:cTn id="24" presetID="6" presetClass="emph" presetSubtype="0" fill="hold" grpId="1" nodeType="withEffect">
                                  <p:stCondLst>
                                    <p:cond delay="250"/>
                                  </p:stCondLst>
                                  <p:childTnLst>
                                    <p:animScale>
                                      <p:cBhvr>
                                        <p:cTn id="25" dur="5750" fill="hold"/>
                                        <p:tgtEl>
                                          <p:spTgt spid="17"/>
                                        </p:tgtEl>
                                      </p:cBhvr>
                                      <p:by x="120000" y="120000"/>
                                    </p:animScale>
                                  </p:childTnLst>
                                </p:cTn>
                              </p:par>
                              <p:par>
                                <p:cTn id="26" presetID="6" presetClass="emph" presetSubtype="0" fill="hold" grpId="1" nodeType="withEffect">
                                  <p:stCondLst>
                                    <p:cond delay="250"/>
                                  </p:stCondLst>
                                  <p:childTnLst>
                                    <p:animScale>
                                      <p:cBhvr>
                                        <p:cTn id="27" dur="5750" fill="hold"/>
                                        <p:tgtEl>
                                          <p:spTgt spid="16"/>
                                        </p:tgtEl>
                                      </p:cBhvr>
                                      <p:by x="120000" y="120000"/>
                                    </p:animScale>
                                  </p:childTnLst>
                                </p:cTn>
                              </p:par>
                              <p:par>
                                <p:cTn id="28" presetID="6" presetClass="emph" presetSubtype="0" fill="hold" grpId="1" nodeType="withEffect">
                                  <p:stCondLst>
                                    <p:cond delay="250"/>
                                  </p:stCondLst>
                                  <p:childTnLst>
                                    <p:animScale>
                                      <p:cBhvr>
                                        <p:cTn id="29"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16" grpId="0" bldLvl="0" animBg="1"/>
      <p:bldP spid="16" grpId="1" bldLvl="0" animBg="1"/>
      <p:bldP spid="16" grpId="2" bldLvl="0" animBg="1"/>
      <p:bldP spid="17" grpId="0" bldLvl="0" animBg="1"/>
      <p:bldP spid="17" grpId="1" bldLvl="0" animBg="1"/>
      <p:bldP spid="17" grpId="2" bldLvl="0" animBg="1"/>
      <p:bldP spid="18" grpId="0" bldLvl="0" animBg="1"/>
      <p:bldP spid="18" grpId="1" bldLvl="0" animBg="1"/>
      <p:bldP spid="18" grpId="2" bldLvl="0" animBg="1"/>
    </p:bld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2192000" cy="6858000"/>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4463252" cy="8135578"/>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2632724" y="0"/>
            <a:ext cx="16539223" cy="9303312"/>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7698658" y="-1"/>
            <a:ext cx="21528958" cy="12110037"/>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6058270" y="-1"/>
            <a:ext cx="28538315" cy="16052801"/>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9" name="Picture Placeholder 58"/>
          <p:cNvSpPr>
            <a:spLocks noGrp="1"/>
          </p:cNvSpPr>
          <p:nvPr>
            <p:ph type="pic" sz="quarter" idx="17"/>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p:spPr>
        <p:txBody>
          <a:bodyPr wrap="square">
            <a:noAutofit/>
          </a:bodyPr>
          <a:lstStyle/>
          <a:p>
            <a:endParaRPr lang="en-US"/>
          </a:p>
        </p:txBody>
      </p:sp>
      <p:sp>
        <p:nvSpPr>
          <p:cNvPr id="55" name="Picture Placeholder 54"/>
          <p:cNvSpPr>
            <a:spLocks noGrp="1"/>
          </p:cNvSpPr>
          <p:nvPr>
            <p:ph type="pic" sz="quarter" idx="16"/>
          </p:nvPr>
        </p:nvSpPr>
        <p:spPr>
          <a:xfrm>
            <a:off x="0" y="0"/>
            <a:ext cx="12192000" cy="6858000"/>
          </a:xfrm>
          <a:custGeom>
            <a:avLst/>
            <a:gdLst>
              <a:gd name="connsiteX0" fmla="*/ 12146281 w 12192000"/>
              <a:gd name="connsiteY0" fmla="*/ 6812281 h 6896100"/>
              <a:gd name="connsiteX1" fmla="*/ 12192000 w 12192000"/>
              <a:gd name="connsiteY1" fmla="*/ 6812281 h 6896100"/>
              <a:gd name="connsiteX2" fmla="*/ 12192000 w 12192000"/>
              <a:gd name="connsiteY2" fmla="*/ 6858000 h 6896100"/>
              <a:gd name="connsiteX3" fmla="*/ 12146281 w 12192000"/>
              <a:gd name="connsiteY3" fmla="*/ 6858000 h 6896100"/>
              <a:gd name="connsiteX4" fmla="*/ 0 w 12192000"/>
              <a:gd name="connsiteY4" fmla="*/ 6812281 h 6896100"/>
              <a:gd name="connsiteX5" fmla="*/ 45719 w 12192000"/>
              <a:gd name="connsiteY5" fmla="*/ 6812281 h 6896100"/>
              <a:gd name="connsiteX6" fmla="*/ 45719 w 12192000"/>
              <a:gd name="connsiteY6" fmla="*/ 6858000 h 6896100"/>
              <a:gd name="connsiteX7" fmla="*/ 0 w 12192000"/>
              <a:gd name="connsiteY7" fmla="*/ 6858000 h 6896100"/>
              <a:gd name="connsiteX8" fmla="*/ 3619829 w 12192000"/>
              <a:gd name="connsiteY8" fmla="*/ 0 h 6896100"/>
              <a:gd name="connsiteX9" fmla="*/ 8570584 w 12192000"/>
              <a:gd name="connsiteY9" fmla="*/ 0 h 6896100"/>
              <a:gd name="connsiteX10" fmla="*/ 10337800 w 12192000"/>
              <a:gd name="connsiteY10" fmla="*/ 3448050 h 6896100"/>
              <a:gd name="connsiteX11" fmla="*/ 8570584 w 12192000"/>
              <a:gd name="connsiteY11" fmla="*/ 6896100 h 6896100"/>
              <a:gd name="connsiteX12" fmla="*/ 3619829 w 12192000"/>
              <a:gd name="connsiteY12" fmla="*/ 6896100 h 6896100"/>
              <a:gd name="connsiteX13" fmla="*/ 1852613 w 12192000"/>
              <a:gd name="connsiteY13" fmla="*/ 3448050 h 6896100"/>
              <a:gd name="connsiteX14" fmla="*/ 3619829 w 12192000"/>
              <a:gd name="connsiteY14" fmla="*/ 0 h 6896100"/>
              <a:gd name="connsiteX15" fmla="*/ 1 w 12192000"/>
              <a:gd name="connsiteY15" fmla="*/ 0 h 6896100"/>
              <a:gd name="connsiteX16" fmla="*/ 45720 w 12192000"/>
              <a:gd name="connsiteY16" fmla="*/ 0 h 6896100"/>
              <a:gd name="connsiteX17" fmla="*/ 45720 w 12192000"/>
              <a:gd name="connsiteY17" fmla="*/ 45719 h 6896100"/>
              <a:gd name="connsiteX18" fmla="*/ 1 w 12192000"/>
              <a:gd name="connsiteY18" fmla="*/ 45719 h 6896100"/>
              <a:gd name="connsiteX19" fmla="*/ 12146281 w 12192000"/>
              <a:gd name="connsiteY19" fmla="*/ 0 h 6896100"/>
              <a:gd name="connsiteX20" fmla="*/ 12192000 w 12192000"/>
              <a:gd name="connsiteY20" fmla="*/ 0 h 6896100"/>
              <a:gd name="connsiteX21" fmla="*/ 12192000 w 12192000"/>
              <a:gd name="connsiteY21" fmla="*/ 45719 h 6896100"/>
              <a:gd name="connsiteX22" fmla="*/ 12146281 w 12192000"/>
              <a:gd name="connsiteY22" fmla="*/ 45719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96100">
                <a:moveTo>
                  <a:pt x="12146281" y="6812281"/>
                </a:moveTo>
                <a:lnTo>
                  <a:pt x="12192000" y="6812281"/>
                </a:lnTo>
                <a:lnTo>
                  <a:pt x="12192000" y="6858000"/>
                </a:lnTo>
                <a:lnTo>
                  <a:pt x="12146281" y="6858000"/>
                </a:lnTo>
                <a:close/>
                <a:moveTo>
                  <a:pt x="0" y="6812281"/>
                </a:moveTo>
                <a:lnTo>
                  <a:pt x="45719" y="6812281"/>
                </a:lnTo>
                <a:lnTo>
                  <a:pt x="45719" y="6858000"/>
                </a:lnTo>
                <a:lnTo>
                  <a:pt x="0" y="6858000"/>
                </a:lnTo>
                <a:close/>
                <a:moveTo>
                  <a:pt x="3619829" y="0"/>
                </a:moveTo>
                <a:cubicBezTo>
                  <a:pt x="3619829" y="0"/>
                  <a:pt x="3619829" y="0"/>
                  <a:pt x="8570584" y="0"/>
                </a:cubicBezTo>
                <a:cubicBezTo>
                  <a:pt x="9642398" y="769426"/>
                  <a:pt x="10337800" y="2027326"/>
                  <a:pt x="10337800" y="3448050"/>
                </a:cubicBezTo>
                <a:cubicBezTo>
                  <a:pt x="10337800" y="4868775"/>
                  <a:pt x="9642398" y="6126674"/>
                  <a:pt x="8570584" y="6896100"/>
                </a:cubicBezTo>
                <a:cubicBezTo>
                  <a:pt x="8570584" y="6896100"/>
                  <a:pt x="8570584" y="6896100"/>
                  <a:pt x="3619829" y="6896100"/>
                </a:cubicBezTo>
                <a:cubicBezTo>
                  <a:pt x="2551206" y="6126674"/>
                  <a:pt x="1852613" y="4868775"/>
                  <a:pt x="1852613" y="3448050"/>
                </a:cubicBezTo>
                <a:cubicBezTo>
                  <a:pt x="1852613" y="2027326"/>
                  <a:pt x="2551206" y="769426"/>
                  <a:pt x="3619829" y="0"/>
                </a:cubicBezTo>
                <a:close/>
                <a:moveTo>
                  <a:pt x="1" y="0"/>
                </a:moveTo>
                <a:lnTo>
                  <a:pt x="45720" y="0"/>
                </a:lnTo>
                <a:lnTo>
                  <a:pt x="45720" y="45719"/>
                </a:lnTo>
                <a:lnTo>
                  <a:pt x="1" y="45719"/>
                </a:lnTo>
                <a:close/>
                <a:moveTo>
                  <a:pt x="12146281" y="0"/>
                </a:moveTo>
                <a:lnTo>
                  <a:pt x="12192000" y="0"/>
                </a:lnTo>
                <a:lnTo>
                  <a:pt x="12192000" y="45719"/>
                </a:lnTo>
                <a:lnTo>
                  <a:pt x="12146281" y="45719"/>
                </a:lnTo>
                <a:close/>
              </a:path>
            </a:pathLst>
          </a:custGeom>
          <a:solidFill>
            <a:schemeClr val="accent1"/>
          </a:solidFill>
        </p:spPr>
        <p:txBody>
          <a:bodyPr wrap="square">
            <a:noAutofit/>
          </a:bodyPr>
          <a:lstStyle/>
          <a:p>
            <a:endParaRPr lang="en-US"/>
          </a:p>
        </p:txBody>
      </p:sp>
      <p:sp>
        <p:nvSpPr>
          <p:cNvPr id="75" name="Picture Placeholder 74"/>
          <p:cNvSpPr>
            <a:spLocks noGrp="1"/>
          </p:cNvSpPr>
          <p:nvPr>
            <p:ph type="pic" sz="quarter" idx="18"/>
          </p:nvPr>
        </p:nvSpPr>
        <p:spPr>
          <a:xfrm>
            <a:off x="1" y="0"/>
            <a:ext cx="12191999" cy="6858000"/>
          </a:xfrm>
          <a:custGeom>
            <a:avLst/>
            <a:gdLst>
              <a:gd name="connsiteX0" fmla="*/ 12145962 w 12191999"/>
              <a:gd name="connsiteY0" fmla="*/ 6813550 h 6858000"/>
              <a:gd name="connsiteX1" fmla="*/ 12191999 w 12191999"/>
              <a:gd name="connsiteY1" fmla="*/ 6813550 h 6858000"/>
              <a:gd name="connsiteX2" fmla="*/ 12191999 w 12191999"/>
              <a:gd name="connsiteY2" fmla="*/ 6858000 h 6858000"/>
              <a:gd name="connsiteX3" fmla="*/ 12145962 w 12191999"/>
              <a:gd name="connsiteY3" fmla="*/ 6858000 h 6858000"/>
              <a:gd name="connsiteX4" fmla="*/ 0 w 12191999"/>
              <a:gd name="connsiteY4" fmla="*/ 6813550 h 6858000"/>
              <a:gd name="connsiteX5" fmla="*/ 46037 w 12191999"/>
              <a:gd name="connsiteY5" fmla="*/ 6813550 h 6858000"/>
              <a:gd name="connsiteX6" fmla="*/ 46037 w 12191999"/>
              <a:gd name="connsiteY6" fmla="*/ 6858000 h 6858000"/>
              <a:gd name="connsiteX7" fmla="*/ 0 w 12191999"/>
              <a:gd name="connsiteY7" fmla="*/ 6858000 h 6858000"/>
              <a:gd name="connsiteX8" fmla="*/ 6095999 w 12191999"/>
              <a:gd name="connsiteY8" fmla="*/ 565150 h 6858000"/>
              <a:gd name="connsiteX9" fmla="*/ 8959849 w 12191999"/>
              <a:gd name="connsiteY9" fmla="*/ 3429000 h 6858000"/>
              <a:gd name="connsiteX10" fmla="*/ 6095999 w 12191999"/>
              <a:gd name="connsiteY10" fmla="*/ 6292850 h 6858000"/>
              <a:gd name="connsiteX11" fmla="*/ 3232150 w 12191999"/>
              <a:gd name="connsiteY11" fmla="*/ 3429000 h 6858000"/>
              <a:gd name="connsiteX12" fmla="*/ 6095999 w 12191999"/>
              <a:gd name="connsiteY12" fmla="*/ 565150 h 6858000"/>
              <a:gd name="connsiteX13" fmla="*/ 0 w 12191999"/>
              <a:gd name="connsiteY13" fmla="*/ 0 h 6858000"/>
              <a:gd name="connsiteX14" fmla="*/ 46037 w 12191999"/>
              <a:gd name="connsiteY14" fmla="*/ 0 h 6858000"/>
              <a:gd name="connsiteX15" fmla="*/ 46037 w 12191999"/>
              <a:gd name="connsiteY15" fmla="*/ 44450 h 6858000"/>
              <a:gd name="connsiteX16" fmla="*/ 0 w 12191999"/>
              <a:gd name="connsiteY16" fmla="*/ 44450 h 6858000"/>
              <a:gd name="connsiteX17" fmla="*/ 12145962 w 12191999"/>
              <a:gd name="connsiteY17" fmla="*/ 0 h 6858000"/>
              <a:gd name="connsiteX18" fmla="*/ 12191999 w 12191999"/>
              <a:gd name="connsiteY18" fmla="*/ 0 h 6858000"/>
              <a:gd name="connsiteX19" fmla="*/ 12191999 w 12191999"/>
              <a:gd name="connsiteY19" fmla="*/ 44450 h 6858000"/>
              <a:gd name="connsiteX20" fmla="*/ 12145962 w 12191999"/>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8000">
                <a:moveTo>
                  <a:pt x="12145962" y="6813550"/>
                </a:moveTo>
                <a:lnTo>
                  <a:pt x="12191999" y="6813550"/>
                </a:lnTo>
                <a:lnTo>
                  <a:pt x="12191999" y="6858000"/>
                </a:lnTo>
                <a:lnTo>
                  <a:pt x="12145962" y="6858000"/>
                </a:lnTo>
                <a:close/>
                <a:moveTo>
                  <a:pt x="0" y="6813550"/>
                </a:moveTo>
                <a:lnTo>
                  <a:pt x="46037" y="6813550"/>
                </a:lnTo>
                <a:lnTo>
                  <a:pt x="46037" y="6858000"/>
                </a:lnTo>
                <a:lnTo>
                  <a:pt x="0" y="6858000"/>
                </a:lnTo>
                <a:close/>
                <a:moveTo>
                  <a:pt x="6095999" y="565150"/>
                </a:moveTo>
                <a:cubicBezTo>
                  <a:pt x="7677660" y="565150"/>
                  <a:pt x="8959849" y="1847340"/>
                  <a:pt x="8959849" y="3429000"/>
                </a:cubicBezTo>
                <a:cubicBezTo>
                  <a:pt x="8959849" y="5010661"/>
                  <a:pt x="7677660" y="6292850"/>
                  <a:pt x="6095999" y="6292850"/>
                </a:cubicBezTo>
                <a:cubicBezTo>
                  <a:pt x="4514338" y="6292850"/>
                  <a:pt x="3232150" y="5010661"/>
                  <a:pt x="3232150" y="3429000"/>
                </a:cubicBezTo>
                <a:cubicBezTo>
                  <a:pt x="3232150" y="1847340"/>
                  <a:pt x="4514338" y="565150"/>
                  <a:pt x="6095999" y="565150"/>
                </a:cubicBezTo>
                <a:close/>
                <a:moveTo>
                  <a:pt x="0" y="0"/>
                </a:moveTo>
                <a:lnTo>
                  <a:pt x="46037" y="0"/>
                </a:lnTo>
                <a:lnTo>
                  <a:pt x="46037" y="44450"/>
                </a:lnTo>
                <a:lnTo>
                  <a:pt x="0" y="44450"/>
                </a:lnTo>
                <a:close/>
                <a:moveTo>
                  <a:pt x="12145962" y="0"/>
                </a:moveTo>
                <a:lnTo>
                  <a:pt x="12191999" y="0"/>
                </a:lnTo>
                <a:lnTo>
                  <a:pt x="12191999" y="44450"/>
                </a:lnTo>
                <a:lnTo>
                  <a:pt x="12145962" y="44450"/>
                </a:lnTo>
                <a:close/>
              </a:path>
            </a:pathLst>
          </a:custGeom>
          <a:solidFill>
            <a:schemeClr val="accent3"/>
          </a:solidFill>
        </p:spPr>
        <p:txBody>
          <a:bodyPr wrap="square">
            <a:noAutofit/>
          </a:bodyPr>
          <a:lstStyle/>
          <a:p>
            <a:endParaRPr lang="en-US"/>
          </a:p>
        </p:txBody>
      </p:sp>
      <p:sp>
        <p:nvSpPr>
          <p:cNvPr id="80" name="Picture Placeholder 79"/>
          <p:cNvSpPr>
            <a:spLocks noGrp="1"/>
          </p:cNvSpPr>
          <p:nvPr>
            <p:ph type="pic" sz="quarter" idx="23" hasCustomPrompt="1"/>
          </p:nvPr>
        </p:nvSpPr>
        <p:spPr>
          <a:xfrm>
            <a:off x="-1" y="0"/>
            <a:ext cx="12192000" cy="6858000"/>
          </a:xfrm>
          <a:custGeom>
            <a:avLst/>
            <a:gdLst>
              <a:gd name="connsiteX0" fmla="*/ 12145963 w 12192000"/>
              <a:gd name="connsiteY0" fmla="*/ 6813550 h 6858000"/>
              <a:gd name="connsiteX1" fmla="*/ 12192000 w 12192000"/>
              <a:gd name="connsiteY1" fmla="*/ 6813550 h 6858000"/>
              <a:gd name="connsiteX2" fmla="*/ 12192000 w 12192000"/>
              <a:gd name="connsiteY2" fmla="*/ 6858000 h 6858000"/>
              <a:gd name="connsiteX3" fmla="*/ 12145963 w 12192000"/>
              <a:gd name="connsiteY3" fmla="*/ 6858000 h 6858000"/>
              <a:gd name="connsiteX4" fmla="*/ 0 w 12192000"/>
              <a:gd name="connsiteY4" fmla="*/ 6813550 h 6858000"/>
              <a:gd name="connsiteX5" fmla="*/ 46037 w 12192000"/>
              <a:gd name="connsiteY5" fmla="*/ 6813550 h 6858000"/>
              <a:gd name="connsiteX6" fmla="*/ 46037 w 12192000"/>
              <a:gd name="connsiteY6" fmla="*/ 6858000 h 6858000"/>
              <a:gd name="connsiteX7" fmla="*/ 0 w 12192000"/>
              <a:gd name="connsiteY7" fmla="*/ 6858000 h 6858000"/>
              <a:gd name="connsiteX8" fmla="*/ 6096000 w 12192000"/>
              <a:gd name="connsiteY8" fmla="*/ 1812432 h 6858000"/>
              <a:gd name="connsiteX9" fmla="*/ 7712568 w 12192000"/>
              <a:gd name="connsiteY9" fmla="*/ 3429000 h 6858000"/>
              <a:gd name="connsiteX10" fmla="*/ 6096000 w 12192000"/>
              <a:gd name="connsiteY10" fmla="*/ 5045568 h 6858000"/>
              <a:gd name="connsiteX11" fmla="*/ 4479432 w 12192000"/>
              <a:gd name="connsiteY11" fmla="*/ 3429000 h 6858000"/>
              <a:gd name="connsiteX12" fmla="*/ 6096000 w 12192000"/>
              <a:gd name="connsiteY12" fmla="*/ 1812432 h 6858000"/>
              <a:gd name="connsiteX13" fmla="*/ 1 w 12192000"/>
              <a:gd name="connsiteY13" fmla="*/ 0 h 6858000"/>
              <a:gd name="connsiteX14" fmla="*/ 46038 w 12192000"/>
              <a:gd name="connsiteY14" fmla="*/ 0 h 6858000"/>
              <a:gd name="connsiteX15" fmla="*/ 46038 w 12192000"/>
              <a:gd name="connsiteY15" fmla="*/ 44450 h 6858000"/>
              <a:gd name="connsiteX16" fmla="*/ 1 w 12192000"/>
              <a:gd name="connsiteY16" fmla="*/ 44450 h 6858000"/>
              <a:gd name="connsiteX17" fmla="*/ 12145963 w 12192000"/>
              <a:gd name="connsiteY17" fmla="*/ 0 h 6858000"/>
              <a:gd name="connsiteX18" fmla="*/ 12192000 w 12192000"/>
              <a:gd name="connsiteY18" fmla="*/ 0 h 6858000"/>
              <a:gd name="connsiteX19" fmla="*/ 12192000 w 12192000"/>
              <a:gd name="connsiteY19" fmla="*/ 44450 h 6858000"/>
              <a:gd name="connsiteX20" fmla="*/ 12145963 w 12192000"/>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12145963" y="6813550"/>
                </a:moveTo>
                <a:lnTo>
                  <a:pt x="12192000" y="6813550"/>
                </a:lnTo>
                <a:lnTo>
                  <a:pt x="12192000" y="6858000"/>
                </a:lnTo>
                <a:lnTo>
                  <a:pt x="12145963" y="6858000"/>
                </a:lnTo>
                <a:close/>
                <a:moveTo>
                  <a:pt x="0" y="6813550"/>
                </a:moveTo>
                <a:lnTo>
                  <a:pt x="46037" y="6813550"/>
                </a:lnTo>
                <a:lnTo>
                  <a:pt x="46037" y="6858000"/>
                </a:lnTo>
                <a:lnTo>
                  <a:pt x="0" y="6858000"/>
                </a:lnTo>
                <a:close/>
                <a:moveTo>
                  <a:pt x="6096000" y="1812432"/>
                </a:moveTo>
                <a:cubicBezTo>
                  <a:pt x="6988806" y="1812432"/>
                  <a:pt x="7712568" y="2536194"/>
                  <a:pt x="7712568" y="3429000"/>
                </a:cubicBezTo>
                <a:cubicBezTo>
                  <a:pt x="7712568" y="4321806"/>
                  <a:pt x="6988806" y="5045568"/>
                  <a:pt x="6096000" y="5045568"/>
                </a:cubicBezTo>
                <a:cubicBezTo>
                  <a:pt x="5203194" y="5045568"/>
                  <a:pt x="4479432" y="4321806"/>
                  <a:pt x="4479432" y="3429000"/>
                </a:cubicBezTo>
                <a:cubicBezTo>
                  <a:pt x="4479432" y="2536194"/>
                  <a:pt x="5203194" y="1812432"/>
                  <a:pt x="6096000" y="1812432"/>
                </a:cubicBezTo>
                <a:close/>
                <a:moveTo>
                  <a:pt x="1" y="0"/>
                </a:moveTo>
                <a:lnTo>
                  <a:pt x="46038" y="0"/>
                </a:lnTo>
                <a:lnTo>
                  <a:pt x="46038" y="44450"/>
                </a:lnTo>
                <a:lnTo>
                  <a:pt x="1" y="44450"/>
                </a:lnTo>
                <a:close/>
                <a:moveTo>
                  <a:pt x="12145963" y="0"/>
                </a:moveTo>
                <a:lnTo>
                  <a:pt x="12192000" y="0"/>
                </a:lnTo>
                <a:lnTo>
                  <a:pt x="12192000" y="44450"/>
                </a:lnTo>
                <a:lnTo>
                  <a:pt x="12145963" y="44450"/>
                </a:lnTo>
                <a:close/>
              </a:path>
            </a:pathLst>
          </a:custGeom>
          <a:solidFill>
            <a:schemeClr val="accent4"/>
          </a:solidFill>
        </p:spPr>
        <p:txBody>
          <a:bodyPr wrap="square">
            <a:noAutofit/>
          </a:bodyPr>
          <a:lstStyle/>
          <a:p>
            <a:r>
              <a:rPr lang="en-US"/>
              <a:t>a</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80"/>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 pathEditMode="relative" rAng="0" ptsTypes="AA">
                                      <p:cBhvr>
                                        <p:cTn id="8" dur="2000" fill="hold"/>
                                        <p:tgtEl>
                                          <p:spTgt spid="75"/>
                                        </p:tgtEl>
                                        <p:attrNameLst>
                                          <p:attrName>ppt_x</p:attrName>
                                          <p:attrName>ppt_y</p:attrName>
                                        </p:attrNameLst>
                                      </p:cBhvr>
                                      <p:rCtr x="-12500" y="0"/>
                                    </p:animMotion>
                                  </p:childTnLst>
                                </p:cTn>
                              </p:par>
                              <p:par>
                                <p:cTn id="9" presetID="35" presetClass="path" presetSubtype="0" accel="50000" decel="50000" fill="hold" grpId="0" nodeType="withEffect">
                                  <p:stCondLst>
                                    <p:cond delay="400"/>
                                  </p:stCondLst>
                                  <p:childTnLst>
                                    <p:animMotion origin="layout" path="M 0 0 L -0.25 0 " pathEditMode="relative" rAng="0" ptsTypes="AA">
                                      <p:cBhvr>
                                        <p:cTn id="10" dur="2000" fill="hold"/>
                                        <p:tgtEl>
                                          <p:spTgt spid="55"/>
                                        </p:tgtEl>
                                        <p:attrNameLst>
                                          <p:attrName>ppt_x</p:attrName>
                                          <p:attrName>ppt_y</p:attrName>
                                        </p:attrNameLst>
                                      </p:cBhvr>
                                      <p:rCtr x="-12500" y="0"/>
                                    </p:animMotion>
                                  </p:childTnLst>
                                </p:cTn>
                              </p:par>
                              <p:par>
                                <p:cTn id="11" presetID="35" presetClass="path" presetSubtype="0" accel="50000" decel="50000" fill="hold" grpId="0" nodeType="withEffect">
                                  <p:stCondLst>
                                    <p:cond delay="600"/>
                                  </p:stCondLst>
                                  <p:childTnLst>
                                    <p:animMotion origin="layout" path="M 0 0 L -0.25 0 " pathEditMode="relative" rAng="0" ptsTypes="AA">
                                      <p:cBhvr>
                                        <p:cTn id="12" dur="2000" fill="hold"/>
                                        <p:tgtEl>
                                          <p:spTgt spid="5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55" grpId="0" bldLvl="0" animBg="1"/>
      <p:bldP spid="75" grpId="0" bldLvl="0" animBg="1"/>
      <p:bldP spid="80"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2" name="Picture Placeholder 6"/>
          <p:cNvSpPr>
            <a:spLocks noGrp="1"/>
          </p:cNvSpPr>
          <p:nvPr>
            <p:ph type="pic" sz="quarter" idx="67"/>
          </p:nvPr>
        </p:nvSpPr>
        <p:spPr>
          <a:xfrm>
            <a:off x="2042160" y="4308230"/>
            <a:ext cx="1981200" cy="254977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24003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863600"/>
            <a:ext cx="1981200" cy="2946400"/>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534035"/>
            <a:ext cx="1981200" cy="259339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1056899"/>
            <a:ext cx="1981200" cy="3929782"/>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1625826"/>
            <a:ext cx="1981200" cy="2571750"/>
          </a:xfrm>
          <a:prstGeom prst="rect">
            <a:avLst/>
          </a:prstGeom>
          <a:noFill/>
        </p:spPr>
        <p:txBody>
          <a:bodyPr/>
          <a:lstStyle/>
          <a:p>
            <a:endParaRPr lang="en-US"/>
          </a:p>
        </p:txBody>
      </p:sp>
      <p:sp>
        <p:nvSpPr>
          <p:cNvPr id="39" name="Picture Placeholder 6"/>
          <p:cNvSpPr>
            <a:spLocks noGrp="1"/>
          </p:cNvSpPr>
          <p:nvPr>
            <p:ph type="pic" sz="quarter" idx="64"/>
          </p:nvPr>
        </p:nvSpPr>
        <p:spPr>
          <a:xfrm>
            <a:off x="0" y="2133600"/>
            <a:ext cx="1981200" cy="2946400"/>
          </a:xfrm>
          <a:prstGeom prst="rect">
            <a:avLst/>
          </a:prstGeom>
          <a:noFill/>
        </p:spPr>
        <p:txBody>
          <a:bodyPr/>
          <a:lstStyle/>
          <a:p>
            <a:endParaRPr lang="en-US"/>
          </a:p>
        </p:txBody>
      </p:sp>
      <p:sp>
        <p:nvSpPr>
          <p:cNvPr id="40" name="Picture Placeholder 6"/>
          <p:cNvSpPr>
            <a:spLocks noGrp="1"/>
          </p:cNvSpPr>
          <p:nvPr>
            <p:ph type="pic" sz="quarter" idx="65"/>
          </p:nvPr>
        </p:nvSpPr>
        <p:spPr>
          <a:xfrm>
            <a:off x="2042160" y="953965"/>
            <a:ext cx="1981200" cy="3295650"/>
          </a:xfrm>
          <a:prstGeom prst="rect">
            <a:avLst/>
          </a:prstGeom>
          <a:noFill/>
        </p:spPr>
        <p:txBody>
          <a:bodyPr/>
          <a:lstStyle/>
          <a:p>
            <a:endParaRPr lang="en-US"/>
          </a:p>
        </p:txBody>
      </p:sp>
      <p:sp>
        <p:nvSpPr>
          <p:cNvPr id="41" name="Picture Placeholder 6"/>
          <p:cNvSpPr>
            <a:spLocks noGrp="1"/>
          </p:cNvSpPr>
          <p:nvPr>
            <p:ph type="pic" sz="quarter" idx="66"/>
          </p:nvPr>
        </p:nvSpPr>
        <p:spPr>
          <a:xfrm>
            <a:off x="4084320" y="2128572"/>
            <a:ext cx="1981200" cy="2593392"/>
          </a:xfrm>
          <a:prstGeom prst="rect">
            <a:avLst/>
          </a:prstGeom>
          <a:noFill/>
        </p:spPr>
        <p:txBody>
          <a:bodyPr/>
          <a:lstStyle/>
          <a:p>
            <a:endParaRPr lang="en-US"/>
          </a:p>
        </p:txBody>
      </p:sp>
      <p:sp>
        <p:nvSpPr>
          <p:cNvPr id="43" name="Picture Placeholder 6"/>
          <p:cNvSpPr>
            <a:spLocks noGrp="1"/>
          </p:cNvSpPr>
          <p:nvPr>
            <p:ph type="pic" sz="quarter" idx="68"/>
          </p:nvPr>
        </p:nvSpPr>
        <p:spPr>
          <a:xfrm>
            <a:off x="0" y="5110532"/>
            <a:ext cx="1981200" cy="1747468"/>
          </a:xfrm>
          <a:prstGeom prst="rect">
            <a:avLst/>
          </a:prstGeom>
          <a:noFill/>
        </p:spPr>
        <p:txBody>
          <a:bodyPr/>
          <a:lstStyle/>
          <a:p>
            <a:endParaRPr lang="en-US"/>
          </a:p>
        </p:txBody>
      </p:sp>
      <p:sp>
        <p:nvSpPr>
          <p:cNvPr id="44" name="Picture Placeholder 6"/>
          <p:cNvSpPr>
            <a:spLocks noGrp="1"/>
          </p:cNvSpPr>
          <p:nvPr>
            <p:ph type="pic" sz="quarter" idx="69"/>
          </p:nvPr>
        </p:nvSpPr>
        <p:spPr>
          <a:xfrm>
            <a:off x="4084320" y="4774721"/>
            <a:ext cx="1981200" cy="2083279"/>
          </a:xfrm>
          <a:prstGeom prst="rect">
            <a:avLst/>
          </a:prstGeom>
          <a:noFill/>
        </p:spPr>
        <p:txBody>
          <a:bodyPr/>
          <a:lstStyle/>
          <a:p>
            <a:endParaRPr lang="en-US"/>
          </a:p>
        </p:txBody>
      </p:sp>
      <p:sp>
        <p:nvSpPr>
          <p:cNvPr id="45" name="Picture Placeholder 6"/>
          <p:cNvSpPr>
            <a:spLocks noGrp="1"/>
          </p:cNvSpPr>
          <p:nvPr>
            <p:ph type="pic" sz="quarter" idx="70"/>
          </p:nvPr>
        </p:nvSpPr>
        <p:spPr>
          <a:xfrm>
            <a:off x="6126480" y="49504"/>
            <a:ext cx="1981200" cy="2452396"/>
          </a:xfrm>
          <a:prstGeom prst="rect">
            <a:avLst/>
          </a:prstGeom>
          <a:noFill/>
        </p:spPr>
        <p:txBody>
          <a:bodyPr/>
          <a:lstStyle/>
          <a:p>
            <a:endParaRPr lang="en-US"/>
          </a:p>
        </p:txBody>
      </p:sp>
      <p:sp>
        <p:nvSpPr>
          <p:cNvPr id="46" name="Picture Placeholder 6"/>
          <p:cNvSpPr>
            <a:spLocks noGrp="1"/>
          </p:cNvSpPr>
          <p:nvPr>
            <p:ph type="pic" sz="quarter" idx="71"/>
          </p:nvPr>
        </p:nvSpPr>
        <p:spPr>
          <a:xfrm>
            <a:off x="6126480" y="2551404"/>
            <a:ext cx="1981200" cy="2452396"/>
          </a:xfrm>
          <a:prstGeom prst="rect">
            <a:avLst/>
          </a:prstGeom>
          <a:noFill/>
        </p:spPr>
        <p:txBody>
          <a:bodyPr/>
          <a:lstStyle/>
          <a:p>
            <a:endParaRPr lang="en-US"/>
          </a:p>
        </p:txBody>
      </p:sp>
      <p:sp>
        <p:nvSpPr>
          <p:cNvPr id="47" name="Picture Placeholder 6"/>
          <p:cNvSpPr>
            <a:spLocks noGrp="1"/>
          </p:cNvSpPr>
          <p:nvPr>
            <p:ph type="pic" sz="quarter" idx="72"/>
          </p:nvPr>
        </p:nvSpPr>
        <p:spPr>
          <a:xfrm>
            <a:off x="6126480" y="5053304"/>
            <a:ext cx="1981200" cy="1804696"/>
          </a:xfrm>
          <a:prstGeom prst="rect">
            <a:avLst/>
          </a:prstGeom>
          <a:noFill/>
        </p:spPr>
        <p:txBody>
          <a:bodyPr/>
          <a:lstStyle/>
          <a:p>
            <a:endParaRPr lang="en-US"/>
          </a:p>
        </p:txBody>
      </p:sp>
      <p:sp>
        <p:nvSpPr>
          <p:cNvPr id="48" name="Picture Placeholder 6"/>
          <p:cNvSpPr>
            <a:spLocks noGrp="1"/>
          </p:cNvSpPr>
          <p:nvPr>
            <p:ph type="pic" sz="quarter" idx="73"/>
          </p:nvPr>
        </p:nvSpPr>
        <p:spPr>
          <a:xfrm>
            <a:off x="8168640" y="2872882"/>
            <a:ext cx="1981200" cy="3985117"/>
          </a:xfrm>
          <a:prstGeom prst="rect">
            <a:avLst/>
          </a:prstGeom>
          <a:noFill/>
        </p:spPr>
        <p:txBody>
          <a:bodyPr/>
          <a:lstStyle/>
          <a:p>
            <a:endParaRPr lang="en-US"/>
          </a:p>
        </p:txBody>
      </p:sp>
      <p:sp>
        <p:nvSpPr>
          <p:cNvPr id="49" name="Picture Placeholder 6"/>
          <p:cNvSpPr>
            <a:spLocks noGrp="1"/>
          </p:cNvSpPr>
          <p:nvPr>
            <p:ph type="pic" sz="quarter" idx="74"/>
          </p:nvPr>
        </p:nvSpPr>
        <p:spPr>
          <a:xfrm>
            <a:off x="10210800" y="993436"/>
            <a:ext cx="1981200" cy="2571750"/>
          </a:xfrm>
          <a:prstGeom prst="rect">
            <a:avLst/>
          </a:prstGeom>
          <a:noFill/>
        </p:spPr>
        <p:txBody>
          <a:bodyPr/>
          <a:lstStyle/>
          <a:p>
            <a:endParaRPr lang="en-US"/>
          </a:p>
        </p:txBody>
      </p:sp>
      <p:sp>
        <p:nvSpPr>
          <p:cNvPr id="50" name="Picture Placeholder 6"/>
          <p:cNvSpPr>
            <a:spLocks noGrp="1"/>
          </p:cNvSpPr>
          <p:nvPr>
            <p:ph type="pic" sz="quarter" idx="75"/>
          </p:nvPr>
        </p:nvSpPr>
        <p:spPr>
          <a:xfrm>
            <a:off x="10210800" y="3606799"/>
            <a:ext cx="1981200" cy="3251199"/>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4" name="Picture Placeholder 33"/>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31" name="Picture Placeholder 30"/>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22" name="Picture Placeholder 21"/>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9" name="Picture Placeholder 18"/>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35" name="Picture Placeholder 34"/>
          <p:cNvSpPr>
            <a:spLocks noGrp="1"/>
          </p:cNvSpPr>
          <p:nvPr>
            <p:ph type="pic" sz="quarter" idx="15"/>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0 L 2.08333E-7 1 " pathEditMode="relative" rAng="0" ptsTypes="AA">
                                      <p:cBhvr>
                                        <p:cTn id="6" dur="2500" fill="hold"/>
                                        <p:tgtEl>
                                          <p:spTgt spid="35"/>
                                        </p:tgtEl>
                                        <p:attrNameLst>
                                          <p:attrName>ppt_x</p:attrName>
                                          <p:attrName>ppt_y</p:attrName>
                                        </p:attrNameLst>
                                      </p:cBhvr>
                                      <p:rCtr x="0" y="50000"/>
                                    </p:animMotion>
                                  </p:childTnLst>
                                </p:cTn>
                              </p:par>
                              <p:par>
                                <p:cTn id="7" presetID="6" presetClass="emph" presetSubtype="0" fill="hold" grpId="1" nodeType="withEffect">
                                  <p:stCondLst>
                                    <p:cond delay="0"/>
                                  </p:stCondLst>
                                  <p:childTnLst>
                                    <p:animScale>
                                      <p:cBhvr>
                                        <p:cTn id="8" dur="15000" fill="hold"/>
                                        <p:tgtEl>
                                          <p:spTgt spid="35"/>
                                        </p:tgtEl>
                                      </p:cBhvr>
                                      <p:by x="150000" y="150000"/>
                                    </p:animScale>
                                  </p:childTnLst>
                                </p:cTn>
                              </p:par>
                              <p:par>
                                <p:cTn id="9" presetID="42" presetClass="path" presetSubtype="0" accel="50000" decel="50000" fill="hold" grpId="0" nodeType="withEffect">
                                  <p:stCondLst>
                                    <p:cond delay="0"/>
                                  </p:stCondLst>
                                  <p:childTnLst>
                                    <p:animMotion origin="layout" path="M 2.08333E-7 0 L 2.08333E-7 0.99676 " pathEditMode="relative" rAng="0" ptsTypes="AA">
                                      <p:cBhvr>
                                        <p:cTn id="10" dur="3900" fill="hold"/>
                                        <p:tgtEl>
                                          <p:spTgt spid="34"/>
                                        </p:tgtEl>
                                        <p:attrNameLst>
                                          <p:attrName>ppt_x</p:attrName>
                                          <p:attrName>ppt_y</p:attrName>
                                        </p:attrNameLst>
                                      </p:cBhvr>
                                      <p:rCtr x="0" y="49838"/>
                                    </p:animMotion>
                                  </p:childTnLst>
                                </p:cTn>
                              </p:par>
                              <p:par>
                                <p:cTn id="11" presetID="42" presetClass="path" presetSubtype="0" accel="50000" decel="50000" fill="hold" grpId="0" nodeType="withEffect">
                                  <p:stCondLst>
                                    <p:cond delay="50"/>
                                  </p:stCondLst>
                                  <p:childTnLst>
                                    <p:animMotion origin="layout" path="M 0 0 L 0 1.00116 " pathEditMode="relative" rAng="0" ptsTypes="AA">
                                      <p:cBhvr>
                                        <p:cTn id="12" dur="3350" fill="hold"/>
                                        <p:tgtEl>
                                          <p:spTgt spid="31"/>
                                        </p:tgtEl>
                                        <p:attrNameLst>
                                          <p:attrName>ppt_x</p:attrName>
                                          <p:attrName>ppt_y</p:attrName>
                                        </p:attrNameLst>
                                      </p:cBhvr>
                                      <p:rCtr x="0" y="50046"/>
                                    </p:animMotion>
                                  </p:childTnLst>
                                </p:cTn>
                              </p:par>
                              <p:par>
                                <p:cTn id="13" presetID="42" presetClass="path" presetSubtype="0" accel="50000" decel="50000" fill="hold" grpId="0" nodeType="withEffect">
                                  <p:stCondLst>
                                    <p:cond delay="100"/>
                                  </p:stCondLst>
                                  <p:childTnLst>
                                    <p:animMotion origin="layout" path="M 2.08333E-7 0 L 2.08333E-7 1.00116 " pathEditMode="relative" rAng="0" ptsTypes="AA">
                                      <p:cBhvr>
                                        <p:cTn id="14" dur="2750" fill="hold"/>
                                        <p:tgtEl>
                                          <p:spTgt spid="22"/>
                                        </p:tgtEl>
                                        <p:attrNameLst>
                                          <p:attrName>ppt_x</p:attrName>
                                          <p:attrName>ppt_y</p:attrName>
                                        </p:attrNameLst>
                                      </p:cBhvr>
                                      <p:rCtr x="0" y="50046"/>
                                    </p:animMotion>
                                  </p:childTnLst>
                                </p:cTn>
                              </p:par>
                              <p:par>
                                <p:cTn id="15" presetID="42" presetClass="path" presetSubtype="0" accel="50000" decel="50000" fill="hold" grpId="0" nodeType="withEffect">
                                  <p:stCondLst>
                                    <p:cond delay="150"/>
                                  </p:stCondLst>
                                  <p:childTnLst>
                                    <p:animMotion origin="layout" path="M 0 0 L 0 1.00116 " pathEditMode="relative" rAng="0" ptsTypes="AA">
                                      <p:cBhvr>
                                        <p:cTn id="16" dur="2150" fill="hold"/>
                                        <p:tgtEl>
                                          <p:spTgt spid="19"/>
                                        </p:tgtEl>
                                        <p:attrNameLst>
                                          <p:attrName>ppt_x</p:attrName>
                                          <p:attrName>ppt_y</p:attrName>
                                        </p:attrNameLst>
                                      </p:cBhvr>
                                      <p:rCtr x="0" y="50046"/>
                                    </p:animMotion>
                                  </p:childTnLst>
                                </p:cTn>
                              </p:par>
                              <p:par>
                                <p:cTn id="17" presetID="6" presetClass="emph" presetSubtype="0" fill="hold" grpId="1" nodeType="withEffect">
                                  <p:stCondLst>
                                    <p:cond delay="150"/>
                                  </p:stCondLst>
                                  <p:childTnLst>
                                    <p:animScale>
                                      <p:cBhvr>
                                        <p:cTn id="18" dur="2000" fill="hold"/>
                                        <p:tgtEl>
                                          <p:spTgt spid="34"/>
                                        </p:tgtEl>
                                      </p:cBhvr>
                                      <p:by x="150000" y="150000"/>
                                    </p:animScale>
                                  </p:childTnLst>
                                </p:cTn>
                              </p:par>
                              <p:par>
                                <p:cTn id="19" presetID="6" presetClass="emph" presetSubtype="0" fill="hold" grpId="1" nodeType="withEffect">
                                  <p:stCondLst>
                                    <p:cond delay="200"/>
                                  </p:stCondLst>
                                  <p:childTnLst>
                                    <p:animScale>
                                      <p:cBhvr>
                                        <p:cTn id="20" dur="2000" fill="hold"/>
                                        <p:tgtEl>
                                          <p:spTgt spid="31"/>
                                        </p:tgtEl>
                                      </p:cBhvr>
                                      <p:by x="150000" y="150000"/>
                                    </p:animScale>
                                  </p:childTnLst>
                                </p:cTn>
                              </p:par>
                              <p:par>
                                <p:cTn id="21" presetID="6" presetClass="emph" presetSubtype="0" fill="hold" grpId="1" nodeType="withEffect">
                                  <p:stCondLst>
                                    <p:cond delay="200"/>
                                  </p:stCondLst>
                                  <p:childTnLst>
                                    <p:animScale>
                                      <p:cBhvr>
                                        <p:cTn id="22" dur="2000" fill="hold"/>
                                        <p:tgtEl>
                                          <p:spTgt spid="22"/>
                                        </p:tgtEl>
                                      </p:cBhvr>
                                      <p:by x="150000" y="150000"/>
                                    </p:animScale>
                                  </p:childTnLst>
                                </p:cTn>
                              </p:par>
                              <p:par>
                                <p:cTn id="23" presetID="6" presetClass="emph" presetSubtype="0" fill="hold" grpId="1" nodeType="withEffect">
                                  <p:stCondLst>
                                    <p:cond delay="300"/>
                                  </p:stCondLst>
                                  <p:childTnLst>
                                    <p:animScale>
                                      <p:cBhvr>
                                        <p:cTn id="24"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1" grpId="0"/>
      <p:bldP spid="31" grpId="1"/>
      <p:bldP spid="22" grpId="0"/>
      <p:bldP spid="22" grpId="1"/>
      <p:bldP spid="19" grpId="0"/>
      <p:bldP spid="19" grpId="1"/>
      <p:bldP spid="35" grpId="0" bldLvl="0" animBg="1"/>
      <p:bldP spid="35" grpId="1" bldLvl="0" animBg="1"/>
    </p:bld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7" name="Picture Placeholder 6"/>
          <p:cNvSpPr>
            <a:spLocks noGrp="1"/>
          </p:cNvSpPr>
          <p:nvPr>
            <p:ph type="pic" sz="quarter" idx="13"/>
          </p:nvPr>
        </p:nvSpPr>
        <p:spPr>
          <a:xfrm>
            <a:off x="0" y="685800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8" name="Picture Placeholder 7"/>
          <p:cNvSpPr>
            <a:spLocks noGrp="1"/>
          </p:cNvSpPr>
          <p:nvPr>
            <p:ph type="pic" sz="quarter" idx="11"/>
          </p:nvPr>
        </p:nvSpPr>
        <p:spPr>
          <a:xfrm>
            <a:off x="0" y="685800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9" name="Picture Placeholder 8"/>
          <p:cNvSpPr>
            <a:spLocks noGrp="1"/>
          </p:cNvSpPr>
          <p:nvPr>
            <p:ph type="pic" sz="quarter" idx="10"/>
          </p:nvPr>
        </p:nvSpPr>
        <p:spPr>
          <a:xfrm>
            <a:off x="1524" y="685800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10" name="Picture Placeholder 9"/>
          <p:cNvSpPr>
            <a:spLocks noGrp="1"/>
          </p:cNvSpPr>
          <p:nvPr>
            <p:ph type="pic" sz="quarter" idx="15"/>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08333E-7 0 L 2.08333E-7 -1 " pathEditMode="relative" rAng="0" ptsTypes="AA">
                                      <p:cBhvr>
                                        <p:cTn id="6" dur="2000" fill="hold"/>
                                        <p:tgtEl>
                                          <p:spTgt spid="6"/>
                                        </p:tgtEl>
                                        <p:attrNameLst>
                                          <p:attrName>ppt_x</p:attrName>
                                          <p:attrName>ppt_y</p:attrName>
                                        </p:attrNameLst>
                                      </p:cBhvr>
                                      <p:rCtr x="0" y="-50000"/>
                                    </p:animMotion>
                                  </p:childTnLst>
                                </p:cTn>
                              </p:par>
                              <p:par>
                                <p:cTn id="7" presetID="64" presetClass="path" presetSubtype="0" accel="50000" decel="50000" fill="hold" grpId="0" nodeType="withEffect">
                                  <p:stCondLst>
                                    <p:cond delay="50"/>
                                  </p:stCondLst>
                                  <p:childTnLst>
                                    <p:animMotion origin="layout" path="M 0 0 L 0 -1 " pathEditMode="relative" rAng="0" ptsTypes="AA">
                                      <p:cBhvr>
                                        <p:cTn id="8" dur="2000" fill="hold"/>
                                        <p:tgtEl>
                                          <p:spTgt spid="7"/>
                                        </p:tgtEl>
                                        <p:attrNameLst>
                                          <p:attrName>ppt_x</p:attrName>
                                          <p:attrName>ppt_y</p:attrName>
                                        </p:attrNameLst>
                                      </p:cBhvr>
                                      <p:rCtr x="0" y="-50000"/>
                                    </p:animMotion>
                                  </p:childTnLst>
                                </p:cTn>
                              </p:par>
                              <p:par>
                                <p:cTn id="9" presetID="64" presetClass="path" presetSubtype="0" accel="50000" decel="50000" fill="hold" grpId="0" nodeType="withEffect">
                                  <p:stCondLst>
                                    <p:cond delay="100"/>
                                  </p:stCondLst>
                                  <p:childTnLst>
                                    <p:animMotion origin="layout" path="M 2.08333E-7 0 L 2.08333E-7 -1 " pathEditMode="relative" rAng="0" ptsTypes="AA">
                                      <p:cBhvr>
                                        <p:cTn id="10" dur="2000" fill="hold"/>
                                        <p:tgtEl>
                                          <p:spTgt spid="8"/>
                                        </p:tgtEl>
                                        <p:attrNameLst>
                                          <p:attrName>ppt_x</p:attrName>
                                          <p:attrName>ppt_y</p:attrName>
                                        </p:attrNameLst>
                                      </p:cBhvr>
                                      <p:rCtr x="0" y="-50000"/>
                                    </p:animMotion>
                                  </p:childTnLst>
                                </p:cTn>
                              </p:par>
                              <p:par>
                                <p:cTn id="11" presetID="64" presetClass="path" presetSubtype="0" accel="50000" decel="50000" fill="hold" grpId="0" nodeType="withEffect">
                                  <p:stCondLst>
                                    <p:cond delay="150"/>
                                  </p:stCondLst>
                                  <p:childTnLst>
                                    <p:animMotion origin="layout" path="M 0 0 L 0 -1 " pathEditMode="relative" rAng="0" ptsTypes="AA">
                                      <p:cBhvr>
                                        <p:cTn id="12" dur="2000" fill="hold"/>
                                        <p:tgtEl>
                                          <p:spTgt spid="9"/>
                                        </p:tgtEl>
                                        <p:attrNameLst>
                                          <p:attrName>ppt_x</p:attrName>
                                          <p:attrName>ppt_y</p:attrName>
                                        </p:attrNameLst>
                                      </p:cBhvr>
                                      <p:rCtr x="0" y="-50000"/>
                                    </p:animMotion>
                                  </p:childTnLst>
                                </p:cTn>
                              </p:par>
                              <p:par>
                                <p:cTn id="13" presetID="64" presetClass="path" presetSubtype="0" accel="50000" decel="50000" fill="hold" grpId="0" nodeType="withEffect">
                                  <p:stCondLst>
                                    <p:cond delay="200"/>
                                  </p:stCondLst>
                                  <p:childTnLst>
                                    <p:animMotion origin="layout" path="M 2.08333E-7 0 L 2.08333E-7 -0.99884 " pathEditMode="relative" rAng="0" ptsTypes="AA">
                                      <p:cBhvr>
                                        <p:cTn id="14" dur="2000" fill="hold"/>
                                        <p:tgtEl>
                                          <p:spTgt spid="10"/>
                                        </p:tgtEl>
                                        <p:attrNameLst>
                                          <p:attrName>ppt_x</p:attrName>
                                          <p:attrName>ppt_y</p:attrName>
                                        </p:attrNameLst>
                                      </p:cBhvr>
                                      <p:rCtr x="0" y="-49954"/>
                                    </p:animMotion>
                                  </p:childTnLst>
                                </p:cTn>
                              </p:par>
                              <p:par>
                                <p:cTn id="15" presetID="6" presetClass="emph" presetSubtype="0" fill="hold" grpId="1" nodeType="withEffect">
                                  <p:stCondLst>
                                    <p:cond delay="200"/>
                                  </p:stCondLst>
                                  <p:childTnLst>
                                    <p:animScale>
                                      <p:cBhvr>
                                        <p:cTn id="16" dur="4250" fill="hold"/>
                                        <p:tgtEl>
                                          <p:spTgt spid="6"/>
                                        </p:tgtEl>
                                      </p:cBhvr>
                                      <p:by x="150000" y="150000"/>
                                    </p:animScale>
                                  </p:childTnLst>
                                </p:cTn>
                              </p:par>
                              <p:par>
                                <p:cTn id="17" presetID="6" presetClass="emph" presetSubtype="0" fill="hold" grpId="1" nodeType="withEffect">
                                  <p:stCondLst>
                                    <p:cond delay="300"/>
                                  </p:stCondLst>
                                  <p:childTnLst>
                                    <p:animScale>
                                      <p:cBhvr>
                                        <p:cTn id="18" dur="3300" fill="hold"/>
                                        <p:tgtEl>
                                          <p:spTgt spid="7"/>
                                        </p:tgtEl>
                                      </p:cBhvr>
                                      <p:by x="150000" y="150000"/>
                                    </p:animScale>
                                  </p:childTnLst>
                                </p:cTn>
                              </p:par>
                              <p:par>
                                <p:cTn id="19" presetID="6" presetClass="emph" presetSubtype="0" fill="hold" grpId="1" nodeType="withEffect">
                                  <p:stCondLst>
                                    <p:cond delay="400"/>
                                  </p:stCondLst>
                                  <p:childTnLst>
                                    <p:animScale>
                                      <p:cBhvr>
                                        <p:cTn id="20" dur="2800" fill="hold"/>
                                        <p:tgtEl>
                                          <p:spTgt spid="8"/>
                                        </p:tgtEl>
                                      </p:cBhvr>
                                      <p:by x="150000" y="150000"/>
                                    </p:animScale>
                                  </p:childTnLst>
                                </p:cTn>
                              </p:par>
                              <p:par>
                                <p:cTn id="21" presetID="6" presetClass="emph" presetSubtype="0" fill="hold" grpId="1" nodeType="withEffect">
                                  <p:stCondLst>
                                    <p:cond delay="600"/>
                                  </p:stCondLst>
                                  <p:childTnLst>
                                    <p:animScale>
                                      <p:cBhvr>
                                        <p:cTn id="22" dur="19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bldLvl="0" animBg="1"/>
    </p:bld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08281 0 " pathEditMode="relative" rAng="0" ptsTypes="AA">
                                      <p:cBhvr>
                                        <p:cTn id="6" dur="5250" fill="hold"/>
                                        <p:tgtEl>
                                          <p:spTgt spid="18"/>
                                        </p:tgtEl>
                                        <p:attrNameLst>
                                          <p:attrName>ppt_x</p:attrName>
                                          <p:attrName>ppt_y</p:attrName>
                                        </p:attrNameLst>
                                      </p:cBhvr>
                                      <p:rCtr x="-4141" y="0"/>
                                    </p:animMotion>
                                  </p:childTnLst>
                                </p:cTn>
                              </p:par>
                              <p:par>
                                <p:cTn id="7" presetID="63" presetClass="path" presetSubtype="0" accel="50000" decel="50000" fill="hold" grpId="0" nodeType="withEffect">
                                  <p:stCondLst>
                                    <p:cond delay="0"/>
                                  </p:stCondLst>
                                  <p:childTnLst>
                                    <p:animMotion origin="layout" path="M 2.08333E-7 0 L 5E-6 0 " pathEditMode="relative" rAng="0" ptsTypes="AA">
                                      <p:cBhvr>
                                        <p:cTn id="8" dur="5250" fill="hold"/>
                                        <p:tgtEl>
                                          <p:spTgt spid="17"/>
                                        </p:tgtEl>
                                        <p:attrNameLst>
                                          <p:attrName>ppt_x</p:attrName>
                                          <p:attrName>ppt_y</p:attrName>
                                        </p:attrNameLst>
                                      </p:cBhvr>
                                      <p:rCtr x="1094" y="0"/>
                                    </p:animMotion>
                                  </p:childTnLst>
                                </p:cTn>
                              </p:par>
                              <p:par>
                                <p:cTn id="9" presetID="63" presetClass="path" presetSubtype="0" accel="50000" decel="50000" fill="hold" grpId="0" nodeType="withEffect">
                                  <p:stCondLst>
                                    <p:cond delay="0"/>
                                  </p:stCondLst>
                                  <p:childTnLst>
                                    <p:animMotion origin="layout" path="M 0 0 L 0.05625 0 " pathEditMode="relative" rAng="0" ptsTypes="AA">
                                      <p:cBhvr>
                                        <p:cTn id="10" dur="5250" fill="hold"/>
                                        <p:tgtEl>
                                          <p:spTgt spid="16"/>
                                        </p:tgtEl>
                                        <p:attrNameLst>
                                          <p:attrName>ppt_x</p:attrName>
                                          <p:attrName>ppt_y</p:attrName>
                                        </p:attrNameLst>
                                      </p:cBhvr>
                                      <p:rCtr x="2812" y="0"/>
                                    </p:animMotion>
                                  </p:childTnLst>
                                </p:cTn>
                              </p:par>
                              <p:par>
                                <p:cTn id="11" presetID="35" presetClass="path" presetSubtype="0" accel="50000" decel="50000" fill="hold" grpId="0" nodeType="withEffect">
                                  <p:stCondLst>
                                    <p:cond delay="0"/>
                                  </p:stCondLst>
                                  <p:childTnLst>
                                    <p:animMotion origin="layout" path="M 2.08333E-7 0 L 0.09857 0 " pathEditMode="relative" rAng="0" ptsTypes="AA">
                                      <p:cBhvr>
                                        <p:cTn id="12" dur="5250" fill="hold"/>
                                        <p:tgtEl>
                                          <p:spTgt spid="15"/>
                                        </p:tgtEl>
                                        <p:attrNameLst>
                                          <p:attrName>ppt_x</p:attrName>
                                          <p:attrName>ppt_y</p:attrName>
                                        </p:attrNameLst>
                                      </p:cBhvr>
                                      <p:rCtr x="4922" y="0"/>
                                    </p:animMotion>
                                  </p:childTnLst>
                                </p:cTn>
                              </p:par>
                              <p:par>
                                <p:cTn id="13" presetID="6" presetClass="emph" presetSubtype="0" fill="hold" grpId="1" nodeType="withEffect">
                                  <p:stCondLst>
                                    <p:cond delay="0"/>
                                  </p:stCondLst>
                                  <p:childTnLst>
                                    <p:animScale>
                                      <p:cBhvr>
                                        <p:cTn id="14" dur="5750" fill="hold"/>
                                        <p:tgtEl>
                                          <p:spTgt spid="18"/>
                                        </p:tgtEl>
                                      </p:cBhvr>
                                      <p:by x="120000" y="120000"/>
                                    </p:animScale>
                                  </p:childTnLst>
                                </p:cTn>
                              </p:par>
                              <p:par>
                                <p:cTn id="15" presetID="6" presetClass="emph" presetSubtype="0" fill="hold" grpId="1" nodeType="withEffect">
                                  <p:stCondLst>
                                    <p:cond delay="0"/>
                                  </p:stCondLst>
                                  <p:childTnLst>
                                    <p:animScale>
                                      <p:cBhvr>
                                        <p:cTn id="16" dur="5750" fill="hold"/>
                                        <p:tgtEl>
                                          <p:spTgt spid="17"/>
                                        </p:tgtEl>
                                      </p:cBhvr>
                                      <p:by x="120000" y="120000"/>
                                    </p:animScale>
                                  </p:childTnLst>
                                </p:cTn>
                              </p:par>
                              <p:par>
                                <p:cTn id="17" presetID="6" presetClass="emph" presetSubtype="0" fill="hold" grpId="1" nodeType="withEffect">
                                  <p:stCondLst>
                                    <p:cond delay="0"/>
                                  </p:stCondLst>
                                  <p:childTnLst>
                                    <p:animScale>
                                      <p:cBhvr>
                                        <p:cTn id="18" dur="5750" fill="hold"/>
                                        <p:tgtEl>
                                          <p:spTgt spid="16"/>
                                        </p:tgtEl>
                                      </p:cBhvr>
                                      <p:by x="120000" y="120000"/>
                                    </p:animScale>
                                  </p:childTnLst>
                                </p:cTn>
                              </p:par>
                              <p:par>
                                <p:cTn id="19" presetID="6" presetClass="emph" presetSubtype="0" fill="hold" grpId="1" nodeType="withEffect">
                                  <p:stCondLst>
                                    <p:cond delay="0"/>
                                  </p:stCondLst>
                                  <p:childTnLst>
                                    <p:animScale>
                                      <p:cBhvr>
                                        <p:cTn id="20"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1" name="Picture Placeholder 20"/>
          <p:cNvSpPr>
            <a:spLocks noGrp="1"/>
          </p:cNvSpPr>
          <p:nvPr>
            <p:ph type="pic" sz="quarter" idx="19"/>
          </p:nvPr>
        </p:nvSpPr>
        <p:spPr>
          <a:xfrm>
            <a:off x="-2587949" y="-342900"/>
            <a:ext cx="17364851" cy="7543800"/>
          </a:xfrm>
          <a:custGeom>
            <a:avLst/>
            <a:gdLst>
              <a:gd name="connsiteX0" fmla="*/ 0 w 15786228"/>
              <a:gd name="connsiteY0" fmla="*/ 0 h 6858000"/>
              <a:gd name="connsiteX1" fmla="*/ 1798638 w 15786228"/>
              <a:gd name="connsiteY1" fmla="*/ 0 h 6858000"/>
              <a:gd name="connsiteX2" fmla="*/ 13987590 w 15786228"/>
              <a:gd name="connsiteY2" fmla="*/ 0 h 6858000"/>
              <a:gd name="connsiteX3" fmla="*/ 15786228 w 15786228"/>
              <a:gd name="connsiteY3" fmla="*/ 0 h 6858000"/>
              <a:gd name="connsiteX4" fmla="*/ 15786228 w 15786228"/>
              <a:gd name="connsiteY4" fmla="*/ 6858000 h 6858000"/>
              <a:gd name="connsiteX5" fmla="*/ 13987590 w 15786228"/>
              <a:gd name="connsiteY5" fmla="*/ 6858000 h 6858000"/>
              <a:gd name="connsiteX6" fmla="*/ 1798638 w 15786228"/>
              <a:gd name="connsiteY6" fmla="*/ 6858000 h 6858000"/>
              <a:gd name="connsiteX7" fmla="*/ 0 w 1578622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6228" h="6858000">
                <a:moveTo>
                  <a:pt x="0" y="0"/>
                </a:moveTo>
                <a:lnTo>
                  <a:pt x="1798638" y="0"/>
                </a:lnTo>
                <a:lnTo>
                  <a:pt x="13987590" y="0"/>
                </a:lnTo>
                <a:lnTo>
                  <a:pt x="15786228" y="0"/>
                </a:lnTo>
                <a:lnTo>
                  <a:pt x="15786228" y="6858000"/>
                </a:lnTo>
                <a:lnTo>
                  <a:pt x="13987590" y="6858000"/>
                </a:lnTo>
                <a:lnTo>
                  <a:pt x="1798638" y="6858000"/>
                </a:lnTo>
                <a:lnTo>
                  <a:pt x="0" y="6858000"/>
                </a:lnTo>
                <a:close/>
              </a:path>
            </a:pathLst>
          </a:custGeom>
          <a:effectLst>
            <a:softEdge rad="165100"/>
          </a:effectLst>
        </p:spPr>
        <p:txBody>
          <a:bodyPr wrap="square">
            <a:noAutofit/>
          </a:bodyPr>
          <a:lstStyle/>
          <a:p>
            <a:endParaRPr lang="en-US"/>
          </a:p>
        </p:txBody>
      </p:sp>
      <p:sp>
        <p:nvSpPr>
          <p:cNvPr id="27" name="Picture Placeholder 26"/>
          <p:cNvSpPr>
            <a:spLocks noGrp="1"/>
          </p:cNvSpPr>
          <p:nvPr>
            <p:ph type="pic" sz="quarter" idx="22"/>
          </p:nvPr>
        </p:nvSpPr>
        <p:spPr>
          <a:xfrm>
            <a:off x="-2587949" y="-342900"/>
            <a:ext cx="17364851" cy="7543801"/>
          </a:xfrm>
          <a:custGeom>
            <a:avLst/>
            <a:gdLst>
              <a:gd name="connsiteX0" fmla="*/ 7894638 w 15786228"/>
              <a:gd name="connsiteY0" fmla="*/ 923925 h 6858001"/>
              <a:gd name="connsiteX1" fmla="*/ 5389563 w 15786228"/>
              <a:gd name="connsiteY1" fmla="*/ 3429000 h 6858001"/>
              <a:gd name="connsiteX2" fmla="*/ 7894638 w 15786228"/>
              <a:gd name="connsiteY2" fmla="*/ 5934075 h 6858001"/>
              <a:gd name="connsiteX3" fmla="*/ 10399713 w 15786228"/>
              <a:gd name="connsiteY3" fmla="*/ 3429000 h 6858001"/>
              <a:gd name="connsiteX4" fmla="*/ 7894638 w 15786228"/>
              <a:gd name="connsiteY4" fmla="*/ 923925 h 6858001"/>
              <a:gd name="connsiteX5" fmla="*/ 0 w 15786228"/>
              <a:gd name="connsiteY5" fmla="*/ 0 h 6858001"/>
              <a:gd name="connsiteX6" fmla="*/ 1798638 w 15786228"/>
              <a:gd name="connsiteY6" fmla="*/ 0 h 6858001"/>
              <a:gd name="connsiteX7" fmla="*/ 1798638 w 15786228"/>
              <a:gd name="connsiteY7" fmla="*/ 1 h 6858001"/>
              <a:gd name="connsiteX8" fmla="*/ 13987590 w 15786228"/>
              <a:gd name="connsiteY8" fmla="*/ 1 h 6858001"/>
              <a:gd name="connsiteX9" fmla="*/ 13987590 w 15786228"/>
              <a:gd name="connsiteY9" fmla="*/ 0 h 6858001"/>
              <a:gd name="connsiteX10" fmla="*/ 15786228 w 15786228"/>
              <a:gd name="connsiteY10" fmla="*/ 0 h 6858001"/>
              <a:gd name="connsiteX11" fmla="*/ 15786228 w 15786228"/>
              <a:gd name="connsiteY11" fmla="*/ 6858000 h 6858001"/>
              <a:gd name="connsiteX12" fmla="*/ 13990638 w 15786228"/>
              <a:gd name="connsiteY12" fmla="*/ 6858000 h 6858001"/>
              <a:gd name="connsiteX13" fmla="*/ 13990638 w 15786228"/>
              <a:gd name="connsiteY13" fmla="*/ 6858001 h 6858001"/>
              <a:gd name="connsiteX14" fmla="*/ 1798638 w 15786228"/>
              <a:gd name="connsiteY14" fmla="*/ 6858001 h 6858001"/>
              <a:gd name="connsiteX15" fmla="*/ 1798638 w 15786228"/>
              <a:gd name="connsiteY15" fmla="*/ 6858000 h 6858001"/>
              <a:gd name="connsiteX16" fmla="*/ 0 w 15786228"/>
              <a:gd name="connsiteY16"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86228" h="6858001">
                <a:moveTo>
                  <a:pt x="7894638" y="923925"/>
                </a:moveTo>
                <a:cubicBezTo>
                  <a:pt x="6511123" y="923925"/>
                  <a:pt x="5389563" y="2045485"/>
                  <a:pt x="5389563" y="3429000"/>
                </a:cubicBezTo>
                <a:cubicBezTo>
                  <a:pt x="5389563" y="4812515"/>
                  <a:pt x="6511123" y="5934075"/>
                  <a:pt x="7894638" y="5934075"/>
                </a:cubicBezTo>
                <a:cubicBezTo>
                  <a:pt x="9278153" y="5934075"/>
                  <a:pt x="10399713" y="4812515"/>
                  <a:pt x="10399713" y="3429000"/>
                </a:cubicBezTo>
                <a:cubicBezTo>
                  <a:pt x="10399713" y="2045485"/>
                  <a:pt x="9278153" y="923925"/>
                  <a:pt x="7894638" y="923925"/>
                </a:cubicBezTo>
                <a:close/>
                <a:moveTo>
                  <a:pt x="0" y="0"/>
                </a:moveTo>
                <a:lnTo>
                  <a:pt x="1798638" y="0"/>
                </a:lnTo>
                <a:lnTo>
                  <a:pt x="1798638" y="1"/>
                </a:lnTo>
                <a:lnTo>
                  <a:pt x="13987590" y="1"/>
                </a:lnTo>
                <a:lnTo>
                  <a:pt x="13987590" y="0"/>
                </a:lnTo>
                <a:lnTo>
                  <a:pt x="15786228" y="0"/>
                </a:lnTo>
                <a:lnTo>
                  <a:pt x="15786228" y="6858000"/>
                </a:lnTo>
                <a:lnTo>
                  <a:pt x="13990638" y="6858000"/>
                </a:lnTo>
                <a:lnTo>
                  <a:pt x="13990638" y="6858001"/>
                </a:lnTo>
                <a:lnTo>
                  <a:pt x="1798638" y="6858001"/>
                </a:lnTo>
                <a:lnTo>
                  <a:pt x="1798638" y="6858000"/>
                </a:lnTo>
                <a:lnTo>
                  <a:pt x="0" y="6858000"/>
                </a:lnTo>
                <a:close/>
              </a:path>
            </a:pathLst>
          </a:custGeom>
          <a:effectLst>
            <a:softEdge rad="165100"/>
          </a:effectLst>
        </p:spPr>
        <p:txBody>
          <a:bodyPr wrap="square">
            <a:noAutofit/>
          </a:bodyPr>
          <a:lstStyle/>
          <a:p>
            <a:endParaRPr lang="en-US"/>
          </a:p>
        </p:txBody>
      </p:sp>
      <p:sp>
        <p:nvSpPr>
          <p:cNvPr id="25" name="Picture Placeholder 24"/>
          <p:cNvSpPr>
            <a:spLocks noGrp="1"/>
          </p:cNvSpPr>
          <p:nvPr>
            <p:ph type="pic" sz="quarter" idx="21"/>
          </p:nvPr>
        </p:nvSpPr>
        <p:spPr>
          <a:xfrm>
            <a:off x="-2587949" y="-342900"/>
            <a:ext cx="17364851" cy="7543800"/>
          </a:xfrm>
          <a:custGeom>
            <a:avLst/>
            <a:gdLst>
              <a:gd name="connsiteX0" fmla="*/ 962719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9627199 w 15786228"/>
              <a:gd name="connsiteY5" fmla="*/ 6858000 h 6858000"/>
              <a:gd name="connsiteX6" fmla="*/ 11736249 w 15786228"/>
              <a:gd name="connsiteY6" fmla="*/ 3429000 h 6858000"/>
              <a:gd name="connsiteX7" fmla="*/ 9627199 w 15786228"/>
              <a:gd name="connsiteY7" fmla="*/ 0 h 6858000"/>
              <a:gd name="connsiteX8" fmla="*/ 0 w 15786228"/>
              <a:gd name="connsiteY8" fmla="*/ 0 h 6858000"/>
              <a:gd name="connsiteX9" fmla="*/ 1798638 w 15786228"/>
              <a:gd name="connsiteY9" fmla="*/ 0 h 6858000"/>
              <a:gd name="connsiteX10" fmla="*/ 6155882 w 15786228"/>
              <a:gd name="connsiteY10" fmla="*/ 0 h 6858000"/>
              <a:gd name="connsiteX11" fmla="*/ 4049986 w 15786228"/>
              <a:gd name="connsiteY11" fmla="*/ 3429000 h 6858000"/>
              <a:gd name="connsiteX12" fmla="*/ 615588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9627199" y="0"/>
                </a:moveTo>
                <a:lnTo>
                  <a:pt x="13987590" y="0"/>
                </a:lnTo>
                <a:lnTo>
                  <a:pt x="15786228" y="0"/>
                </a:lnTo>
                <a:lnTo>
                  <a:pt x="15786228" y="6858000"/>
                </a:lnTo>
                <a:lnTo>
                  <a:pt x="13987590" y="6858000"/>
                </a:lnTo>
                <a:cubicBezTo>
                  <a:pt x="13987590" y="6858000"/>
                  <a:pt x="13987590" y="6858000"/>
                  <a:pt x="9627199" y="6858000"/>
                </a:cubicBezTo>
                <a:cubicBezTo>
                  <a:pt x="10879350" y="6222766"/>
                  <a:pt x="11736249" y="4927015"/>
                  <a:pt x="11736249" y="3429000"/>
                </a:cubicBezTo>
                <a:cubicBezTo>
                  <a:pt x="11736249" y="1930985"/>
                  <a:pt x="10879350" y="635234"/>
                  <a:pt x="9627199" y="0"/>
                </a:cubicBezTo>
                <a:close/>
                <a:moveTo>
                  <a:pt x="0" y="0"/>
                </a:moveTo>
                <a:lnTo>
                  <a:pt x="1798638" y="0"/>
                </a:lnTo>
                <a:cubicBezTo>
                  <a:pt x="1798638" y="0"/>
                  <a:pt x="1798638" y="0"/>
                  <a:pt x="6155882" y="0"/>
                </a:cubicBezTo>
                <a:cubicBezTo>
                  <a:pt x="4906891" y="635234"/>
                  <a:pt x="4049986" y="1930985"/>
                  <a:pt x="4049986" y="3429000"/>
                </a:cubicBezTo>
                <a:cubicBezTo>
                  <a:pt x="4049986" y="4927015"/>
                  <a:pt x="4906891" y="6222766"/>
                  <a:pt x="6155882" y="6858000"/>
                </a:cubicBezTo>
                <a:cubicBezTo>
                  <a:pt x="6155882" y="6858000"/>
                  <a:pt x="6155882" y="6858000"/>
                  <a:pt x="1798638" y="6858000"/>
                </a:cubicBezTo>
                <a:lnTo>
                  <a:pt x="0" y="6858000"/>
                </a:lnTo>
                <a:close/>
              </a:path>
            </a:pathLst>
          </a:custGeom>
          <a:effectLst>
            <a:softEdge rad="165100"/>
          </a:effectLst>
        </p:spPr>
        <p:txBody>
          <a:bodyPr wrap="square">
            <a:noAutofit/>
          </a:bodyPr>
          <a:lstStyle/>
          <a:p>
            <a:endParaRPr lang="en-US"/>
          </a:p>
        </p:txBody>
      </p:sp>
      <p:sp>
        <p:nvSpPr>
          <p:cNvPr id="23" name="Picture Placeholder 22"/>
          <p:cNvSpPr>
            <a:spLocks noGrp="1"/>
          </p:cNvSpPr>
          <p:nvPr>
            <p:ph type="pic" sz="quarter" idx="20"/>
          </p:nvPr>
        </p:nvSpPr>
        <p:spPr>
          <a:xfrm>
            <a:off x="-2587949" y="-342900"/>
            <a:ext cx="17364851" cy="7543800"/>
          </a:xfrm>
          <a:custGeom>
            <a:avLst/>
            <a:gdLst>
              <a:gd name="connsiteX0" fmla="*/ 1149975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11499759 w 15786228"/>
              <a:gd name="connsiteY5" fmla="*/ 6858000 h 6858000"/>
              <a:gd name="connsiteX6" fmla="*/ 12871701 w 15786228"/>
              <a:gd name="connsiteY6" fmla="*/ 3429000 h 6858000"/>
              <a:gd name="connsiteX7" fmla="*/ 11499759 w 15786228"/>
              <a:gd name="connsiteY7" fmla="*/ 0 h 6858000"/>
              <a:gd name="connsiteX8" fmla="*/ 0 w 15786228"/>
              <a:gd name="connsiteY8" fmla="*/ 0 h 6858000"/>
              <a:gd name="connsiteX9" fmla="*/ 1798638 w 15786228"/>
              <a:gd name="connsiteY9" fmla="*/ 0 h 6858000"/>
              <a:gd name="connsiteX10" fmla="*/ 4283322 w 15786228"/>
              <a:gd name="connsiteY10" fmla="*/ 0 h 6858000"/>
              <a:gd name="connsiteX11" fmla="*/ 2914533 w 15786228"/>
              <a:gd name="connsiteY11" fmla="*/ 3429000 h 6858000"/>
              <a:gd name="connsiteX12" fmla="*/ 428332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11499759" y="0"/>
                </a:moveTo>
                <a:lnTo>
                  <a:pt x="13987590" y="0"/>
                </a:lnTo>
                <a:lnTo>
                  <a:pt x="15786228" y="0"/>
                </a:lnTo>
                <a:lnTo>
                  <a:pt x="15786228" y="6858000"/>
                </a:lnTo>
                <a:lnTo>
                  <a:pt x="13987590" y="6858000"/>
                </a:lnTo>
                <a:cubicBezTo>
                  <a:pt x="13987590" y="6858000"/>
                  <a:pt x="13987590" y="6858000"/>
                  <a:pt x="11499759" y="6858000"/>
                </a:cubicBezTo>
                <a:cubicBezTo>
                  <a:pt x="12350111" y="5963616"/>
                  <a:pt x="12871701" y="4756355"/>
                  <a:pt x="12871701" y="3429000"/>
                </a:cubicBezTo>
                <a:cubicBezTo>
                  <a:pt x="12871701" y="2101645"/>
                  <a:pt x="12350111" y="894384"/>
                  <a:pt x="11499759" y="0"/>
                </a:cubicBezTo>
                <a:close/>
                <a:moveTo>
                  <a:pt x="0" y="0"/>
                </a:moveTo>
                <a:lnTo>
                  <a:pt x="1798638" y="0"/>
                </a:lnTo>
                <a:cubicBezTo>
                  <a:pt x="1798638" y="0"/>
                  <a:pt x="1798638" y="0"/>
                  <a:pt x="4283322" y="0"/>
                </a:cubicBezTo>
                <a:cubicBezTo>
                  <a:pt x="3432966" y="894384"/>
                  <a:pt x="2914533" y="2101645"/>
                  <a:pt x="2914533" y="3429000"/>
                </a:cubicBezTo>
                <a:cubicBezTo>
                  <a:pt x="2914533" y="4756355"/>
                  <a:pt x="3432966" y="5963616"/>
                  <a:pt x="4283322" y="6858000"/>
                </a:cubicBezTo>
                <a:cubicBezTo>
                  <a:pt x="4283322" y="6858000"/>
                  <a:pt x="4283322" y="6858000"/>
                  <a:pt x="1798638" y="6858000"/>
                </a:cubicBezTo>
                <a:lnTo>
                  <a:pt x="0" y="6858000"/>
                </a:lnTo>
                <a:close/>
              </a:path>
            </a:pathLst>
          </a:custGeom>
          <a:effectLst>
            <a:softEdge rad="165100"/>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nodePh="1">
                                  <p:stCondLst>
                                    <p:cond delay="0"/>
                                  </p:stCondLst>
                                  <p:endCondLst>
                                    <p:cond evt="begin" delay="0">
                                      <p:tn val="5"/>
                                    </p:cond>
                                  </p:endCondLst>
                                  <p:childTnLst>
                                    <p:animMotion origin="layout" path="M 2.08333E-7 0 L 0.08802 0 " pathEditMode="relative" rAng="0" ptsTypes="AA">
                                      <p:cBhvr>
                                        <p:cTn id="6" dur="6600" fill="hold"/>
                                        <p:tgtEl>
                                          <p:spTgt spid="23"/>
                                        </p:tgtEl>
                                        <p:attrNameLst>
                                          <p:attrName>ppt_x</p:attrName>
                                          <p:attrName>ppt_y</p:attrName>
                                        </p:attrNameLst>
                                      </p:cBhvr>
                                      <p:rCtr x="4401" y="0"/>
                                    </p:animMotion>
                                  </p:childTnLst>
                                </p:cTn>
                              </p:par>
                              <p:par>
                                <p:cTn id="7" presetID="35" presetClass="path" presetSubtype="0" accel="50000" decel="50000" fill="hold" grpId="0" nodeType="withEffect" nodePh="1">
                                  <p:stCondLst>
                                    <p:cond delay="0"/>
                                  </p:stCondLst>
                                  <p:endCondLst>
                                    <p:cond evt="begin" delay="0">
                                      <p:tn val="7"/>
                                    </p:cond>
                                  </p:endCondLst>
                                  <p:childTnLst>
                                    <p:animMotion origin="layout" path="M 2.08333E-7 0 L -0.09583 0 " pathEditMode="relative" rAng="0" ptsTypes="AA">
                                      <p:cBhvr>
                                        <p:cTn id="8" dur="5600" fill="hold"/>
                                        <p:tgtEl>
                                          <p:spTgt spid="25"/>
                                        </p:tgtEl>
                                        <p:attrNameLst>
                                          <p:attrName>ppt_x</p:attrName>
                                          <p:attrName>ppt_y</p:attrName>
                                        </p:attrNameLst>
                                      </p:cBhvr>
                                      <p:rCtr x="-4792" y="0"/>
                                    </p:animMotion>
                                  </p:childTnLst>
                                </p:cTn>
                              </p:par>
                              <p:par>
                                <p:cTn id="9" presetID="35" presetClass="path" presetSubtype="0" accel="50000" decel="50000" fill="hold" grpId="0" nodeType="withEffect" nodePh="1">
                                  <p:stCondLst>
                                    <p:cond delay="0"/>
                                  </p:stCondLst>
                                  <p:endCondLst>
                                    <p:cond evt="begin" delay="0">
                                      <p:tn val="9"/>
                                    </p:cond>
                                  </p:endCondLst>
                                  <p:childTnLst>
                                    <p:animMotion origin="layout" path="M 2.08333E-7 0 L -0.11042 0 " pathEditMode="relative" rAng="0" ptsTypes="AA">
                                      <p:cBhvr>
                                        <p:cTn id="10" dur="4700" fill="hold"/>
                                        <p:tgtEl>
                                          <p:spTgt spid="27"/>
                                        </p:tgtEl>
                                        <p:attrNameLst>
                                          <p:attrName>ppt_x</p:attrName>
                                          <p:attrName>ppt_y</p:attrName>
                                        </p:attrNameLst>
                                      </p:cBhvr>
                                      <p:rCtr x="-5521" y="0"/>
                                    </p:animMotion>
                                  </p:childTnLst>
                                </p:cTn>
                              </p:par>
                              <p:par>
                                <p:cTn id="11" presetID="35" presetClass="path" presetSubtype="0" accel="50000" decel="50000" fill="hold" grpId="0" nodeType="withEffect" nodePh="1">
                                  <p:stCondLst>
                                    <p:cond delay="0"/>
                                  </p:stCondLst>
                                  <p:endCondLst>
                                    <p:cond evt="begin" delay="0">
                                      <p:tn val="11"/>
                                    </p:cond>
                                  </p:endCondLst>
                                  <p:childTnLst>
                                    <p:animMotion origin="layout" path="M 2.08333E-7 0 L -0.1224 0 " pathEditMode="relative" rAng="0" ptsTypes="AA">
                                      <p:cBhvr>
                                        <p:cTn id="12" dur="3500" fill="hold"/>
                                        <p:tgtEl>
                                          <p:spTgt spid="21"/>
                                        </p:tgtEl>
                                        <p:attrNameLst>
                                          <p:attrName>ppt_x</p:attrName>
                                          <p:attrName>ppt_y</p:attrName>
                                        </p:attrNameLst>
                                      </p:cBhvr>
                                      <p:rCtr x="-6120" y="0"/>
                                    </p:animMotion>
                                  </p:childTnLst>
                                </p:cTn>
                              </p:par>
                              <p:par>
                                <p:cTn id="13" presetID="6" presetClass="emph" presetSubtype="0" fill="hold" grpId="1" nodeType="withEffect" nodePh="1">
                                  <p:stCondLst>
                                    <p:cond delay="0"/>
                                  </p:stCondLst>
                                  <p:endCondLst>
                                    <p:cond evt="begin" delay="0">
                                      <p:tn val="13"/>
                                    </p:cond>
                                  </p:endCondLst>
                                  <p:childTnLst>
                                    <p:animScale>
                                      <p:cBhvr>
                                        <p:cTn id="14" dur="5750" fill="hold"/>
                                        <p:tgtEl>
                                          <p:spTgt spid="23"/>
                                        </p:tgtEl>
                                      </p:cBhvr>
                                      <p:by x="110000" y="110000"/>
                                    </p:animScale>
                                  </p:childTnLst>
                                </p:cTn>
                              </p:par>
                              <p:par>
                                <p:cTn id="15" presetID="6" presetClass="emph" presetSubtype="0" fill="hold" grpId="1" nodeType="withEffect" nodePh="1">
                                  <p:stCondLst>
                                    <p:cond delay="0"/>
                                  </p:stCondLst>
                                  <p:endCondLst>
                                    <p:cond evt="begin" delay="0">
                                      <p:tn val="15"/>
                                    </p:cond>
                                  </p:endCondLst>
                                  <p:childTnLst>
                                    <p:animScale>
                                      <p:cBhvr>
                                        <p:cTn id="16" dur="5750" fill="hold"/>
                                        <p:tgtEl>
                                          <p:spTgt spid="25"/>
                                        </p:tgtEl>
                                      </p:cBhvr>
                                      <p:by x="110000" y="110000"/>
                                    </p:animScale>
                                  </p:childTnLst>
                                </p:cTn>
                              </p:par>
                              <p:par>
                                <p:cTn id="17" presetID="6" presetClass="emph" presetSubtype="0" fill="hold" grpId="1" nodeType="withEffect" nodePh="1">
                                  <p:stCondLst>
                                    <p:cond delay="0"/>
                                  </p:stCondLst>
                                  <p:endCondLst>
                                    <p:cond evt="begin" delay="0">
                                      <p:tn val="17"/>
                                    </p:cond>
                                  </p:endCondLst>
                                  <p:childTnLst>
                                    <p:animScale>
                                      <p:cBhvr>
                                        <p:cTn id="18" dur="5750" fill="hold"/>
                                        <p:tgtEl>
                                          <p:spTgt spid="27"/>
                                        </p:tgtEl>
                                      </p:cBhvr>
                                      <p:by x="110000" y="110000"/>
                                    </p:animScale>
                                  </p:childTnLst>
                                </p:cTn>
                              </p:par>
                              <p:par>
                                <p:cTn id="19" presetID="6" presetClass="emph" presetSubtype="0" fill="hold" grpId="1" nodeType="withEffect" nodePh="1">
                                  <p:stCondLst>
                                    <p:cond delay="0"/>
                                  </p:stCondLst>
                                  <p:endCondLst>
                                    <p:cond evt="begin" delay="0">
                                      <p:tn val="19"/>
                                    </p:cond>
                                  </p:endCondLst>
                                  <p:childTnLst>
                                    <p:animScale>
                                      <p:cBhvr>
                                        <p:cTn id="20" dur="57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27" grpId="0" bldLvl="0" animBg="1"/>
      <p:bldP spid="27" grpId="1" bldLvl="0" animBg="1"/>
      <p:bldP spid="25" grpId="0" bldLvl="0" animBg="1"/>
      <p:bldP spid="25" grpId="1" bldLvl="0" animBg="1"/>
      <p:bldP spid="23" grpId="0" bldLvl="0" animBg="1"/>
      <p:bldP spid="23" grpId="1" bldLvl="0" animBg="1"/>
    </p:bld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76225" y="-155376"/>
            <a:ext cx="12744451" cy="7168753"/>
          </a:xfrm>
          <a:prstGeom prst="rect">
            <a:avLst/>
          </a:prstGeom>
          <a:noFill/>
        </p:spPr>
        <p:txBody>
          <a:bodyPr/>
          <a:lstStyle/>
          <a:p>
            <a:endParaRPr lang="en-US"/>
          </a:p>
        </p:txBody>
      </p:sp>
      <p:sp>
        <p:nvSpPr>
          <p:cNvPr id="22" name="Picture Placeholder 21"/>
          <p:cNvSpPr>
            <a:spLocks noGrp="1"/>
          </p:cNvSpPr>
          <p:nvPr>
            <p:ph type="pic" sz="quarter" idx="14"/>
          </p:nvPr>
        </p:nvSpPr>
        <p:spPr>
          <a:xfrm>
            <a:off x="-276225" y="-155376"/>
            <a:ext cx="12744451" cy="7168753"/>
          </a:xfrm>
          <a:custGeom>
            <a:avLst/>
            <a:gdLst>
              <a:gd name="connsiteX0" fmla="*/ 2844800 w 12192000"/>
              <a:gd name="connsiteY0" fmla="*/ 2209800 h 6858000"/>
              <a:gd name="connsiteX1" fmla="*/ 2844800 w 12192000"/>
              <a:gd name="connsiteY1" fmla="*/ 4686300 h 6858000"/>
              <a:gd name="connsiteX2" fmla="*/ 9423400 w 12192000"/>
              <a:gd name="connsiteY2" fmla="*/ 4686300 h 6858000"/>
              <a:gd name="connsiteX3" fmla="*/ 9423400 w 12192000"/>
              <a:gd name="connsiteY3" fmla="*/ 2209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844800" y="2209800"/>
                </a:moveTo>
                <a:lnTo>
                  <a:pt x="2844800" y="4686300"/>
                </a:lnTo>
                <a:lnTo>
                  <a:pt x="9423400" y="4686300"/>
                </a:lnTo>
                <a:lnTo>
                  <a:pt x="9423400" y="22098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3"/>
          </p:nvPr>
        </p:nvSpPr>
        <p:spPr>
          <a:xfrm>
            <a:off x="-276225" y="-155376"/>
            <a:ext cx="12744451" cy="7168753"/>
          </a:xfrm>
          <a:custGeom>
            <a:avLst/>
            <a:gdLst>
              <a:gd name="connsiteX0" fmla="*/ 2044700 w 12192000"/>
              <a:gd name="connsiteY0" fmla="*/ 1638300 h 6858000"/>
              <a:gd name="connsiteX1" fmla="*/ 2044700 w 12192000"/>
              <a:gd name="connsiteY1" fmla="*/ 5232400 h 6858000"/>
              <a:gd name="connsiteX2" fmla="*/ 10274300 w 12192000"/>
              <a:gd name="connsiteY2" fmla="*/ 5232400 h 6858000"/>
              <a:gd name="connsiteX3" fmla="*/ 10274300 w 12192000"/>
              <a:gd name="connsiteY3" fmla="*/ 16383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4700" y="1638300"/>
                </a:moveTo>
                <a:lnTo>
                  <a:pt x="2044700" y="5232400"/>
                </a:lnTo>
                <a:lnTo>
                  <a:pt x="10274300" y="5232400"/>
                </a:lnTo>
                <a:lnTo>
                  <a:pt x="10274300" y="16383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3" name="Picture Placeholder 12"/>
          <p:cNvSpPr>
            <a:spLocks noGrp="1"/>
          </p:cNvSpPr>
          <p:nvPr>
            <p:ph type="pic" sz="quarter" idx="12"/>
          </p:nvPr>
        </p:nvSpPr>
        <p:spPr>
          <a:xfrm>
            <a:off x="-276225" y="-155376"/>
            <a:ext cx="12744451" cy="7168753"/>
          </a:xfrm>
          <a:custGeom>
            <a:avLst/>
            <a:gdLst>
              <a:gd name="connsiteX0" fmla="*/ 1092200 w 12192000"/>
              <a:gd name="connsiteY0" fmla="*/ 971550 h 6858000"/>
              <a:gd name="connsiteX1" fmla="*/ 1092200 w 12192000"/>
              <a:gd name="connsiteY1" fmla="*/ 5886450 h 6858000"/>
              <a:gd name="connsiteX2" fmla="*/ 11099800 w 12192000"/>
              <a:gd name="connsiteY2" fmla="*/ 5886450 h 6858000"/>
              <a:gd name="connsiteX3" fmla="*/ 11099800 w 12192000"/>
              <a:gd name="connsiteY3" fmla="*/ 97155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92200" y="971550"/>
                </a:moveTo>
                <a:lnTo>
                  <a:pt x="1092200" y="5886450"/>
                </a:lnTo>
                <a:lnTo>
                  <a:pt x="11099800" y="5886450"/>
                </a:lnTo>
                <a:lnTo>
                  <a:pt x="11099800" y="971550"/>
                </a:lnTo>
                <a:close/>
                <a:moveTo>
                  <a:pt x="0" y="0"/>
                </a:moveTo>
                <a:lnTo>
                  <a:pt x="12192000" y="0"/>
                </a:lnTo>
                <a:lnTo>
                  <a:pt x="12192000" y="6858000"/>
                </a:lnTo>
                <a:lnTo>
                  <a:pt x="0" y="68580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3300" fill="hold"/>
                                        <p:tgtEl>
                                          <p:spTgt spid="13"/>
                                        </p:tgtEl>
                                      </p:cBhvr>
                                      <p:by x="150000" y="150000"/>
                                    </p:animScale>
                                  </p:childTnLst>
                                </p:cTn>
                              </p:par>
                              <p:par>
                                <p:cTn id="7" presetID="6" presetClass="emph" presetSubtype="0" fill="hold" grpId="1" nodeType="withEffect">
                                  <p:stCondLst>
                                    <p:cond delay="0"/>
                                  </p:stCondLst>
                                  <p:childTnLst>
                                    <p:animScale>
                                      <p:cBhvr>
                                        <p:cTn id="8" dur="4500" fill="hold"/>
                                        <p:tgtEl>
                                          <p:spTgt spid="17"/>
                                        </p:tgtEl>
                                      </p:cBhvr>
                                      <p:by x="150000" y="150000"/>
                                    </p:animScale>
                                  </p:childTnLst>
                                </p:cTn>
                              </p:par>
                              <p:par>
                                <p:cTn id="9" presetID="6" presetClass="emph" presetSubtype="0" fill="hold" grpId="1" nodeType="withEffect">
                                  <p:stCondLst>
                                    <p:cond delay="0"/>
                                  </p:stCondLst>
                                  <p:childTnLst>
                                    <p:animScale>
                                      <p:cBhvr>
                                        <p:cTn id="10" dur="6500" fill="hold"/>
                                        <p:tgtEl>
                                          <p:spTgt spid="22"/>
                                        </p:tgtEl>
                                      </p:cBhvr>
                                      <p:by x="150000" y="150000"/>
                                    </p:animScale>
                                  </p:childTnLst>
                                </p:cTn>
                              </p:par>
                              <p:par>
                                <p:cTn id="11" presetID="6" presetClass="emph" presetSubtype="0" fill="hold" grpId="1" nodeType="withEffect">
                                  <p:stCondLst>
                                    <p:cond delay="0"/>
                                  </p:stCondLst>
                                  <p:childTnLst>
                                    <p:animScale>
                                      <p:cBhvr>
                                        <p:cTn id="12" dur="11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2" grpId="1"/>
      <p:bldP spid="17" grpId="1"/>
      <p:bldP spid="13" grpId="1"/>
    </p:bld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2" name="Picture Placeholder 31"/>
          <p:cNvSpPr>
            <a:spLocks noGrp="1"/>
          </p:cNvSpPr>
          <p:nvPr>
            <p:ph type="pic" sz="quarter" idx="14"/>
          </p:nvPr>
        </p:nvSpPr>
        <p:spPr>
          <a:xfrm>
            <a:off x="0" y="0"/>
            <a:ext cx="12192000" cy="6858000"/>
          </a:xfrm>
          <a:prstGeom prst="rect">
            <a:avLst/>
          </a:prstGeom>
          <a:noFill/>
        </p:spPr>
        <p:txBody>
          <a:bodyPr/>
          <a:lstStyle/>
          <a:p>
            <a:endParaRPr lang="en-US"/>
          </a:p>
        </p:txBody>
      </p:sp>
      <p:sp>
        <p:nvSpPr>
          <p:cNvPr id="23" name="Picture Placeholder 22"/>
          <p:cNvSpPr>
            <a:spLocks noGrp="1"/>
          </p:cNvSpPr>
          <p:nvPr>
            <p:ph type="pic" sz="quarter" idx="11"/>
          </p:nvPr>
        </p:nvSpPr>
        <p:spPr>
          <a:xfrm>
            <a:off x="0" y="0"/>
            <a:ext cx="12192000" cy="6858000"/>
          </a:xfrm>
          <a:custGeom>
            <a:avLst/>
            <a:gdLst>
              <a:gd name="connsiteX0" fmla="*/ 6096000 w 12192000"/>
              <a:gd name="connsiteY0" fmla="*/ 1523999 h 6858000"/>
              <a:gd name="connsiteX1" fmla="*/ 3530600 w 12192000"/>
              <a:gd name="connsiteY1" fmla="*/ 5947102 h 6858000"/>
              <a:gd name="connsiteX2" fmla="*/ 8661400 w 12192000"/>
              <a:gd name="connsiteY2" fmla="*/ 5947102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0" y="1523999"/>
                </a:moveTo>
                <a:lnTo>
                  <a:pt x="3530600" y="5947102"/>
                </a:lnTo>
                <a:lnTo>
                  <a:pt x="8661400" y="5947102"/>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2" name="Picture Placeholder 11"/>
          <p:cNvSpPr>
            <a:spLocks noGrp="1"/>
          </p:cNvSpPr>
          <p:nvPr>
            <p:ph type="pic" sz="quarter" idx="10"/>
          </p:nvPr>
        </p:nvSpPr>
        <p:spPr>
          <a:xfrm>
            <a:off x="0" y="0"/>
            <a:ext cx="12192000" cy="6858000"/>
          </a:xfrm>
          <a:custGeom>
            <a:avLst/>
            <a:gdLst>
              <a:gd name="connsiteX0" fmla="*/ 6096001 w 12192000"/>
              <a:gd name="connsiteY0" fmla="*/ 394960 h 6858000"/>
              <a:gd name="connsiteX1" fmla="*/ 2576513 w 12192000"/>
              <a:gd name="connsiteY1" fmla="*/ 6463041 h 6858000"/>
              <a:gd name="connsiteX2" fmla="*/ 9615488 w 12192000"/>
              <a:gd name="connsiteY2" fmla="*/ 6463041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1" y="394960"/>
                </a:moveTo>
                <a:lnTo>
                  <a:pt x="2576513" y="6463041"/>
                </a:lnTo>
                <a:lnTo>
                  <a:pt x="9615488" y="6463041"/>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30" name="Picture Placeholder 29"/>
          <p:cNvSpPr>
            <a:spLocks noGrp="1"/>
          </p:cNvSpPr>
          <p:nvPr>
            <p:ph type="pic" sz="quarter" idx="13"/>
          </p:nvPr>
        </p:nvSpPr>
        <p:spPr>
          <a:xfrm>
            <a:off x="0" y="-1155700"/>
            <a:ext cx="12192000" cy="8851900"/>
          </a:xfrm>
          <a:custGeom>
            <a:avLst/>
            <a:gdLst>
              <a:gd name="connsiteX0" fmla="*/ 1448054 w 12192000"/>
              <a:gd name="connsiteY0" fmla="*/ 8013700 h 8851900"/>
              <a:gd name="connsiteX1" fmla="*/ 10743946 w 12192000"/>
              <a:gd name="connsiteY1" fmla="*/ 8013700 h 8851900"/>
              <a:gd name="connsiteX2" fmla="*/ 11230102 w 12192000"/>
              <a:gd name="connsiteY2" fmla="*/ 8851900 h 8851900"/>
              <a:gd name="connsiteX3" fmla="*/ 961898 w 12192000"/>
              <a:gd name="connsiteY3" fmla="*/ 8851900 h 8851900"/>
              <a:gd name="connsiteX4" fmla="*/ 6766306 w 12192000"/>
              <a:gd name="connsiteY4" fmla="*/ 1155700 h 8851900"/>
              <a:gd name="connsiteX5" fmla="*/ 12192000 w 12192000"/>
              <a:gd name="connsiteY5" fmla="*/ 1155700 h 8851900"/>
              <a:gd name="connsiteX6" fmla="*/ 12192000 w 12192000"/>
              <a:gd name="connsiteY6" fmla="*/ 8013700 h 8851900"/>
              <a:gd name="connsiteX7" fmla="*/ 10743946 w 12192000"/>
              <a:gd name="connsiteY7" fmla="*/ 8013700 h 8851900"/>
              <a:gd name="connsiteX8" fmla="*/ 0 w 12192000"/>
              <a:gd name="connsiteY8" fmla="*/ 1155700 h 8851900"/>
              <a:gd name="connsiteX9" fmla="*/ 5425694 w 12192000"/>
              <a:gd name="connsiteY9" fmla="*/ 1155700 h 8851900"/>
              <a:gd name="connsiteX10" fmla="*/ 1448054 w 12192000"/>
              <a:gd name="connsiteY10" fmla="*/ 8013700 h 8851900"/>
              <a:gd name="connsiteX11" fmla="*/ 0 w 12192000"/>
              <a:gd name="connsiteY11" fmla="*/ 8013700 h 8851900"/>
              <a:gd name="connsiteX12" fmla="*/ 6096000 w 12192000"/>
              <a:gd name="connsiteY12" fmla="*/ 0 h 8851900"/>
              <a:gd name="connsiteX13" fmla="*/ 6766306 w 12192000"/>
              <a:gd name="connsiteY13" fmla="*/ 1155700 h 8851900"/>
              <a:gd name="connsiteX14" fmla="*/ 5425694 w 12192000"/>
              <a:gd name="connsiteY14" fmla="*/ 1155700 h 885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8851900">
                <a:moveTo>
                  <a:pt x="1448054" y="8013700"/>
                </a:moveTo>
                <a:lnTo>
                  <a:pt x="10743946" y="8013700"/>
                </a:lnTo>
                <a:lnTo>
                  <a:pt x="11230102" y="8851900"/>
                </a:lnTo>
                <a:lnTo>
                  <a:pt x="961898" y="8851900"/>
                </a:lnTo>
                <a:close/>
                <a:moveTo>
                  <a:pt x="6766306" y="1155700"/>
                </a:moveTo>
                <a:lnTo>
                  <a:pt x="12192000" y="1155700"/>
                </a:lnTo>
                <a:lnTo>
                  <a:pt x="12192000" y="8013700"/>
                </a:lnTo>
                <a:lnTo>
                  <a:pt x="10743946" y="8013700"/>
                </a:lnTo>
                <a:close/>
                <a:moveTo>
                  <a:pt x="0" y="1155700"/>
                </a:moveTo>
                <a:lnTo>
                  <a:pt x="5425694" y="1155700"/>
                </a:lnTo>
                <a:lnTo>
                  <a:pt x="1448054" y="8013700"/>
                </a:lnTo>
                <a:lnTo>
                  <a:pt x="0" y="8013700"/>
                </a:lnTo>
                <a:close/>
                <a:moveTo>
                  <a:pt x="6096000" y="0"/>
                </a:moveTo>
                <a:lnTo>
                  <a:pt x="6766306" y="1155700"/>
                </a:lnTo>
                <a:lnTo>
                  <a:pt x="5425694" y="11557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2000" fill="hold"/>
                                        <p:tgtEl>
                                          <p:spTgt spid="32"/>
                                        </p:tgtEl>
                                      </p:cBhvr>
                                      <p:by x="150000" y="150000"/>
                                    </p:animScale>
                                  </p:childTnLst>
                                </p:cTn>
                              </p:par>
                              <p:par>
                                <p:cTn id="7" presetID="6" presetClass="emph" presetSubtype="0" fill="hold" grpId="0" nodeType="withEffect">
                                  <p:stCondLst>
                                    <p:cond delay="0"/>
                                  </p:stCondLst>
                                  <p:childTnLst>
                                    <p:animScale>
                                      <p:cBhvr>
                                        <p:cTn id="8" dur="8500" fill="hold"/>
                                        <p:tgtEl>
                                          <p:spTgt spid="23"/>
                                        </p:tgtEl>
                                      </p:cBhvr>
                                      <p:by x="150000" y="150000"/>
                                    </p:animScale>
                                  </p:childTnLst>
                                </p:cTn>
                              </p:par>
                              <p:par>
                                <p:cTn id="9" presetID="6" presetClass="emph" presetSubtype="0" fill="hold" grpId="0" nodeType="withEffect">
                                  <p:stCondLst>
                                    <p:cond delay="0"/>
                                  </p:stCondLst>
                                  <p:childTnLst>
                                    <p:animScale>
                                      <p:cBhvr>
                                        <p:cTn id="10" dur="5500" fill="hold"/>
                                        <p:tgtEl>
                                          <p:spTgt spid="12"/>
                                        </p:tgtEl>
                                      </p:cBhvr>
                                      <p:by x="150000" y="150000"/>
                                    </p:animScale>
                                  </p:childTnLst>
                                </p:cTn>
                              </p:par>
                              <p:par>
                                <p:cTn id="11" presetID="6" presetClass="emph" presetSubtype="0" fill="hold" grpId="0" nodeType="withEffect">
                                  <p:stCondLst>
                                    <p:cond delay="0"/>
                                  </p:stCondLst>
                                  <p:childTnLst>
                                    <p:animScale>
                                      <p:cBhvr>
                                        <p:cTn id="12" dur="32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P spid="12" grpId="0"/>
      <p:bldP spid="30" grpId="0"/>
    </p:bld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8100" fill="hold"/>
                                        <p:tgtEl>
                                          <p:spTgt spid="18"/>
                                        </p:tgtEl>
                                      </p:cBhvr>
                                      <p:by x="120000" y="120000"/>
                                    </p:animScale>
                                  </p:childTnLst>
                                </p:cTn>
                              </p:par>
                              <p:par>
                                <p:cTn id="7" presetID="6" presetClass="emph" presetSubtype="0" fill="hold" grpId="1" nodeType="withEffect">
                                  <p:stCondLst>
                                    <p:cond delay="0"/>
                                  </p:stCondLst>
                                  <p:childTnLst>
                                    <p:animScale>
                                      <p:cBhvr>
                                        <p:cTn id="8" dur="6100" fill="hold"/>
                                        <p:tgtEl>
                                          <p:spTgt spid="17"/>
                                        </p:tgtEl>
                                      </p:cBhvr>
                                      <p:by x="130000" y="130000"/>
                                    </p:animScale>
                                  </p:childTnLst>
                                </p:cTn>
                              </p:par>
                              <p:par>
                                <p:cTn id="9" presetID="6" presetClass="emph" presetSubtype="0" fill="hold" grpId="1" nodeType="withEffect">
                                  <p:stCondLst>
                                    <p:cond delay="0"/>
                                  </p:stCondLst>
                                  <p:childTnLst>
                                    <p:animScale>
                                      <p:cBhvr>
                                        <p:cTn id="10" dur="4100" fill="hold"/>
                                        <p:tgtEl>
                                          <p:spTgt spid="16"/>
                                        </p:tgtEl>
                                      </p:cBhvr>
                                      <p:by x="120000" y="120000"/>
                                    </p:animScale>
                                  </p:childTnLst>
                                </p:cTn>
                              </p:par>
                              <p:par>
                                <p:cTn id="11" presetID="6" presetClass="emph" presetSubtype="0" fill="hold" grpId="1" nodeType="withEffect">
                                  <p:stCondLst>
                                    <p:cond delay="0"/>
                                  </p:stCondLst>
                                  <p:childTnLst>
                                    <p:animScale>
                                      <p:cBhvr>
                                        <p:cTn id="12" dur="210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7" grpId="1"/>
      <p:bldP spid="18" grpId="1"/>
    </p:bld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Polygonal_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1000">
                <a:schemeClr val="accent1"/>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rapezoid 3"/>
          <p:cNvSpPr/>
          <p:nvPr userDrawn="1"/>
        </p:nvSpPr>
        <p:spPr>
          <a:xfrm rot="5400000">
            <a:off x="4184650" y="-2440214"/>
            <a:ext cx="3822700" cy="12192000"/>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rapezoid 4"/>
          <p:cNvSpPr/>
          <p:nvPr userDrawn="1"/>
        </p:nvSpPr>
        <p:spPr>
          <a:xfrm rot="8100000">
            <a:off x="4045495" y="-4156450"/>
            <a:ext cx="5886399" cy="13880599"/>
          </a:xfrm>
          <a:custGeom>
            <a:avLst/>
            <a:gdLst>
              <a:gd name="connsiteX0" fmla="*/ 0 w 5886398"/>
              <a:gd name="connsiteY0" fmla="*/ 13880599 h 13880599"/>
              <a:gd name="connsiteX1" fmla="*/ 2320889 w 5886398"/>
              <a:gd name="connsiteY1" fmla="*/ 0 h 13880599"/>
              <a:gd name="connsiteX2" fmla="*/ 3565509 w 5886398"/>
              <a:gd name="connsiteY2" fmla="*/ 0 h 13880599"/>
              <a:gd name="connsiteX3" fmla="*/ 5886398 w 5886398"/>
              <a:gd name="connsiteY3" fmla="*/ 13880599 h 13880599"/>
              <a:gd name="connsiteX4" fmla="*/ 0 w 5886398"/>
              <a:gd name="connsiteY4" fmla="*/ 13880599 h 13880599"/>
              <a:gd name="connsiteX0-1" fmla="*/ 0 w 5886398"/>
              <a:gd name="connsiteY0-2" fmla="*/ 13880599 h 13880599"/>
              <a:gd name="connsiteX1-3" fmla="*/ 842626 w 5886398"/>
              <a:gd name="connsiteY1-4" fmla="*/ 8830565 h 13880599"/>
              <a:gd name="connsiteX2-5" fmla="*/ 2320889 w 5886398"/>
              <a:gd name="connsiteY2-6" fmla="*/ 0 h 13880599"/>
              <a:gd name="connsiteX3-7" fmla="*/ 3565509 w 5886398"/>
              <a:gd name="connsiteY3-8" fmla="*/ 0 h 13880599"/>
              <a:gd name="connsiteX4-9" fmla="*/ 5886398 w 5886398"/>
              <a:gd name="connsiteY4-10" fmla="*/ 13880599 h 13880599"/>
              <a:gd name="connsiteX5" fmla="*/ 0 w 5886398"/>
              <a:gd name="connsiteY5" fmla="*/ 13880599 h 13880599"/>
              <a:gd name="connsiteX0-11" fmla="*/ 0 w 5886398"/>
              <a:gd name="connsiteY0-12" fmla="*/ 13880599 h 13880599"/>
              <a:gd name="connsiteX1-13" fmla="*/ 2320889 w 5886398"/>
              <a:gd name="connsiteY1-14" fmla="*/ 0 h 13880599"/>
              <a:gd name="connsiteX2-15" fmla="*/ 3565509 w 5886398"/>
              <a:gd name="connsiteY2-16" fmla="*/ 0 h 13880599"/>
              <a:gd name="connsiteX3-17" fmla="*/ 5886398 w 5886398"/>
              <a:gd name="connsiteY3-18" fmla="*/ 13880599 h 13880599"/>
              <a:gd name="connsiteX4-19" fmla="*/ 0 w 5886398"/>
              <a:gd name="connsiteY4-20" fmla="*/ 13880599 h 13880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398" h="13880599">
                <a:moveTo>
                  <a:pt x="0" y="13880599"/>
                </a:moveTo>
                <a:lnTo>
                  <a:pt x="2320889" y="0"/>
                </a:lnTo>
                <a:lnTo>
                  <a:pt x="3565509" y="0"/>
                </a:lnTo>
                <a:lnTo>
                  <a:pt x="5886398" y="13880599"/>
                </a:lnTo>
                <a:lnTo>
                  <a:pt x="0" y="13880599"/>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rapezoid 5"/>
          <p:cNvSpPr/>
          <p:nvPr userDrawn="1"/>
        </p:nvSpPr>
        <p:spPr>
          <a:xfrm rot="1503156">
            <a:off x="3438617" y="-3008741"/>
            <a:ext cx="5886399" cy="13880599"/>
          </a:xfrm>
          <a:prstGeom prst="trapezoid">
            <a:avLst>
              <a:gd name="adj" fmla="val 25021"/>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rapezoid 6"/>
          <p:cNvSpPr/>
          <p:nvPr userDrawn="1"/>
        </p:nvSpPr>
        <p:spPr>
          <a:xfrm rot="2913192">
            <a:off x="5217521" y="-1999092"/>
            <a:ext cx="5886398" cy="13880599"/>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7997762" y="6207599"/>
            <a:ext cx="3100529" cy="307777"/>
          </a:xfrm>
          <a:prstGeom prst="rect">
            <a:avLst/>
          </a:prstGeom>
          <a:noFill/>
        </p:spPr>
        <p:txBody>
          <a:bodyPr wrap="none" rtlCol="0">
            <a:spAutoFit/>
          </a:bodyPr>
          <a:lstStyle/>
          <a:p>
            <a:r>
              <a:rPr lang="en-US" sz="1400">
                <a:solidFill>
                  <a:schemeClr val="bg1"/>
                </a:solidFill>
              </a:rPr>
              <a:t>B Square presentation to Design</a:t>
            </a:r>
            <a:r>
              <a:rPr lang="en-US" sz="1400" baseline="0">
                <a:solidFill>
                  <a:schemeClr val="bg1"/>
                </a:solidFill>
              </a:rPr>
              <a:t> tuts</a:t>
            </a:r>
            <a:endParaRPr lang="en-US" sz="1400">
              <a:solidFill>
                <a:schemeClr val="bg1"/>
              </a:solidFill>
            </a:endParaRPr>
          </a:p>
        </p:txBody>
      </p:sp>
      <p:sp>
        <p:nvSpPr>
          <p:cNvPr id="13" name="Freeform 12"/>
          <p:cNvSpPr/>
          <p:nvPr userDrawn="1"/>
        </p:nvSpPr>
        <p:spPr bwMode="auto">
          <a:xfrm>
            <a:off x="11127303" y="6122156"/>
            <a:ext cx="415212" cy="478656"/>
          </a:xfrm>
          <a:custGeom>
            <a:avLst/>
            <a:gdLst>
              <a:gd name="T0" fmla="*/ 1322 w 1322"/>
              <a:gd name="T1" fmla="*/ 1144 h 1524"/>
              <a:gd name="T2" fmla="*/ 661 w 1322"/>
              <a:gd name="T3" fmla="*/ 1524 h 1524"/>
              <a:gd name="T4" fmla="*/ 0 w 1322"/>
              <a:gd name="T5" fmla="*/ 1144 h 1524"/>
              <a:gd name="T6" fmla="*/ 0 w 1322"/>
              <a:gd name="T7" fmla="*/ 382 h 1524"/>
              <a:gd name="T8" fmla="*/ 661 w 1322"/>
              <a:gd name="T9" fmla="*/ 0 h 1524"/>
              <a:gd name="T10" fmla="*/ 1322 w 1322"/>
              <a:gd name="T11" fmla="*/ 382 h 1524"/>
              <a:gd name="T12" fmla="*/ 1322 w 1322"/>
              <a:gd name="T13" fmla="*/ 1144 h 1524"/>
            </a:gdLst>
            <a:ahLst/>
            <a:cxnLst>
              <a:cxn ang="0">
                <a:pos x="T0" y="T1"/>
              </a:cxn>
              <a:cxn ang="0">
                <a:pos x="T2" y="T3"/>
              </a:cxn>
              <a:cxn ang="0">
                <a:pos x="T4" y="T5"/>
              </a:cxn>
              <a:cxn ang="0">
                <a:pos x="T6" y="T7"/>
              </a:cxn>
              <a:cxn ang="0">
                <a:pos x="T8" y="T9"/>
              </a:cxn>
              <a:cxn ang="0">
                <a:pos x="T10" y="T11"/>
              </a:cxn>
              <a:cxn ang="0">
                <a:pos x="T12" y="T13"/>
              </a:cxn>
            </a:cxnLst>
            <a:rect l="0" t="0" r="r" b="b"/>
            <a:pathLst>
              <a:path w="1322" h="1524">
                <a:moveTo>
                  <a:pt x="1322" y="1144"/>
                </a:moveTo>
                <a:lnTo>
                  <a:pt x="661" y="1524"/>
                </a:lnTo>
                <a:lnTo>
                  <a:pt x="0" y="1144"/>
                </a:lnTo>
                <a:lnTo>
                  <a:pt x="0" y="382"/>
                </a:lnTo>
                <a:lnTo>
                  <a:pt x="661" y="0"/>
                </a:lnTo>
                <a:lnTo>
                  <a:pt x="1322" y="382"/>
                </a:lnTo>
                <a:lnTo>
                  <a:pt x="1322" y="1144"/>
                </a:lnTo>
                <a:close/>
              </a:path>
            </a:pathLst>
          </a:custGeom>
          <a:solidFill>
            <a:schemeClr val="bg1"/>
          </a:solidFill>
          <a:ln>
            <a:noFill/>
          </a:ln>
        </p:spPr>
        <p:txBody>
          <a:bodyPr vert="horz" wrap="square" lIns="91440" tIns="45720" rIns="91440" bIns="45720" numCol="1" anchor="t" anchorCtr="0" compatLnSpc="1"/>
          <a:lstStyle/>
          <a:p>
            <a:endParaRPr lang="en-US" sz="1800"/>
          </a:p>
        </p:txBody>
      </p:sp>
      <p:sp>
        <p:nvSpPr>
          <p:cNvPr id="14" name="Slide Number Placeholder 3"/>
          <p:cNvSpPr>
            <a:spLocks noGrp="1"/>
          </p:cNvSpPr>
          <p:nvPr>
            <p:ph type="sldNum" sz="quarter" idx="12"/>
          </p:nvPr>
        </p:nvSpPr>
        <p:spPr>
          <a:xfrm>
            <a:off x="10999342" y="6143194"/>
            <a:ext cx="671143" cy="436593"/>
          </a:xfrm>
          <a:prstGeom prst="rect">
            <a:avLst/>
          </a:prstGeom>
        </p:spPr>
        <p:txBody>
          <a:bodyPr anchor="ctr"/>
          <a:lstStyle>
            <a:lvl1pPr algn="ctr">
              <a:defRPr sz="1400">
                <a:solidFill>
                  <a:schemeClr val="tx1">
                    <a:lumMod val="90000"/>
                    <a:lumOff val="10000"/>
                  </a:schemeClr>
                </a:solidFill>
              </a:defRPr>
            </a:lvl1pPr>
          </a:lstStyle>
          <a:p>
            <a:fld id="{F07BF5D7-3E77-4E87-8A1B-D83A3FF7EDA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14:presetBounceEnd="48000">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14:bounceEnd="48000">
                                          <p:cBhvr additive="base">
                                            <p:cTn id="21"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ppt_x"/>
                                              </p:val>
                                            </p:tav>
                                            <p:tav tm="100000">
                                              <p:val>
                                                <p:strVal val="#ppt_x"/>
                                              </p:val>
                                            </p:tav>
                                          </p:tavLst>
                                        </p:anim>
                                        <p:anim calcmode="lin" valueType="num">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86" name="Picture Placeholder 85"/>
          <p:cNvSpPr>
            <a:spLocks noGrp="1"/>
          </p:cNvSpPr>
          <p:nvPr>
            <p:ph type="pic" sz="quarter" idx="33"/>
          </p:nvPr>
        </p:nvSpPr>
        <p:spPr>
          <a:xfrm>
            <a:off x="444021" y="2338718"/>
            <a:ext cx="1774163" cy="3662017"/>
          </a:xfrm>
          <a:custGeom>
            <a:avLst/>
            <a:gdLst>
              <a:gd name="connsiteX0" fmla="*/ 0 w 1774163"/>
              <a:gd name="connsiteY0" fmla="*/ 0 h 3662017"/>
              <a:gd name="connsiteX1" fmla="*/ 1774163 w 1774163"/>
              <a:gd name="connsiteY1" fmla="*/ 0 h 3662017"/>
              <a:gd name="connsiteX2" fmla="*/ 1774163 w 1774163"/>
              <a:gd name="connsiteY2" fmla="*/ 1572882 h 3662017"/>
              <a:gd name="connsiteX3" fmla="*/ 1774163 w 1774163"/>
              <a:gd name="connsiteY3" fmla="*/ 1774164 h 3662017"/>
              <a:gd name="connsiteX4" fmla="*/ 1774163 w 1774163"/>
              <a:gd name="connsiteY4" fmla="*/ 3662017 h 3662017"/>
              <a:gd name="connsiteX5" fmla="*/ 0 w 1774163"/>
              <a:gd name="connsiteY5" fmla="*/ 3662017 h 3662017"/>
              <a:gd name="connsiteX6" fmla="*/ 0 w 1774163"/>
              <a:gd name="connsiteY6" fmla="*/ 1774164 h 3662017"/>
              <a:gd name="connsiteX7" fmla="*/ 0 w 1774163"/>
              <a:gd name="connsiteY7" fmla="*/ 1572882 h 366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163" h="3662017">
                <a:moveTo>
                  <a:pt x="0" y="0"/>
                </a:moveTo>
                <a:lnTo>
                  <a:pt x="1774163" y="0"/>
                </a:lnTo>
                <a:lnTo>
                  <a:pt x="1774163" y="1572882"/>
                </a:lnTo>
                <a:lnTo>
                  <a:pt x="1774163" y="1774164"/>
                </a:lnTo>
                <a:lnTo>
                  <a:pt x="1774163" y="3662017"/>
                </a:lnTo>
                <a:lnTo>
                  <a:pt x="0" y="3662017"/>
                </a:lnTo>
                <a:lnTo>
                  <a:pt x="0" y="1774164"/>
                </a:lnTo>
                <a:lnTo>
                  <a:pt x="0" y="1572882"/>
                </a:lnTo>
                <a:close/>
              </a:path>
            </a:pathLst>
          </a:custGeom>
          <a:noFill/>
        </p:spPr>
        <p:txBody>
          <a:bodyPr wrap="square">
            <a:noAutofit/>
          </a:bodyPr>
          <a:lstStyle/>
          <a:p>
            <a:endParaRPr lang="en-US"/>
          </a:p>
        </p:txBody>
      </p:sp>
      <p:sp>
        <p:nvSpPr>
          <p:cNvPr id="71"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2"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7" name="Picture Placeholder 86"/>
          <p:cNvSpPr>
            <a:spLocks noGrp="1"/>
          </p:cNvSpPr>
          <p:nvPr>
            <p:ph type="pic" sz="quarter" idx="44"/>
          </p:nvPr>
        </p:nvSpPr>
        <p:spPr>
          <a:xfrm>
            <a:off x="8067857" y="2338718"/>
            <a:ext cx="3680124" cy="1774164"/>
          </a:xfrm>
          <a:custGeom>
            <a:avLst/>
            <a:gdLst>
              <a:gd name="connsiteX0" fmla="*/ 0 w 3680124"/>
              <a:gd name="connsiteY0" fmla="*/ 0 h 1774164"/>
              <a:gd name="connsiteX1" fmla="*/ 1634944 w 3680124"/>
              <a:gd name="connsiteY1" fmla="*/ 0 h 1774164"/>
              <a:gd name="connsiteX2" fmla="*/ 1774163 w 3680124"/>
              <a:gd name="connsiteY2" fmla="*/ 0 h 1774164"/>
              <a:gd name="connsiteX3" fmla="*/ 3680124 w 3680124"/>
              <a:gd name="connsiteY3" fmla="*/ 0 h 1774164"/>
              <a:gd name="connsiteX4" fmla="*/ 3680124 w 3680124"/>
              <a:gd name="connsiteY4" fmla="*/ 1774164 h 1774164"/>
              <a:gd name="connsiteX5" fmla="*/ 1774163 w 3680124"/>
              <a:gd name="connsiteY5" fmla="*/ 1774164 h 1774164"/>
              <a:gd name="connsiteX6" fmla="*/ 1634944 w 3680124"/>
              <a:gd name="connsiteY6" fmla="*/ 1774164 h 1774164"/>
              <a:gd name="connsiteX7" fmla="*/ 0 w 3680124"/>
              <a:gd name="connsiteY7" fmla="*/ 1774164 h 177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0124" h="1774164">
                <a:moveTo>
                  <a:pt x="0" y="0"/>
                </a:moveTo>
                <a:lnTo>
                  <a:pt x="1634944" y="0"/>
                </a:lnTo>
                <a:lnTo>
                  <a:pt x="1774163" y="0"/>
                </a:lnTo>
                <a:lnTo>
                  <a:pt x="3680124" y="0"/>
                </a:lnTo>
                <a:lnTo>
                  <a:pt x="3680124" y="1774164"/>
                </a:lnTo>
                <a:lnTo>
                  <a:pt x="1774163" y="1774164"/>
                </a:lnTo>
                <a:lnTo>
                  <a:pt x="1634944" y="1774164"/>
                </a:lnTo>
                <a:lnTo>
                  <a:pt x="0" y="1774164"/>
                </a:lnTo>
                <a:close/>
              </a:path>
            </a:pathLst>
          </a:custGeom>
          <a:noFill/>
        </p:spPr>
        <p:txBody>
          <a:bodyPr wrap="square">
            <a:noAutofit/>
          </a:bodyPr>
          <a:lstStyle/>
          <a:p>
            <a:endParaRPr lang="en-US"/>
          </a:p>
        </p:txBody>
      </p:sp>
      <p:sp>
        <p:nvSpPr>
          <p:cNvPr id="79"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5" name="Picture Placeholder 84"/>
          <p:cNvSpPr>
            <a:spLocks noGrp="1"/>
          </p:cNvSpPr>
          <p:nvPr>
            <p:ph type="pic" sz="quarter" idx="48"/>
          </p:nvPr>
        </p:nvSpPr>
        <p:spPr>
          <a:xfrm>
            <a:off x="2349979" y="450865"/>
            <a:ext cx="5586083" cy="5549870"/>
          </a:xfrm>
          <a:custGeom>
            <a:avLst/>
            <a:gdLst>
              <a:gd name="connsiteX0" fmla="*/ 1905958 w 5586083"/>
              <a:gd name="connsiteY0" fmla="*/ 0 h 5549870"/>
              <a:gd name="connsiteX1" fmla="*/ 3680121 w 5586083"/>
              <a:gd name="connsiteY1" fmla="*/ 0 h 5549870"/>
              <a:gd name="connsiteX2" fmla="*/ 3680121 w 5586083"/>
              <a:gd name="connsiteY2" fmla="*/ 0 h 5549870"/>
              <a:gd name="connsiteX3" fmla="*/ 5586081 w 5586083"/>
              <a:gd name="connsiteY3" fmla="*/ 0 h 5549870"/>
              <a:gd name="connsiteX4" fmla="*/ 5586081 w 5586083"/>
              <a:gd name="connsiteY4" fmla="*/ 1 h 5549870"/>
              <a:gd name="connsiteX5" fmla="*/ 5586083 w 5586083"/>
              <a:gd name="connsiteY5" fmla="*/ 1 h 5549870"/>
              <a:gd name="connsiteX6" fmla="*/ 5586083 w 5586083"/>
              <a:gd name="connsiteY6" fmla="*/ 1774164 h 5549870"/>
              <a:gd name="connsiteX7" fmla="*/ 5586081 w 5586083"/>
              <a:gd name="connsiteY7" fmla="*/ 1774164 h 5549870"/>
              <a:gd name="connsiteX8" fmla="*/ 5586081 w 5586083"/>
              <a:gd name="connsiteY8" fmla="*/ 1887853 h 5549870"/>
              <a:gd name="connsiteX9" fmla="*/ 5586083 w 5586083"/>
              <a:gd name="connsiteY9" fmla="*/ 1887853 h 5549870"/>
              <a:gd name="connsiteX10" fmla="*/ 5586083 w 5586083"/>
              <a:gd name="connsiteY10" fmla="*/ 3662017 h 5549870"/>
              <a:gd name="connsiteX11" fmla="*/ 5586081 w 5586083"/>
              <a:gd name="connsiteY11" fmla="*/ 3662017 h 5549870"/>
              <a:gd name="connsiteX12" fmla="*/ 5586081 w 5586083"/>
              <a:gd name="connsiteY12" fmla="*/ 3775706 h 5549870"/>
              <a:gd name="connsiteX13" fmla="*/ 5586083 w 5586083"/>
              <a:gd name="connsiteY13" fmla="*/ 3775706 h 5549870"/>
              <a:gd name="connsiteX14" fmla="*/ 5586083 w 5586083"/>
              <a:gd name="connsiteY14" fmla="*/ 5549870 h 5549870"/>
              <a:gd name="connsiteX15" fmla="*/ 5586081 w 5586083"/>
              <a:gd name="connsiteY15" fmla="*/ 5549870 h 5549870"/>
              <a:gd name="connsiteX16" fmla="*/ 3811920 w 5586083"/>
              <a:gd name="connsiteY16" fmla="*/ 5549870 h 5549870"/>
              <a:gd name="connsiteX17" fmla="*/ 3680121 w 5586083"/>
              <a:gd name="connsiteY17" fmla="*/ 5549870 h 5549870"/>
              <a:gd name="connsiteX18" fmla="*/ 1905958 w 5586083"/>
              <a:gd name="connsiteY18" fmla="*/ 5549870 h 5549870"/>
              <a:gd name="connsiteX19" fmla="*/ 1774163 w 5586083"/>
              <a:gd name="connsiteY19" fmla="*/ 5549870 h 5549870"/>
              <a:gd name="connsiteX20" fmla="*/ 0 w 5586083"/>
              <a:gd name="connsiteY20" fmla="*/ 5549870 h 5549870"/>
              <a:gd name="connsiteX21" fmla="*/ 0 w 5586083"/>
              <a:gd name="connsiteY21" fmla="*/ 3775706 h 5549870"/>
              <a:gd name="connsiteX22" fmla="*/ 0 w 5586083"/>
              <a:gd name="connsiteY22" fmla="*/ 3662017 h 5549870"/>
              <a:gd name="connsiteX23" fmla="*/ 0 w 5586083"/>
              <a:gd name="connsiteY23" fmla="*/ 1887853 h 5549870"/>
              <a:gd name="connsiteX24" fmla="*/ 0 w 5586083"/>
              <a:gd name="connsiteY24" fmla="*/ 0 h 5549870"/>
              <a:gd name="connsiteX25" fmla="*/ 1905958 w 5586083"/>
              <a:gd name="connsiteY25" fmla="*/ 0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6083" h="5549870">
                <a:moveTo>
                  <a:pt x="1905958" y="0"/>
                </a:moveTo>
                <a:lnTo>
                  <a:pt x="3680121" y="0"/>
                </a:lnTo>
                <a:lnTo>
                  <a:pt x="3680121" y="0"/>
                </a:lnTo>
                <a:lnTo>
                  <a:pt x="5586081" y="0"/>
                </a:lnTo>
                <a:lnTo>
                  <a:pt x="5586081" y="1"/>
                </a:lnTo>
                <a:lnTo>
                  <a:pt x="5586083" y="1"/>
                </a:lnTo>
                <a:lnTo>
                  <a:pt x="5586083" y="1774164"/>
                </a:lnTo>
                <a:lnTo>
                  <a:pt x="5586081" y="1774164"/>
                </a:lnTo>
                <a:lnTo>
                  <a:pt x="5586081" y="1887853"/>
                </a:lnTo>
                <a:lnTo>
                  <a:pt x="5586083" y="1887853"/>
                </a:lnTo>
                <a:lnTo>
                  <a:pt x="5586083" y="3662017"/>
                </a:lnTo>
                <a:lnTo>
                  <a:pt x="5586081" y="3662017"/>
                </a:lnTo>
                <a:lnTo>
                  <a:pt x="5586081" y="3775706"/>
                </a:lnTo>
                <a:lnTo>
                  <a:pt x="5586083" y="3775706"/>
                </a:lnTo>
                <a:lnTo>
                  <a:pt x="5586083" y="5549870"/>
                </a:lnTo>
                <a:lnTo>
                  <a:pt x="5586081" y="5549870"/>
                </a:lnTo>
                <a:lnTo>
                  <a:pt x="3811920" y="5549870"/>
                </a:lnTo>
                <a:lnTo>
                  <a:pt x="3680121" y="5549870"/>
                </a:lnTo>
                <a:lnTo>
                  <a:pt x="1905958" y="5549870"/>
                </a:lnTo>
                <a:lnTo>
                  <a:pt x="1774163" y="5549870"/>
                </a:lnTo>
                <a:lnTo>
                  <a:pt x="0" y="5549870"/>
                </a:lnTo>
                <a:lnTo>
                  <a:pt x="0" y="3775706"/>
                </a:lnTo>
                <a:lnTo>
                  <a:pt x="0" y="3662017"/>
                </a:lnTo>
                <a:lnTo>
                  <a:pt x="0" y="1887853"/>
                </a:lnTo>
                <a:lnTo>
                  <a:pt x="0" y="0"/>
                </a:lnTo>
                <a:lnTo>
                  <a:pt x="1905958" y="0"/>
                </a:lnTo>
                <a:close/>
              </a:path>
            </a:pathLst>
          </a:custGeom>
          <a:noFill/>
        </p:spPr>
        <p:txBody>
          <a:bodyPr wrap="square">
            <a:noAutofit/>
          </a:bodyPr>
          <a:lstStyle/>
          <a:p>
            <a:endParaRPr lang="en-US"/>
          </a:p>
        </p:txBody>
      </p:sp>
      <p:sp>
        <p:nvSpPr>
          <p:cNvPr id="83"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4"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00"/>
                                  </p:stCondLst>
                                  <p:endCondLst>
                                    <p:cond evt="begin" delay="0">
                                      <p:tn val="9"/>
                                    </p:cond>
                                  </p:end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1000" fill="hold"/>
                                        <p:tgtEl>
                                          <p:spTgt spid="71"/>
                                        </p:tgtEl>
                                        <p:attrNameLst>
                                          <p:attrName>ppt_x</p:attrName>
                                        </p:attrNameLst>
                                      </p:cBhvr>
                                      <p:tavLst>
                                        <p:tav tm="0">
                                          <p:val>
                                            <p:strVal val="#ppt_x"/>
                                          </p:val>
                                        </p:tav>
                                        <p:tav tm="100000">
                                          <p:val>
                                            <p:strVal val="#ppt_x"/>
                                          </p:val>
                                        </p:tav>
                                      </p:tavLst>
                                    </p:anim>
                                    <p:anim calcmode="lin" valueType="num">
                                      <p:cBhvr additive="base">
                                        <p:cTn id="12" dur="10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700"/>
                                  </p:stCondLst>
                                  <p:endCondLst>
                                    <p:cond evt="begin" delay="0">
                                      <p:tn val="13"/>
                                    </p:cond>
                                  </p:end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500"/>
                                  </p:stCondLst>
                                  <p:endCondLst>
                                    <p:cond evt="begin" delay="0">
                                      <p:tn val="17"/>
                                    </p:cond>
                                  </p:end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ppt_x"/>
                                          </p:val>
                                        </p:tav>
                                        <p:tav tm="100000">
                                          <p:val>
                                            <p:strVal val="#ppt_x"/>
                                          </p:val>
                                        </p:tav>
                                      </p:tavLst>
                                    </p:anim>
                                    <p:anim calcmode="lin" valueType="num">
                                      <p:cBhvr additive="base">
                                        <p:cTn id="20" dur="1000" fill="hold"/>
                                        <p:tgtEl>
                                          <p:spTgt spid="8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600"/>
                                  </p:stCondLst>
                                  <p:endCondLst>
                                    <p:cond evt="begin" delay="0">
                                      <p:tn val="21"/>
                                    </p:cond>
                                  </p:endCondLst>
                                  <p:childTnLst>
                                    <p:set>
                                      <p:cBhvr>
                                        <p:cTn id="22" dur="1" fill="hold">
                                          <p:stCondLst>
                                            <p:cond delay="0"/>
                                          </p:stCondLst>
                                        </p:cTn>
                                        <p:tgtEl>
                                          <p:spTgt spid="79"/>
                                        </p:tgtEl>
                                        <p:attrNameLst>
                                          <p:attrName>style.visibility</p:attrName>
                                        </p:attrNameLst>
                                      </p:cBhvr>
                                      <p:to>
                                        <p:strVal val="visible"/>
                                      </p:to>
                                    </p:set>
                                    <p:anim calcmode="lin" valueType="num">
                                      <p:cBhvr additive="base">
                                        <p:cTn id="23" dur="1000" fill="hold"/>
                                        <p:tgtEl>
                                          <p:spTgt spid="79"/>
                                        </p:tgtEl>
                                        <p:attrNameLst>
                                          <p:attrName>ppt_x</p:attrName>
                                        </p:attrNameLst>
                                      </p:cBhvr>
                                      <p:tavLst>
                                        <p:tav tm="0">
                                          <p:val>
                                            <p:strVal val="#ppt_x"/>
                                          </p:val>
                                        </p:tav>
                                        <p:tav tm="100000">
                                          <p:val>
                                            <p:strVal val="#ppt_x"/>
                                          </p:val>
                                        </p:tav>
                                      </p:tavLst>
                                    </p:anim>
                                    <p:anim calcmode="lin" valueType="num">
                                      <p:cBhvr additive="base">
                                        <p:cTn id="24" dur="10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00"/>
                                  </p:stCondLst>
                                  <p:endCondLst>
                                    <p:cond evt="begin" delay="0">
                                      <p:tn val="25"/>
                                    </p:cond>
                                  </p:end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800"/>
                                  </p:stCondLst>
                                  <p:endCondLst>
                                    <p:cond evt="begin" delay="0">
                                      <p:tn val="29"/>
                                    </p:cond>
                                  </p:end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0"/>
                                  </p:stCondLst>
                                  <p:endCondLst>
                                    <p:cond evt="begin" delay="0">
                                      <p:tn val="33"/>
                                    </p:cond>
                                  </p:end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1000" fill="hold"/>
                                        <p:tgtEl>
                                          <p:spTgt spid="84"/>
                                        </p:tgtEl>
                                        <p:attrNameLst>
                                          <p:attrName>ppt_x</p:attrName>
                                        </p:attrNameLst>
                                      </p:cBhvr>
                                      <p:tavLst>
                                        <p:tav tm="0">
                                          <p:val>
                                            <p:strVal val="#ppt_x"/>
                                          </p:val>
                                        </p:tav>
                                        <p:tav tm="100000">
                                          <p:val>
                                            <p:strVal val="#ppt_x"/>
                                          </p:val>
                                        </p:tav>
                                      </p:tavLst>
                                    </p:anim>
                                    <p:anim calcmode="lin" valueType="num">
                                      <p:cBhvr additive="base">
                                        <p:cTn id="36"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71" grpId="0"/>
      <p:bldP spid="72" grpId="0"/>
      <p:bldP spid="87" grpId="0"/>
      <p:bldP spid="79" grpId="0"/>
      <p:bldP spid="85" grpId="0"/>
      <p:bldP spid="83" grpId="0"/>
      <p:bldP spid="84" grpId="0"/>
    </p:bld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185520" y="468788"/>
            <a:ext cx="3082060" cy="3311013"/>
          </a:xfrm>
          <a:prstGeom prst="rect">
            <a:avLst/>
          </a:prstGeom>
          <a:noFill/>
        </p:spPr>
        <p:txBody>
          <a:bodyPr/>
          <a:lstStyle/>
          <a:p>
            <a:endParaRPr lang="en-US"/>
          </a:p>
        </p:txBody>
      </p:sp>
      <p:sp>
        <p:nvSpPr>
          <p:cNvPr id="3" name="Picture Placeholder 6"/>
          <p:cNvSpPr>
            <a:spLocks noGrp="1"/>
          </p:cNvSpPr>
          <p:nvPr>
            <p:ph type="pic" sz="quarter" idx="11"/>
          </p:nvPr>
        </p:nvSpPr>
        <p:spPr>
          <a:xfrm>
            <a:off x="1185520" y="3984343"/>
            <a:ext cx="3082060" cy="5486400"/>
          </a:xfrm>
          <a:prstGeom prst="rect">
            <a:avLst/>
          </a:prstGeom>
          <a:noFill/>
        </p:spPr>
        <p:txBody>
          <a:bodyPr/>
          <a:lstStyle/>
          <a:p>
            <a:endParaRPr lang="en-US"/>
          </a:p>
        </p:txBody>
      </p:sp>
      <p:sp>
        <p:nvSpPr>
          <p:cNvPr id="4" name="Picture Placeholder 6"/>
          <p:cNvSpPr>
            <a:spLocks noGrp="1"/>
          </p:cNvSpPr>
          <p:nvPr>
            <p:ph type="pic" sz="quarter" idx="12"/>
          </p:nvPr>
        </p:nvSpPr>
        <p:spPr>
          <a:xfrm>
            <a:off x="4652620" y="875919"/>
            <a:ext cx="3082060" cy="3311013"/>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4438269"/>
            <a:ext cx="3082060" cy="3311013"/>
          </a:xfrm>
          <a:prstGeom prst="rect">
            <a:avLst/>
          </a:prstGeom>
          <a:noFill/>
        </p:spPr>
        <p:txBody>
          <a:bodyPr/>
          <a:lstStyle/>
          <a:p>
            <a:endParaRPr lang="en-US"/>
          </a:p>
        </p:txBody>
      </p:sp>
      <p:sp>
        <p:nvSpPr>
          <p:cNvPr id="6" name="Picture Placeholder 6"/>
          <p:cNvSpPr>
            <a:spLocks noGrp="1"/>
          </p:cNvSpPr>
          <p:nvPr>
            <p:ph type="pic" sz="quarter" idx="14"/>
          </p:nvPr>
        </p:nvSpPr>
        <p:spPr>
          <a:xfrm>
            <a:off x="8119720" y="0"/>
            <a:ext cx="3082060" cy="3311013"/>
          </a:xfrm>
          <a:prstGeom prst="rect">
            <a:avLst/>
          </a:prstGeom>
          <a:noFill/>
        </p:spPr>
        <p:txBody>
          <a:bodyPr/>
          <a:lstStyle/>
          <a:p>
            <a:endParaRPr lang="en-US"/>
          </a:p>
        </p:txBody>
      </p:sp>
      <p:sp>
        <p:nvSpPr>
          <p:cNvPr id="7" name="Picture Placeholder 6"/>
          <p:cNvSpPr>
            <a:spLocks noGrp="1"/>
          </p:cNvSpPr>
          <p:nvPr>
            <p:ph type="pic" sz="quarter" idx="15"/>
          </p:nvPr>
        </p:nvSpPr>
        <p:spPr>
          <a:xfrm>
            <a:off x="8119720" y="3571275"/>
            <a:ext cx="3082060" cy="3311013"/>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6"/>
          <p:cNvSpPr>
            <a:spLocks noGrp="1"/>
          </p:cNvSpPr>
          <p:nvPr>
            <p:ph type="pic" sz="quarter" idx="11"/>
          </p:nvPr>
        </p:nvSpPr>
        <p:spPr>
          <a:xfrm>
            <a:off x="1185520" y="-2897945"/>
            <a:ext cx="3082060" cy="5486400"/>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2444019"/>
            <a:ext cx="3082060" cy="3311013"/>
          </a:xfrm>
          <a:prstGeom prst="rect">
            <a:avLst/>
          </a:prstGeom>
          <a:noFill/>
        </p:spPr>
        <p:txBody>
          <a:bodyPr/>
          <a:lstStyle/>
          <a:p>
            <a:endParaRPr lang="en-US"/>
          </a:p>
        </p:txBody>
      </p:sp>
      <p:sp>
        <p:nvSpPr>
          <p:cNvPr id="10"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1" name="Picture Placeholder 6"/>
          <p:cNvSpPr>
            <a:spLocks noGrp="1"/>
          </p:cNvSpPr>
          <p:nvPr>
            <p:ph type="pic" sz="quarter" idx="16"/>
          </p:nvPr>
        </p:nvSpPr>
        <p:spPr>
          <a:xfrm>
            <a:off x="4652620" y="4871181"/>
            <a:ext cx="3082060" cy="3311013"/>
          </a:xfrm>
          <a:prstGeom prst="rect">
            <a:avLst/>
          </a:prstGeom>
          <a:noFill/>
        </p:spPr>
        <p:txBody>
          <a:bodyPr/>
          <a:lstStyle/>
          <a:p>
            <a:endParaRPr lang="en-US"/>
          </a:p>
        </p:txBody>
      </p:sp>
      <p:sp>
        <p:nvSpPr>
          <p:cNvPr id="12" name="Picture Placeholder 6"/>
          <p:cNvSpPr>
            <a:spLocks noGrp="1"/>
          </p:cNvSpPr>
          <p:nvPr>
            <p:ph type="pic" sz="quarter" idx="17"/>
          </p:nvPr>
        </p:nvSpPr>
        <p:spPr>
          <a:xfrm>
            <a:off x="8119720" y="228600"/>
            <a:ext cx="3082060" cy="2640487"/>
          </a:xfrm>
          <a:prstGeom prst="rect">
            <a:avLst/>
          </a:prstGeom>
          <a:noFill/>
        </p:spPr>
        <p:txBody>
          <a:bodyPr/>
          <a:lstStyle/>
          <a:p>
            <a:endParaRPr lang="en-US"/>
          </a:p>
        </p:txBody>
      </p:sp>
      <p:sp>
        <p:nvSpPr>
          <p:cNvPr id="13" name="Picture Placeholder 6"/>
          <p:cNvSpPr>
            <a:spLocks noGrp="1"/>
          </p:cNvSpPr>
          <p:nvPr>
            <p:ph type="pic" sz="quarter" idx="18"/>
          </p:nvPr>
        </p:nvSpPr>
        <p:spPr>
          <a:xfrm>
            <a:off x="8119720" y="3181350"/>
            <a:ext cx="3082060" cy="334533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6"/>
          <p:cNvSpPr>
            <a:spLocks noGrp="1"/>
          </p:cNvSpPr>
          <p:nvPr>
            <p:ph type="pic" sz="quarter" idx="16"/>
          </p:nvPr>
        </p:nvSpPr>
        <p:spPr>
          <a:xfrm>
            <a:off x="4652620" y="-1986819"/>
            <a:ext cx="3082060" cy="3311013"/>
          </a:xfrm>
          <a:prstGeom prst="rect">
            <a:avLst/>
          </a:prstGeom>
          <a:noFill/>
        </p:spPr>
        <p:txBody>
          <a:bodyPr/>
          <a:lstStyle/>
          <a:p>
            <a:endParaRPr lang="en-US"/>
          </a:p>
        </p:txBody>
      </p:sp>
      <p:sp>
        <p:nvSpPr>
          <p:cNvPr id="15" name="Picture Placeholder 6"/>
          <p:cNvSpPr>
            <a:spLocks noGrp="1"/>
          </p:cNvSpPr>
          <p:nvPr>
            <p:ph type="pic" sz="quarter" idx="11"/>
          </p:nvPr>
        </p:nvSpPr>
        <p:spPr>
          <a:xfrm>
            <a:off x="1185520" y="228599"/>
            <a:ext cx="3082060" cy="2359855"/>
          </a:xfrm>
          <a:prstGeom prst="rect">
            <a:avLst/>
          </a:prstGeom>
          <a:noFill/>
        </p:spPr>
        <p:txBody>
          <a:bodyPr/>
          <a:lstStyle/>
          <a:p>
            <a:endParaRPr lang="en-US"/>
          </a:p>
        </p:txBody>
      </p:sp>
      <p:sp>
        <p:nvSpPr>
          <p:cNvPr id="17"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9" name="Picture Placeholder 6"/>
          <p:cNvSpPr>
            <a:spLocks noGrp="1"/>
          </p:cNvSpPr>
          <p:nvPr>
            <p:ph type="pic" sz="quarter" idx="18"/>
          </p:nvPr>
        </p:nvSpPr>
        <p:spPr>
          <a:xfrm>
            <a:off x="8119720"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119720"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4652620" y="164409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8865307"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865307"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5496683" y="98770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3618058"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249434" y="4023359"/>
            <a:ext cx="3082060" cy="2447056"/>
          </a:xfrm>
          <a:prstGeom prst="rect">
            <a:avLst/>
          </a:prstGeom>
          <a:noFill/>
        </p:spPr>
        <p:txBody>
          <a:bodyPr/>
          <a:lstStyle/>
          <a:p>
            <a:endParaRPr lang="en-US"/>
          </a:p>
        </p:txBody>
      </p:sp>
      <p:sp>
        <p:nvSpPr>
          <p:cNvPr id="21" name="Picture Placeholder 6"/>
          <p:cNvSpPr>
            <a:spLocks noGrp="1"/>
          </p:cNvSpPr>
          <p:nvPr>
            <p:ph type="pic" sz="quarter" idx="20"/>
          </p:nvPr>
        </p:nvSpPr>
        <p:spPr>
          <a:xfrm>
            <a:off x="249434" y="228600"/>
            <a:ext cx="3082060" cy="3555609"/>
          </a:xfrm>
          <a:prstGeom prst="rect">
            <a:avLst/>
          </a:prstGeom>
          <a:noFill/>
        </p:spPr>
        <p:txBody>
          <a:bodyPr/>
          <a:lstStyle/>
          <a:p>
            <a:endParaRPr lang="en-US"/>
          </a:p>
        </p:txBody>
      </p:sp>
      <p:sp>
        <p:nvSpPr>
          <p:cNvPr id="5" name="Picture Placeholder 6"/>
          <p:cNvSpPr>
            <a:spLocks noGrp="1"/>
          </p:cNvSpPr>
          <p:nvPr>
            <p:ph type="pic" sz="quarter" idx="21"/>
          </p:nvPr>
        </p:nvSpPr>
        <p:spPr>
          <a:xfrm>
            <a:off x="69866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3618058" y="3112478"/>
            <a:ext cx="3082060"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9976655" y="3112478"/>
            <a:ext cx="3082060"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5614006" y="228600"/>
            <a:ext cx="3082060" cy="2640487"/>
          </a:xfrm>
          <a:prstGeom prst="rect">
            <a:avLst/>
          </a:prstGeom>
          <a:noFill/>
        </p:spPr>
        <p:txBody>
          <a:bodyPr/>
          <a:lstStyle/>
          <a:p>
            <a:endParaRPr lang="en-US"/>
          </a:p>
        </p:txBody>
      </p:sp>
      <p:sp>
        <p:nvSpPr>
          <p:cNvPr id="5" name="Picture Placeholder 6"/>
          <p:cNvSpPr>
            <a:spLocks noGrp="1"/>
          </p:cNvSpPr>
          <p:nvPr>
            <p:ph type="pic" sz="quarter" idx="21"/>
          </p:nvPr>
        </p:nvSpPr>
        <p:spPr>
          <a:xfrm>
            <a:off x="2810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1225479" y="3112478"/>
            <a:ext cx="4673875"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2215345" y="3112478"/>
            <a:ext cx="3082060" cy="2640487"/>
          </a:xfrm>
          <a:prstGeom prst="rect">
            <a:avLst/>
          </a:prstGeom>
          <a:noFill/>
        </p:spPr>
        <p:txBody>
          <a:bodyPr/>
          <a:lstStyle/>
          <a:p>
            <a:endParaRPr lang="en-US"/>
          </a:p>
        </p:txBody>
      </p:sp>
      <p:sp>
        <p:nvSpPr>
          <p:cNvPr id="9" name="Picture Placeholder 6"/>
          <p:cNvSpPr>
            <a:spLocks noGrp="1"/>
          </p:cNvSpPr>
          <p:nvPr>
            <p:ph type="pic" sz="quarter" idx="24"/>
          </p:nvPr>
        </p:nvSpPr>
        <p:spPr>
          <a:xfrm>
            <a:off x="6258118" y="3112478"/>
            <a:ext cx="5629082" cy="2640487"/>
          </a:xfrm>
          <a:prstGeom prst="rect">
            <a:avLst/>
          </a:prstGeom>
          <a:noFill/>
        </p:spPr>
        <p:txBody>
          <a:bodyPr/>
          <a:lstStyle/>
          <a:p>
            <a:endParaRPr lang="en-US"/>
          </a:p>
        </p:txBody>
      </p:sp>
      <p:sp>
        <p:nvSpPr>
          <p:cNvPr id="10" name="Picture Placeholder 6"/>
          <p:cNvSpPr>
            <a:spLocks noGrp="1"/>
          </p:cNvSpPr>
          <p:nvPr>
            <p:ph type="pic" sz="quarter" idx="25"/>
          </p:nvPr>
        </p:nvSpPr>
        <p:spPr>
          <a:xfrm>
            <a:off x="9058134" y="228600"/>
            <a:ext cx="2829066"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72" name="Picture Placeholder 6"/>
          <p:cNvSpPr>
            <a:spLocks noGrp="1"/>
          </p:cNvSpPr>
          <p:nvPr>
            <p:ph type="pic" sz="quarter" idx="34"/>
          </p:nvPr>
        </p:nvSpPr>
        <p:spPr>
          <a:xfrm>
            <a:off x="444021" y="2338718"/>
            <a:ext cx="3680121" cy="3662017"/>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450865"/>
            <a:ext cx="3680123" cy="3662017"/>
          </a:xfrm>
          <a:prstGeom prst="rect">
            <a:avLst/>
          </a:prstGeom>
          <a:noFill/>
        </p:spPr>
        <p:txBody>
          <a:bodyPr/>
          <a:lstStyle/>
          <a:p>
            <a:endParaRPr lang="en-US"/>
          </a:p>
        </p:txBody>
      </p:sp>
      <p:sp>
        <p:nvSpPr>
          <p:cNvPr id="82" name="Picture Placeholder 6"/>
          <p:cNvSpPr>
            <a:spLocks noGrp="1"/>
          </p:cNvSpPr>
          <p:nvPr>
            <p:ph type="pic" sz="quarter" idx="44"/>
          </p:nvPr>
        </p:nvSpPr>
        <p:spPr>
          <a:xfrm>
            <a:off x="8067853" y="2338717"/>
            <a:ext cx="3680127" cy="3662017"/>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00"/>
                                  </p:stCondLst>
                                  <p:endCondLst>
                                    <p:cond evt="begin" delay="0">
                                      <p:tn val="5"/>
                                    </p:cond>
                                  </p:end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00"/>
                                  </p:stCondLst>
                                  <p:endCondLst>
                                    <p:cond evt="begin" delay="0">
                                      <p:tn val="9"/>
                                    </p:cond>
                                  </p:end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1000" fill="hold"/>
                                        <p:tgtEl>
                                          <p:spTgt spid="73"/>
                                        </p:tgtEl>
                                        <p:attrNameLst>
                                          <p:attrName>ppt_x</p:attrName>
                                        </p:attrNameLst>
                                      </p:cBhvr>
                                      <p:tavLst>
                                        <p:tav tm="0">
                                          <p:val>
                                            <p:strVal val="#ppt_x"/>
                                          </p:val>
                                        </p:tav>
                                        <p:tav tm="100000">
                                          <p:val>
                                            <p:strVal val="#ppt_x"/>
                                          </p:val>
                                        </p:tav>
                                      </p:tavLst>
                                    </p:anim>
                                    <p:anim calcmode="lin" valueType="num">
                                      <p:cBhvr additive="base">
                                        <p:cTn id="12" dur="10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
                                  </p:stCondLst>
                                  <p:endCondLst>
                                    <p:cond evt="begin" delay="0">
                                      <p:tn val="13"/>
                                    </p:cond>
                                  </p:end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1000" fill="hold"/>
                                        <p:tgtEl>
                                          <p:spTgt spid="74"/>
                                        </p:tgtEl>
                                        <p:attrNameLst>
                                          <p:attrName>ppt_x</p:attrName>
                                        </p:attrNameLst>
                                      </p:cBhvr>
                                      <p:tavLst>
                                        <p:tav tm="0">
                                          <p:val>
                                            <p:strVal val="#ppt_x"/>
                                          </p:val>
                                        </p:tav>
                                        <p:tav tm="100000">
                                          <p:val>
                                            <p:strVal val="#ppt_x"/>
                                          </p:val>
                                        </p:tav>
                                      </p:tavLst>
                                    </p:anim>
                                    <p:anim calcmode="lin" valueType="num">
                                      <p:cBhvr additive="base">
                                        <p:cTn id="16" dur="10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200"/>
                                  </p:stCondLst>
                                  <p:endCondLst>
                                    <p:cond evt="begin" delay="0">
                                      <p:tn val="17"/>
                                    </p:cond>
                                  </p:end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ppt_x"/>
                                          </p:val>
                                        </p:tav>
                                        <p:tav tm="100000">
                                          <p:val>
                                            <p:strVal val="#ppt_x"/>
                                          </p:val>
                                        </p:tav>
                                      </p:tavLst>
                                    </p:anim>
                                    <p:anim calcmode="lin" valueType="num">
                                      <p:cBhvr additive="base">
                                        <p:cTn id="20" dur="10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
                                  </p:stCondLst>
                                  <p:endCondLst>
                                    <p:cond evt="begin" delay="0">
                                      <p:tn val="21"/>
                                    </p:cond>
                                  </p:end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1000" fill="hold"/>
                                        <p:tgtEl>
                                          <p:spTgt spid="82"/>
                                        </p:tgtEl>
                                        <p:attrNameLst>
                                          <p:attrName>ppt_x</p:attrName>
                                        </p:attrNameLst>
                                      </p:cBhvr>
                                      <p:tavLst>
                                        <p:tav tm="0">
                                          <p:val>
                                            <p:strVal val="#ppt_x"/>
                                          </p:val>
                                        </p:tav>
                                        <p:tav tm="100000">
                                          <p:val>
                                            <p:strVal val="#ppt_x"/>
                                          </p:val>
                                        </p:tav>
                                      </p:tavLst>
                                    </p:anim>
                                    <p:anim calcmode="lin" valueType="num">
                                      <p:cBhvr additive="base">
                                        <p:cTn id="24" dur="10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00"/>
                                  </p:stCondLst>
                                  <p:endCondLst>
                                    <p:cond evt="begin" delay="0">
                                      <p:tn val="25"/>
                                    </p:cond>
                                  </p:end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1000" fill="hold"/>
                                        <p:tgtEl>
                                          <p:spTgt spid="83"/>
                                        </p:tgtEl>
                                        <p:attrNameLst>
                                          <p:attrName>ppt_x</p:attrName>
                                        </p:attrNameLst>
                                      </p:cBhvr>
                                      <p:tavLst>
                                        <p:tav tm="0">
                                          <p:val>
                                            <p:strVal val="#ppt_x"/>
                                          </p:val>
                                        </p:tav>
                                        <p:tav tm="100000">
                                          <p:val>
                                            <p:strVal val="#ppt_x"/>
                                          </p:val>
                                        </p:tav>
                                      </p:tavLst>
                                    </p:anim>
                                    <p:anim calcmode="lin" valueType="num">
                                      <p:cBhvr additive="base">
                                        <p:cTn id="28" dur="10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200"/>
                                  </p:stCondLst>
                                  <p:endCondLst>
                                    <p:cond evt="begin" delay="0">
                                      <p:tn val="29"/>
                                    </p:cond>
                                  </p:end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1000" fill="hold"/>
                                        <p:tgtEl>
                                          <p:spTgt spid="84"/>
                                        </p:tgtEl>
                                        <p:attrNameLst>
                                          <p:attrName>ppt_x</p:attrName>
                                        </p:attrNameLst>
                                      </p:cBhvr>
                                      <p:tavLst>
                                        <p:tav tm="0">
                                          <p:val>
                                            <p:strVal val="#ppt_x"/>
                                          </p:val>
                                        </p:tav>
                                        <p:tav tm="100000">
                                          <p:val>
                                            <p:strVal val="#ppt_x"/>
                                          </p:val>
                                        </p:tav>
                                      </p:tavLst>
                                    </p:anim>
                                    <p:anim calcmode="lin" valueType="num">
                                      <p:cBhvr additive="base">
                                        <p:cTn id="32" dur="10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200"/>
                                  </p:stCondLst>
                                  <p:endCondLst>
                                    <p:cond evt="begin" delay="0">
                                      <p:tn val="33"/>
                                    </p:cond>
                                  </p:end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1000" fill="hold"/>
                                        <p:tgtEl>
                                          <p:spTgt spid="87"/>
                                        </p:tgtEl>
                                        <p:attrNameLst>
                                          <p:attrName>ppt_x</p:attrName>
                                        </p:attrNameLst>
                                      </p:cBhvr>
                                      <p:tavLst>
                                        <p:tav tm="0">
                                          <p:val>
                                            <p:strVal val="#ppt_x"/>
                                          </p:val>
                                        </p:tav>
                                        <p:tav tm="100000">
                                          <p:val>
                                            <p:strVal val="#ppt_x"/>
                                          </p:val>
                                        </p:tav>
                                      </p:tavLst>
                                    </p:anim>
                                    <p:anim calcmode="lin" valueType="num">
                                      <p:cBhvr additive="base">
                                        <p:cTn id="36" dur="1000" fill="hold"/>
                                        <p:tgtEl>
                                          <p:spTgt spid="8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nodePh="1">
                                  <p:stCondLst>
                                    <p:cond delay="200"/>
                                  </p:stCondLst>
                                  <p:endCondLst>
                                    <p:cond evt="begin" delay="0">
                                      <p:tn val="37"/>
                                    </p:cond>
                                  </p:end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1000" fill="hold"/>
                                        <p:tgtEl>
                                          <p:spTgt spid="88"/>
                                        </p:tgtEl>
                                        <p:attrNameLst>
                                          <p:attrName>ppt_x</p:attrName>
                                        </p:attrNameLst>
                                      </p:cBhvr>
                                      <p:tavLst>
                                        <p:tav tm="0">
                                          <p:val>
                                            <p:strVal val="#ppt_x"/>
                                          </p:val>
                                        </p:tav>
                                        <p:tav tm="100000">
                                          <p:val>
                                            <p:strVal val="#ppt_x"/>
                                          </p:val>
                                        </p:tav>
                                      </p:tavLst>
                                    </p:anim>
                                    <p:anim calcmode="lin" valueType="num">
                                      <p:cBhvr additive="base">
                                        <p:cTn id="40"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9" grpId="0"/>
      <p:bldP spid="82" grpId="0"/>
      <p:bldP spid="83" grpId="0"/>
      <p:bldP spid="84" grpId="0"/>
      <p:bldP spid="87" grpId="0"/>
      <p:bldP spid="88" grpId="0"/>
    </p:bld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2" name="Picture Placeholder 11"/>
          <p:cNvSpPr>
            <a:spLocks noGrp="1"/>
          </p:cNvSpPr>
          <p:nvPr>
            <p:ph type="pic" sz="quarter" idx="24"/>
          </p:nvPr>
        </p:nvSpPr>
        <p:spPr>
          <a:xfrm>
            <a:off x="311079" y="4191000"/>
            <a:ext cx="6889821" cy="2381115"/>
          </a:xfrm>
          <a:custGeom>
            <a:avLst/>
            <a:gdLst>
              <a:gd name="connsiteX0" fmla="*/ 5391150 w 6889821"/>
              <a:gd name="connsiteY0" fmla="*/ 642257 h 2381115"/>
              <a:gd name="connsiteX1" fmla="*/ 6889821 w 6889821"/>
              <a:gd name="connsiteY1" fmla="*/ 642257 h 2381115"/>
              <a:gd name="connsiteX2" fmla="*/ 6889821 w 6889821"/>
              <a:gd name="connsiteY2" fmla="*/ 2381115 h 2381115"/>
              <a:gd name="connsiteX3" fmla="*/ 5391150 w 6889821"/>
              <a:gd name="connsiteY3" fmla="*/ 2381115 h 2381115"/>
              <a:gd name="connsiteX4" fmla="*/ 3638550 w 6889821"/>
              <a:gd name="connsiteY4" fmla="*/ 0 h 2381115"/>
              <a:gd name="connsiteX5" fmla="*/ 5137221 w 6889821"/>
              <a:gd name="connsiteY5" fmla="*/ 0 h 2381115"/>
              <a:gd name="connsiteX6" fmla="*/ 5137221 w 6889821"/>
              <a:gd name="connsiteY6" fmla="*/ 2381115 h 2381115"/>
              <a:gd name="connsiteX7" fmla="*/ 3638550 w 6889821"/>
              <a:gd name="connsiteY7" fmla="*/ 2381115 h 2381115"/>
              <a:gd name="connsiteX8" fmla="*/ 0 w 6889821"/>
              <a:gd name="connsiteY8" fmla="*/ 0 h 2381115"/>
              <a:gd name="connsiteX9" fmla="*/ 3384621 w 6889821"/>
              <a:gd name="connsiteY9" fmla="*/ 0 h 2381115"/>
              <a:gd name="connsiteX10" fmla="*/ 3384621 w 6889821"/>
              <a:gd name="connsiteY10" fmla="*/ 2381115 h 2381115"/>
              <a:gd name="connsiteX11" fmla="*/ 0 w 6889821"/>
              <a:gd name="connsiteY11" fmla="*/ 2381115 h 23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89821" h="2381115">
                <a:moveTo>
                  <a:pt x="5391150" y="642257"/>
                </a:moveTo>
                <a:lnTo>
                  <a:pt x="6889821" y="642257"/>
                </a:lnTo>
                <a:lnTo>
                  <a:pt x="6889821" y="2381115"/>
                </a:lnTo>
                <a:lnTo>
                  <a:pt x="5391150" y="2381115"/>
                </a:lnTo>
                <a:close/>
                <a:moveTo>
                  <a:pt x="3638550" y="0"/>
                </a:moveTo>
                <a:lnTo>
                  <a:pt x="5137221" y="0"/>
                </a:lnTo>
                <a:lnTo>
                  <a:pt x="5137221" y="2381115"/>
                </a:lnTo>
                <a:lnTo>
                  <a:pt x="3638550" y="2381115"/>
                </a:lnTo>
                <a:close/>
                <a:moveTo>
                  <a:pt x="0" y="0"/>
                </a:moveTo>
                <a:lnTo>
                  <a:pt x="3384621" y="0"/>
                </a:lnTo>
                <a:lnTo>
                  <a:pt x="3384621" y="2381115"/>
                </a:lnTo>
                <a:lnTo>
                  <a:pt x="0" y="2381115"/>
                </a:lnTo>
                <a:close/>
              </a:path>
            </a:pathLst>
          </a:custGeom>
          <a:noFill/>
        </p:spPr>
        <p:txBody>
          <a:bodyPr wrap="square">
            <a:noAutofit/>
          </a:bodyPr>
          <a:lstStyle/>
          <a:p>
            <a:endParaRPr lang="en-US"/>
          </a:p>
        </p:txBody>
      </p:sp>
      <p:sp>
        <p:nvSpPr>
          <p:cNvPr id="15" name="Picture Placeholder 14"/>
          <p:cNvSpPr>
            <a:spLocks noGrp="1"/>
          </p:cNvSpPr>
          <p:nvPr>
            <p:ph type="pic" sz="quarter" idx="25"/>
          </p:nvPr>
        </p:nvSpPr>
        <p:spPr>
          <a:xfrm>
            <a:off x="311080" y="2249714"/>
            <a:ext cx="4826977" cy="1659937"/>
          </a:xfrm>
          <a:custGeom>
            <a:avLst/>
            <a:gdLst>
              <a:gd name="connsiteX0" fmla="*/ 2830286 w 4826977"/>
              <a:gd name="connsiteY0" fmla="*/ 0 h 1659937"/>
              <a:gd name="connsiteX1" fmla="*/ 4826977 w 4826977"/>
              <a:gd name="connsiteY1" fmla="*/ 0 h 1659937"/>
              <a:gd name="connsiteX2" fmla="*/ 4826977 w 4826977"/>
              <a:gd name="connsiteY2" fmla="*/ 1659937 h 1659937"/>
              <a:gd name="connsiteX3" fmla="*/ 2830286 w 4826977"/>
              <a:gd name="connsiteY3" fmla="*/ 1659937 h 1659937"/>
              <a:gd name="connsiteX4" fmla="*/ 0 w 4826977"/>
              <a:gd name="connsiteY4" fmla="*/ 0 h 1659937"/>
              <a:gd name="connsiteX5" fmla="*/ 2577264 w 4826977"/>
              <a:gd name="connsiteY5" fmla="*/ 0 h 1659937"/>
              <a:gd name="connsiteX6" fmla="*/ 2577264 w 4826977"/>
              <a:gd name="connsiteY6" fmla="*/ 1659937 h 1659937"/>
              <a:gd name="connsiteX7" fmla="*/ 0 w 4826977"/>
              <a:gd name="connsiteY7" fmla="*/ 1659937 h 16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977" h="1659937">
                <a:moveTo>
                  <a:pt x="2830286" y="0"/>
                </a:moveTo>
                <a:lnTo>
                  <a:pt x="4826977" y="0"/>
                </a:lnTo>
                <a:lnTo>
                  <a:pt x="4826977" y="1659937"/>
                </a:lnTo>
                <a:lnTo>
                  <a:pt x="2830286" y="1659937"/>
                </a:lnTo>
                <a:close/>
                <a:moveTo>
                  <a:pt x="0" y="0"/>
                </a:moveTo>
                <a:lnTo>
                  <a:pt x="2577264" y="0"/>
                </a:lnTo>
                <a:lnTo>
                  <a:pt x="2577264" y="1659937"/>
                </a:lnTo>
                <a:lnTo>
                  <a:pt x="0" y="1659937"/>
                </a:lnTo>
                <a:close/>
              </a:path>
            </a:pathLst>
          </a:custGeom>
          <a:noFill/>
        </p:spPr>
        <p:txBody>
          <a:bodyPr wrap="square">
            <a:noAutofit/>
          </a:bodyPr>
          <a:lstStyle/>
          <a:p>
            <a:endParaRPr lang="en-US"/>
          </a:p>
        </p:txBody>
      </p:sp>
      <p:sp>
        <p:nvSpPr>
          <p:cNvPr id="20" name="Picture Placeholder 19"/>
          <p:cNvSpPr>
            <a:spLocks noGrp="1"/>
          </p:cNvSpPr>
          <p:nvPr>
            <p:ph type="pic" sz="quarter" idx="26"/>
          </p:nvPr>
        </p:nvSpPr>
        <p:spPr>
          <a:xfrm>
            <a:off x="311079" y="246743"/>
            <a:ext cx="3970634" cy="1750651"/>
          </a:xfrm>
          <a:custGeom>
            <a:avLst/>
            <a:gdLst>
              <a:gd name="connsiteX0" fmla="*/ 2104571 w 3970634"/>
              <a:gd name="connsiteY0" fmla="*/ 391886 h 1750651"/>
              <a:gd name="connsiteX1" fmla="*/ 3970634 w 3970634"/>
              <a:gd name="connsiteY1" fmla="*/ 391886 h 1750651"/>
              <a:gd name="connsiteX2" fmla="*/ 3970634 w 3970634"/>
              <a:gd name="connsiteY2" fmla="*/ 1750651 h 1750651"/>
              <a:gd name="connsiteX3" fmla="*/ 2104571 w 3970634"/>
              <a:gd name="connsiteY3" fmla="*/ 1750651 h 1750651"/>
              <a:gd name="connsiteX4" fmla="*/ 0 w 3970634"/>
              <a:gd name="connsiteY4" fmla="*/ 0 h 1750651"/>
              <a:gd name="connsiteX5" fmla="*/ 1866063 w 3970634"/>
              <a:gd name="connsiteY5" fmla="*/ 0 h 1750651"/>
              <a:gd name="connsiteX6" fmla="*/ 1866063 w 3970634"/>
              <a:gd name="connsiteY6" fmla="*/ 1750651 h 1750651"/>
              <a:gd name="connsiteX7" fmla="*/ 0 w 3970634"/>
              <a:gd name="connsiteY7" fmla="*/ 1750651 h 17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0634" h="1750651">
                <a:moveTo>
                  <a:pt x="2104571" y="391886"/>
                </a:moveTo>
                <a:lnTo>
                  <a:pt x="3970634" y="391886"/>
                </a:lnTo>
                <a:lnTo>
                  <a:pt x="3970634" y="1750651"/>
                </a:lnTo>
                <a:lnTo>
                  <a:pt x="2104571" y="1750651"/>
                </a:lnTo>
                <a:close/>
                <a:moveTo>
                  <a:pt x="0" y="0"/>
                </a:moveTo>
                <a:lnTo>
                  <a:pt x="1866063" y="0"/>
                </a:lnTo>
                <a:lnTo>
                  <a:pt x="1866063" y="1750651"/>
                </a:lnTo>
                <a:lnTo>
                  <a:pt x="0" y="1750651"/>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6"/>
          <p:cNvSpPr>
            <a:spLocks noGrp="1"/>
          </p:cNvSpPr>
          <p:nvPr>
            <p:ph type="pic" sz="quarter" idx="24"/>
          </p:nvPr>
        </p:nvSpPr>
        <p:spPr>
          <a:xfrm>
            <a:off x="9258300" y="0"/>
            <a:ext cx="2933700" cy="68580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6"/>
          <p:cNvSpPr>
            <a:spLocks noGrp="1"/>
          </p:cNvSpPr>
          <p:nvPr>
            <p:ph type="pic" sz="quarter" idx="24"/>
          </p:nvPr>
        </p:nvSpPr>
        <p:spPr>
          <a:xfrm>
            <a:off x="217716" y="203200"/>
            <a:ext cx="3744684" cy="1727200"/>
          </a:xfrm>
          <a:prstGeom prst="rect">
            <a:avLst/>
          </a:prstGeom>
          <a:noFill/>
        </p:spPr>
        <p:txBody>
          <a:bodyPr/>
          <a:lstStyle/>
          <a:p>
            <a:endParaRPr lang="en-US"/>
          </a:p>
        </p:txBody>
      </p:sp>
      <p:sp>
        <p:nvSpPr>
          <p:cNvPr id="6" name="Picture Placeholder 6"/>
          <p:cNvSpPr>
            <a:spLocks noGrp="1"/>
          </p:cNvSpPr>
          <p:nvPr>
            <p:ph type="pic" sz="quarter" idx="25"/>
          </p:nvPr>
        </p:nvSpPr>
        <p:spPr>
          <a:xfrm>
            <a:off x="217716" y="2214330"/>
            <a:ext cx="3744684" cy="1727200"/>
          </a:xfrm>
          <a:prstGeom prst="rect">
            <a:avLst/>
          </a:prstGeom>
          <a:noFill/>
        </p:spPr>
        <p:txBody>
          <a:bodyPr/>
          <a:lstStyle/>
          <a:p>
            <a:endParaRPr lang="en-US"/>
          </a:p>
        </p:txBody>
      </p:sp>
      <p:sp>
        <p:nvSpPr>
          <p:cNvPr id="7" name="Picture Placeholder 6"/>
          <p:cNvSpPr>
            <a:spLocks noGrp="1"/>
          </p:cNvSpPr>
          <p:nvPr>
            <p:ph type="pic" sz="quarter" idx="26"/>
          </p:nvPr>
        </p:nvSpPr>
        <p:spPr>
          <a:xfrm>
            <a:off x="4211564" y="203200"/>
            <a:ext cx="3744684" cy="3738330"/>
          </a:xfrm>
          <a:prstGeom prst="rect">
            <a:avLst/>
          </a:prstGeom>
          <a:noFill/>
        </p:spPr>
        <p:txBody>
          <a:bodyPr/>
          <a:lstStyle/>
          <a:p>
            <a:endParaRPr lang="en-US"/>
          </a:p>
        </p:txBody>
      </p:sp>
      <p:sp>
        <p:nvSpPr>
          <p:cNvPr id="8" name="Picture Placeholder 6"/>
          <p:cNvSpPr>
            <a:spLocks noGrp="1"/>
          </p:cNvSpPr>
          <p:nvPr>
            <p:ph type="pic" sz="quarter" idx="27"/>
          </p:nvPr>
        </p:nvSpPr>
        <p:spPr>
          <a:xfrm>
            <a:off x="8205412" y="203200"/>
            <a:ext cx="1741712" cy="1727200"/>
          </a:xfrm>
          <a:prstGeom prst="rect">
            <a:avLst/>
          </a:prstGeom>
          <a:noFill/>
        </p:spPr>
        <p:txBody>
          <a:bodyPr/>
          <a:lstStyle/>
          <a:p>
            <a:endParaRPr lang="en-US"/>
          </a:p>
        </p:txBody>
      </p:sp>
      <p:sp>
        <p:nvSpPr>
          <p:cNvPr id="11" name="Picture Placeholder 6"/>
          <p:cNvSpPr>
            <a:spLocks noGrp="1"/>
          </p:cNvSpPr>
          <p:nvPr>
            <p:ph type="pic" sz="quarter" idx="28"/>
          </p:nvPr>
        </p:nvSpPr>
        <p:spPr>
          <a:xfrm>
            <a:off x="10196288" y="203200"/>
            <a:ext cx="1741712" cy="1727200"/>
          </a:xfrm>
          <a:prstGeom prst="rect">
            <a:avLst/>
          </a:prstGeom>
          <a:noFill/>
        </p:spPr>
        <p:txBody>
          <a:bodyPr/>
          <a:lstStyle/>
          <a:p>
            <a:endParaRPr lang="en-US"/>
          </a:p>
        </p:txBody>
      </p:sp>
      <p:sp>
        <p:nvSpPr>
          <p:cNvPr id="12" name="Picture Placeholder 6"/>
          <p:cNvSpPr>
            <a:spLocks noGrp="1"/>
          </p:cNvSpPr>
          <p:nvPr>
            <p:ph type="pic" sz="quarter" idx="29"/>
          </p:nvPr>
        </p:nvSpPr>
        <p:spPr>
          <a:xfrm>
            <a:off x="8205412" y="2214330"/>
            <a:ext cx="1741712" cy="1727200"/>
          </a:xfrm>
          <a:prstGeom prst="rect">
            <a:avLst/>
          </a:prstGeom>
          <a:noFill/>
        </p:spPr>
        <p:txBody>
          <a:bodyPr/>
          <a:lstStyle/>
          <a:p>
            <a:endParaRPr lang="en-US"/>
          </a:p>
        </p:txBody>
      </p:sp>
      <p:sp>
        <p:nvSpPr>
          <p:cNvPr id="13" name="Picture Placeholder 6"/>
          <p:cNvSpPr>
            <a:spLocks noGrp="1"/>
          </p:cNvSpPr>
          <p:nvPr>
            <p:ph type="pic" sz="quarter" idx="30"/>
          </p:nvPr>
        </p:nvSpPr>
        <p:spPr>
          <a:xfrm>
            <a:off x="10196288" y="2214329"/>
            <a:ext cx="1741712" cy="3738331"/>
          </a:xfrm>
          <a:prstGeom prst="rect">
            <a:avLst/>
          </a:prstGeom>
          <a:noFill/>
        </p:spPr>
        <p:txBody>
          <a:bodyPr/>
          <a:lstStyle/>
          <a:p>
            <a:endParaRPr lang="en-US"/>
          </a:p>
        </p:txBody>
      </p:sp>
      <p:sp>
        <p:nvSpPr>
          <p:cNvPr id="14" name="Picture Placeholder 6"/>
          <p:cNvSpPr>
            <a:spLocks noGrp="1"/>
          </p:cNvSpPr>
          <p:nvPr>
            <p:ph type="pic" sz="quarter" idx="31"/>
          </p:nvPr>
        </p:nvSpPr>
        <p:spPr>
          <a:xfrm>
            <a:off x="8205412" y="4225460"/>
            <a:ext cx="1741712" cy="1727200"/>
          </a:xfrm>
          <a:prstGeom prst="rect">
            <a:avLst/>
          </a:prstGeom>
          <a:noFill/>
        </p:spPr>
        <p:txBody>
          <a:bodyPr/>
          <a:lstStyle/>
          <a:p>
            <a:endParaRPr lang="en-US"/>
          </a:p>
        </p:txBody>
      </p:sp>
      <p:sp>
        <p:nvSpPr>
          <p:cNvPr id="15" name="Picture Placeholder 6"/>
          <p:cNvSpPr>
            <a:spLocks noGrp="1"/>
          </p:cNvSpPr>
          <p:nvPr>
            <p:ph type="pic" sz="quarter" idx="32"/>
          </p:nvPr>
        </p:nvSpPr>
        <p:spPr>
          <a:xfrm>
            <a:off x="6214536" y="4225460"/>
            <a:ext cx="1741712" cy="1727200"/>
          </a:xfrm>
          <a:prstGeom prst="rect">
            <a:avLst/>
          </a:prstGeom>
          <a:noFill/>
        </p:spPr>
        <p:txBody>
          <a:bodyPr/>
          <a:lstStyle/>
          <a:p>
            <a:endParaRPr lang="en-US"/>
          </a:p>
        </p:txBody>
      </p:sp>
      <p:sp>
        <p:nvSpPr>
          <p:cNvPr id="16" name="Picture Placeholder 6"/>
          <p:cNvSpPr>
            <a:spLocks noGrp="1"/>
          </p:cNvSpPr>
          <p:nvPr>
            <p:ph type="pic" sz="quarter" idx="33"/>
          </p:nvPr>
        </p:nvSpPr>
        <p:spPr>
          <a:xfrm>
            <a:off x="217716" y="4225460"/>
            <a:ext cx="1741712" cy="1727200"/>
          </a:xfrm>
          <a:prstGeom prst="rect">
            <a:avLst/>
          </a:prstGeom>
          <a:noFill/>
        </p:spPr>
        <p:txBody>
          <a:bodyPr/>
          <a:lstStyle/>
          <a:p>
            <a:endParaRPr lang="en-US"/>
          </a:p>
        </p:txBody>
      </p:sp>
      <p:sp>
        <p:nvSpPr>
          <p:cNvPr id="17" name="Picture Placeholder 6"/>
          <p:cNvSpPr>
            <a:spLocks noGrp="1"/>
          </p:cNvSpPr>
          <p:nvPr>
            <p:ph type="pic" sz="quarter" idx="34"/>
          </p:nvPr>
        </p:nvSpPr>
        <p:spPr>
          <a:xfrm>
            <a:off x="2208592" y="4225460"/>
            <a:ext cx="3744684" cy="17272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3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ppt_x"/>
                                          </p:val>
                                        </p:tav>
                                        <p:tav tm="100000">
                                          <p:val>
                                            <p:strVal val="#ppt_x"/>
                                          </p:val>
                                        </p:tav>
                                      </p:tavLst>
                                    </p:anim>
                                    <p:anim calcmode="lin" valueType="num">
                                      <p:cBhvr additive="base">
                                        <p:cTn id="28" dur="10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7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4" grpId="0"/>
      <p:bldP spid="15" grpId="0"/>
      <p:bldP spid="16" grpId="0"/>
      <p:bldP spid="17" grpId="0"/>
    </p:bld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72"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77"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78"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80"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82"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86"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000" fill="hold"/>
                                        <p:tgtEl>
                                          <p:spTgt spid="72"/>
                                        </p:tgtEl>
                                        <p:attrNameLst>
                                          <p:attrName>ppt_x</p:attrName>
                                        </p:attrNameLst>
                                      </p:cBhvr>
                                      <p:tavLst>
                                        <p:tav tm="0">
                                          <p:val>
                                            <p:strVal val="#ppt_x"/>
                                          </p:val>
                                        </p:tav>
                                        <p:tav tm="100000">
                                          <p:val>
                                            <p:strVal val="#ppt_x"/>
                                          </p:val>
                                        </p:tav>
                                      </p:tavLst>
                                    </p:anim>
                                    <p:anim calcmode="lin" valueType="num">
                                      <p:cBhvr additive="base">
                                        <p:cTn id="12" dur="100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000" fill="hold"/>
                                        <p:tgtEl>
                                          <p:spTgt spid="73"/>
                                        </p:tgtEl>
                                        <p:attrNameLst>
                                          <p:attrName>ppt_x</p:attrName>
                                        </p:attrNameLst>
                                      </p:cBhvr>
                                      <p:tavLst>
                                        <p:tav tm="0">
                                          <p:val>
                                            <p:strVal val="#ppt_x"/>
                                          </p:val>
                                        </p:tav>
                                        <p:tav tm="100000">
                                          <p:val>
                                            <p:strVal val="#ppt_x"/>
                                          </p:val>
                                        </p:tav>
                                      </p:tavLst>
                                    </p:anim>
                                    <p:anim calcmode="lin" valueType="num">
                                      <p:cBhvr additive="base">
                                        <p:cTn id="16" dur="10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000" fill="hold"/>
                                        <p:tgtEl>
                                          <p:spTgt spid="74"/>
                                        </p:tgtEl>
                                        <p:attrNameLst>
                                          <p:attrName>ppt_x</p:attrName>
                                        </p:attrNameLst>
                                      </p:cBhvr>
                                      <p:tavLst>
                                        <p:tav tm="0">
                                          <p:val>
                                            <p:strVal val="#ppt_x"/>
                                          </p:val>
                                        </p:tav>
                                        <p:tav tm="100000">
                                          <p:val>
                                            <p:strVal val="#ppt_x"/>
                                          </p:val>
                                        </p:tav>
                                      </p:tavLst>
                                    </p:anim>
                                    <p:anim calcmode="lin" valueType="num">
                                      <p:cBhvr additive="base">
                                        <p:cTn id="20" dur="10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000" fill="hold"/>
                                        <p:tgtEl>
                                          <p:spTgt spid="75"/>
                                        </p:tgtEl>
                                        <p:attrNameLst>
                                          <p:attrName>ppt_x</p:attrName>
                                        </p:attrNameLst>
                                      </p:cBhvr>
                                      <p:tavLst>
                                        <p:tav tm="0">
                                          <p:val>
                                            <p:strVal val="#ppt_x"/>
                                          </p:val>
                                        </p:tav>
                                        <p:tav tm="100000">
                                          <p:val>
                                            <p:strVal val="#ppt_x"/>
                                          </p:val>
                                        </p:tav>
                                      </p:tavLst>
                                    </p:anim>
                                    <p:anim calcmode="lin" valueType="num">
                                      <p:cBhvr additive="base">
                                        <p:cTn id="24" dur="10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1000" fill="hold"/>
                                        <p:tgtEl>
                                          <p:spTgt spid="76"/>
                                        </p:tgtEl>
                                        <p:attrNameLst>
                                          <p:attrName>ppt_x</p:attrName>
                                        </p:attrNameLst>
                                      </p:cBhvr>
                                      <p:tavLst>
                                        <p:tav tm="0">
                                          <p:val>
                                            <p:strVal val="#ppt_x"/>
                                          </p:val>
                                        </p:tav>
                                        <p:tav tm="100000">
                                          <p:val>
                                            <p:strVal val="#ppt_x"/>
                                          </p:val>
                                        </p:tav>
                                      </p:tavLst>
                                    </p:anim>
                                    <p:anim calcmode="lin" valueType="num">
                                      <p:cBhvr additive="base">
                                        <p:cTn id="28" dur="10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1000" fill="hold"/>
                                        <p:tgtEl>
                                          <p:spTgt spid="77"/>
                                        </p:tgtEl>
                                        <p:attrNameLst>
                                          <p:attrName>ppt_x</p:attrName>
                                        </p:attrNameLst>
                                      </p:cBhvr>
                                      <p:tavLst>
                                        <p:tav tm="0">
                                          <p:val>
                                            <p:strVal val="#ppt_x"/>
                                          </p:val>
                                        </p:tav>
                                        <p:tav tm="100000">
                                          <p:val>
                                            <p:strVal val="#ppt_x"/>
                                          </p:val>
                                        </p:tav>
                                      </p:tavLst>
                                    </p:anim>
                                    <p:anim calcmode="lin" valueType="num">
                                      <p:cBhvr additive="base">
                                        <p:cTn id="32" dur="10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1000" fill="hold"/>
                                        <p:tgtEl>
                                          <p:spTgt spid="78"/>
                                        </p:tgtEl>
                                        <p:attrNameLst>
                                          <p:attrName>ppt_x</p:attrName>
                                        </p:attrNameLst>
                                      </p:cBhvr>
                                      <p:tavLst>
                                        <p:tav tm="0">
                                          <p:val>
                                            <p:strVal val="#ppt_x"/>
                                          </p:val>
                                        </p:tav>
                                        <p:tav tm="100000">
                                          <p:val>
                                            <p:strVal val="#ppt_x"/>
                                          </p:val>
                                        </p:tav>
                                      </p:tavLst>
                                    </p:anim>
                                    <p:anim calcmode="lin" valueType="num">
                                      <p:cBhvr additive="base">
                                        <p:cTn id="36" dur="10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1000" fill="hold"/>
                                        <p:tgtEl>
                                          <p:spTgt spid="79"/>
                                        </p:tgtEl>
                                        <p:attrNameLst>
                                          <p:attrName>ppt_x</p:attrName>
                                        </p:attrNameLst>
                                      </p:cBhvr>
                                      <p:tavLst>
                                        <p:tav tm="0">
                                          <p:val>
                                            <p:strVal val="#ppt_x"/>
                                          </p:val>
                                        </p:tav>
                                        <p:tav tm="100000">
                                          <p:val>
                                            <p:strVal val="#ppt_x"/>
                                          </p:val>
                                        </p:tav>
                                      </p:tavLst>
                                    </p:anim>
                                    <p:anim calcmode="lin" valueType="num">
                                      <p:cBhvr additive="base">
                                        <p:cTn id="40" dur="10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1000" fill="hold"/>
                                        <p:tgtEl>
                                          <p:spTgt spid="80"/>
                                        </p:tgtEl>
                                        <p:attrNameLst>
                                          <p:attrName>ppt_x</p:attrName>
                                        </p:attrNameLst>
                                      </p:cBhvr>
                                      <p:tavLst>
                                        <p:tav tm="0">
                                          <p:val>
                                            <p:strVal val="#ppt_x"/>
                                          </p:val>
                                        </p:tav>
                                        <p:tav tm="100000">
                                          <p:val>
                                            <p:strVal val="#ppt_x"/>
                                          </p:val>
                                        </p:tav>
                                      </p:tavLst>
                                    </p:anim>
                                    <p:anim calcmode="lin" valueType="num">
                                      <p:cBhvr additive="base">
                                        <p:cTn id="44" dur="10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1000" fill="hold"/>
                                        <p:tgtEl>
                                          <p:spTgt spid="81"/>
                                        </p:tgtEl>
                                        <p:attrNameLst>
                                          <p:attrName>ppt_x</p:attrName>
                                        </p:attrNameLst>
                                      </p:cBhvr>
                                      <p:tavLst>
                                        <p:tav tm="0">
                                          <p:val>
                                            <p:strVal val="#ppt_x"/>
                                          </p:val>
                                        </p:tav>
                                        <p:tav tm="100000">
                                          <p:val>
                                            <p:strVal val="#ppt_x"/>
                                          </p:val>
                                        </p:tav>
                                      </p:tavLst>
                                    </p:anim>
                                    <p:anim calcmode="lin" valueType="num">
                                      <p:cBhvr additive="base">
                                        <p:cTn id="48" dur="10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1000" fill="hold"/>
                                        <p:tgtEl>
                                          <p:spTgt spid="82"/>
                                        </p:tgtEl>
                                        <p:attrNameLst>
                                          <p:attrName>ppt_x</p:attrName>
                                        </p:attrNameLst>
                                      </p:cBhvr>
                                      <p:tavLst>
                                        <p:tav tm="0">
                                          <p:val>
                                            <p:strVal val="#ppt_x"/>
                                          </p:val>
                                        </p:tav>
                                        <p:tav tm="100000">
                                          <p:val>
                                            <p:strVal val="#ppt_x"/>
                                          </p:val>
                                        </p:tav>
                                      </p:tavLst>
                                    </p:anim>
                                    <p:anim calcmode="lin" valueType="num">
                                      <p:cBhvr additive="base">
                                        <p:cTn id="52" dur="10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1000" fill="hold"/>
                                        <p:tgtEl>
                                          <p:spTgt spid="83"/>
                                        </p:tgtEl>
                                        <p:attrNameLst>
                                          <p:attrName>ppt_x</p:attrName>
                                        </p:attrNameLst>
                                      </p:cBhvr>
                                      <p:tavLst>
                                        <p:tav tm="0">
                                          <p:val>
                                            <p:strVal val="#ppt_x"/>
                                          </p:val>
                                        </p:tav>
                                        <p:tav tm="100000">
                                          <p:val>
                                            <p:strVal val="#ppt_x"/>
                                          </p:val>
                                        </p:tav>
                                      </p:tavLst>
                                    </p:anim>
                                    <p:anim calcmode="lin" valueType="num">
                                      <p:cBhvr additive="base">
                                        <p:cTn id="56" dur="1000" fill="hold"/>
                                        <p:tgtEl>
                                          <p:spTgt spid="8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1000" fill="hold"/>
                                        <p:tgtEl>
                                          <p:spTgt spid="84"/>
                                        </p:tgtEl>
                                        <p:attrNameLst>
                                          <p:attrName>ppt_x</p:attrName>
                                        </p:attrNameLst>
                                      </p:cBhvr>
                                      <p:tavLst>
                                        <p:tav tm="0">
                                          <p:val>
                                            <p:strVal val="#ppt_x"/>
                                          </p:val>
                                        </p:tav>
                                        <p:tav tm="100000">
                                          <p:val>
                                            <p:strVal val="#ppt_x"/>
                                          </p:val>
                                        </p:tav>
                                      </p:tavLst>
                                    </p:anim>
                                    <p:anim calcmode="lin" valueType="num">
                                      <p:cBhvr additive="base">
                                        <p:cTn id="60" dur="10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1000" fill="hold"/>
                                        <p:tgtEl>
                                          <p:spTgt spid="85"/>
                                        </p:tgtEl>
                                        <p:attrNameLst>
                                          <p:attrName>ppt_x</p:attrName>
                                        </p:attrNameLst>
                                      </p:cBhvr>
                                      <p:tavLst>
                                        <p:tav tm="0">
                                          <p:val>
                                            <p:strVal val="#ppt_x"/>
                                          </p:val>
                                        </p:tav>
                                        <p:tav tm="100000">
                                          <p:val>
                                            <p:strVal val="#ppt_x"/>
                                          </p:val>
                                        </p:tav>
                                      </p:tavLst>
                                    </p:anim>
                                    <p:anim calcmode="lin" valueType="num">
                                      <p:cBhvr additive="base">
                                        <p:cTn id="64" dur="1000" fill="hold"/>
                                        <p:tgtEl>
                                          <p:spTgt spid="85"/>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1000" fill="hold"/>
                                        <p:tgtEl>
                                          <p:spTgt spid="86"/>
                                        </p:tgtEl>
                                        <p:attrNameLst>
                                          <p:attrName>ppt_x</p:attrName>
                                        </p:attrNameLst>
                                      </p:cBhvr>
                                      <p:tavLst>
                                        <p:tav tm="0">
                                          <p:val>
                                            <p:strVal val="#ppt_x"/>
                                          </p:val>
                                        </p:tav>
                                        <p:tav tm="100000">
                                          <p:val>
                                            <p:strVal val="#ppt_x"/>
                                          </p:val>
                                        </p:tav>
                                      </p:tavLst>
                                    </p:anim>
                                    <p:anim calcmode="lin" valueType="num">
                                      <p:cBhvr additive="base">
                                        <p:cTn id="68" dur="1000" fill="hold"/>
                                        <p:tgtEl>
                                          <p:spTgt spid="86"/>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1000" fill="hold"/>
                                        <p:tgtEl>
                                          <p:spTgt spid="87"/>
                                        </p:tgtEl>
                                        <p:attrNameLst>
                                          <p:attrName>ppt_x</p:attrName>
                                        </p:attrNameLst>
                                      </p:cBhvr>
                                      <p:tavLst>
                                        <p:tav tm="0">
                                          <p:val>
                                            <p:strVal val="#ppt_x"/>
                                          </p:val>
                                        </p:tav>
                                        <p:tav tm="100000">
                                          <p:val>
                                            <p:strVal val="#ppt_x"/>
                                          </p:val>
                                        </p:tav>
                                      </p:tavLst>
                                    </p:anim>
                                    <p:anim calcmode="lin" valueType="num">
                                      <p:cBhvr additive="base">
                                        <p:cTn id="72" dur="1000" fill="hold"/>
                                        <p:tgtEl>
                                          <p:spTgt spid="87"/>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1000" fill="hold"/>
                                        <p:tgtEl>
                                          <p:spTgt spid="88"/>
                                        </p:tgtEl>
                                        <p:attrNameLst>
                                          <p:attrName>ppt_x</p:attrName>
                                        </p:attrNameLst>
                                      </p:cBhvr>
                                      <p:tavLst>
                                        <p:tav tm="0">
                                          <p:val>
                                            <p:strVal val="#ppt_x"/>
                                          </p:val>
                                        </p:tav>
                                        <p:tav tm="100000">
                                          <p:val>
                                            <p:strVal val="#ppt_x"/>
                                          </p:val>
                                        </p:tav>
                                      </p:tavLst>
                                    </p:anim>
                                    <p:anim calcmode="lin" valueType="num">
                                      <p:cBhvr additive="base">
                                        <p:cTn id="7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4"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5"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6"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8"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9"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10"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11"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12"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13"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14"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15"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16"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17"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18"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19"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20"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
        <p:nvSpPr>
          <p:cNvPr id="21" name="Rectangle 20"/>
          <p:cNvSpPr/>
          <p:nvPr userDrawn="1"/>
        </p:nvSpPr>
        <p:spPr>
          <a:xfrm>
            <a:off x="444021"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44021"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44021"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34997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34997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34997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25593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25593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25593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616189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16189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16189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806785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806785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806785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97381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97381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97381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ppt_x"/>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fill="hold"/>
                                        <p:tgtEl>
                                          <p:spTgt spid="12"/>
                                        </p:tgtEl>
                                        <p:attrNameLst>
                                          <p:attrName>ppt_x</p:attrName>
                                        </p:attrNameLst>
                                      </p:cBhvr>
                                      <p:tavLst>
                                        <p:tav tm="0">
                                          <p:val>
                                            <p:strVal val="#ppt_x"/>
                                          </p:val>
                                        </p:tav>
                                        <p:tav tm="100000">
                                          <p:val>
                                            <p:strVal val="#ppt_x"/>
                                          </p:val>
                                        </p:tav>
                                      </p:tavLst>
                                    </p:anim>
                                    <p:anim calcmode="lin" valueType="num">
                                      <p:cBhvr additive="base">
                                        <p:cTn id="44" dur="10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ppt_x"/>
                                          </p:val>
                                        </p:tav>
                                        <p:tav tm="100000">
                                          <p:val>
                                            <p:strVal val="#ppt_x"/>
                                          </p:val>
                                        </p:tav>
                                      </p:tavLst>
                                    </p:anim>
                                    <p:anim calcmode="lin" valueType="num">
                                      <p:cBhvr additive="base">
                                        <p:cTn id="48" dur="10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ppt_x"/>
                                          </p:val>
                                        </p:tav>
                                        <p:tav tm="100000">
                                          <p:val>
                                            <p:strVal val="#ppt_x"/>
                                          </p:val>
                                        </p:tav>
                                      </p:tavLst>
                                    </p:anim>
                                    <p:anim calcmode="lin" valueType="num">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ppt_x"/>
                                          </p:val>
                                        </p:tav>
                                        <p:tav tm="100000">
                                          <p:val>
                                            <p:strVal val="#ppt_x"/>
                                          </p:val>
                                        </p:tav>
                                      </p:tavLst>
                                    </p:anim>
                                    <p:anim calcmode="lin" valueType="num">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000" fill="hold"/>
                                        <p:tgtEl>
                                          <p:spTgt spid="16"/>
                                        </p:tgtEl>
                                        <p:attrNameLst>
                                          <p:attrName>ppt_x</p:attrName>
                                        </p:attrNameLst>
                                      </p:cBhvr>
                                      <p:tavLst>
                                        <p:tav tm="0">
                                          <p:val>
                                            <p:strVal val="#ppt_x"/>
                                          </p:val>
                                        </p:tav>
                                        <p:tav tm="100000">
                                          <p:val>
                                            <p:strVal val="#ppt_x"/>
                                          </p:val>
                                        </p:tav>
                                      </p:tavLst>
                                    </p:anim>
                                    <p:anim calcmode="lin" valueType="num">
                                      <p:cBhvr additive="base">
                                        <p:cTn id="60" dur="1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000" fill="hold"/>
                                        <p:tgtEl>
                                          <p:spTgt spid="17"/>
                                        </p:tgtEl>
                                        <p:attrNameLst>
                                          <p:attrName>ppt_x</p:attrName>
                                        </p:attrNameLst>
                                      </p:cBhvr>
                                      <p:tavLst>
                                        <p:tav tm="0">
                                          <p:val>
                                            <p:strVal val="#ppt_x"/>
                                          </p:val>
                                        </p:tav>
                                        <p:tav tm="100000">
                                          <p:val>
                                            <p:strVal val="#ppt_x"/>
                                          </p:val>
                                        </p:tav>
                                      </p:tavLst>
                                    </p:anim>
                                    <p:anim calcmode="lin" valueType="num">
                                      <p:cBhvr additive="base">
                                        <p:cTn id="64" dur="10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000" fill="hold"/>
                                        <p:tgtEl>
                                          <p:spTgt spid="18"/>
                                        </p:tgtEl>
                                        <p:attrNameLst>
                                          <p:attrName>ppt_x</p:attrName>
                                        </p:attrNameLst>
                                      </p:cBhvr>
                                      <p:tavLst>
                                        <p:tav tm="0">
                                          <p:val>
                                            <p:strVal val="#ppt_x"/>
                                          </p:val>
                                        </p:tav>
                                        <p:tav tm="100000">
                                          <p:val>
                                            <p:strVal val="#ppt_x"/>
                                          </p:val>
                                        </p:tav>
                                      </p:tavLst>
                                    </p:anim>
                                    <p:anim calcmode="lin" valueType="num">
                                      <p:cBhvr additive="base">
                                        <p:cTn id="68" dur="10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000" fill="hold"/>
                                        <p:tgtEl>
                                          <p:spTgt spid="19"/>
                                        </p:tgtEl>
                                        <p:attrNameLst>
                                          <p:attrName>ppt_x</p:attrName>
                                        </p:attrNameLst>
                                      </p:cBhvr>
                                      <p:tavLst>
                                        <p:tav tm="0">
                                          <p:val>
                                            <p:strVal val="#ppt_x"/>
                                          </p:val>
                                        </p:tav>
                                        <p:tav tm="100000">
                                          <p:val>
                                            <p:strVal val="#ppt_x"/>
                                          </p:val>
                                        </p:tav>
                                      </p:tavLst>
                                    </p:anim>
                                    <p:anim calcmode="lin" valueType="num">
                                      <p:cBhvr additive="base">
                                        <p:cTn id="72" dur="10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000" fill="hold"/>
                                        <p:tgtEl>
                                          <p:spTgt spid="20"/>
                                        </p:tgtEl>
                                        <p:attrNameLst>
                                          <p:attrName>ppt_x</p:attrName>
                                        </p:attrNameLst>
                                      </p:cBhvr>
                                      <p:tavLst>
                                        <p:tav tm="0">
                                          <p:val>
                                            <p:strVal val="#ppt_x"/>
                                          </p:val>
                                        </p:tav>
                                        <p:tav tm="100000">
                                          <p:val>
                                            <p:strVal val="#ppt_x"/>
                                          </p:val>
                                        </p:tav>
                                      </p:tavLst>
                                    </p:anim>
                                    <p:anim calcmode="lin" valueType="num">
                                      <p:cBhvr additive="base">
                                        <p:cTn id="7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0" name="Picture Placeholder 19"/>
          <p:cNvSpPr>
            <a:spLocks noGrp="1"/>
          </p:cNvSpPr>
          <p:nvPr>
            <p:ph type="pic" sz="quarter" idx="33"/>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3 w 11303958"/>
              <a:gd name="connsiteY17" fmla="*/ 3775706 h 5549870"/>
              <a:gd name="connsiteX18" fmla="*/ 3680123 w 11303958"/>
              <a:gd name="connsiteY18" fmla="*/ 5549870 h 5549870"/>
              <a:gd name="connsiteX19" fmla="*/ 1905959 w 11303958"/>
              <a:gd name="connsiteY19" fmla="*/ 5549870 h 5549870"/>
              <a:gd name="connsiteX20" fmla="*/ 1 w 11303958"/>
              <a:gd name="connsiteY20" fmla="*/ 3775706 h 5549870"/>
              <a:gd name="connsiteX21" fmla="*/ 1774165 w 11303958"/>
              <a:gd name="connsiteY21" fmla="*/ 3775706 h 5549870"/>
              <a:gd name="connsiteX22" fmla="*/ 1774165 w 11303958"/>
              <a:gd name="connsiteY22" fmla="*/ 5549870 h 5549870"/>
              <a:gd name="connsiteX23" fmla="*/ 1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0 w 11303958"/>
              <a:gd name="connsiteY36" fmla="*/ 0 h 5549870"/>
              <a:gd name="connsiteX37" fmla="*/ 1774163 w 11303958"/>
              <a:gd name="connsiteY37" fmla="*/ 0 h 5549870"/>
              <a:gd name="connsiteX38" fmla="*/ 1774163 w 11303958"/>
              <a:gd name="connsiteY38" fmla="*/ 1774164 h 5549870"/>
              <a:gd name="connsiteX39" fmla="*/ 0 w 11303958"/>
              <a:gd name="connsiteY39" fmla="*/ 1774164 h 5549870"/>
              <a:gd name="connsiteX40" fmla="*/ 1905958 w 11303958"/>
              <a:gd name="connsiteY40" fmla="*/ 0 h 5549870"/>
              <a:gd name="connsiteX41" fmla="*/ 3680121 w 11303958"/>
              <a:gd name="connsiteY41" fmla="*/ 0 h 5549870"/>
              <a:gd name="connsiteX42" fmla="*/ 3680121 w 11303958"/>
              <a:gd name="connsiteY42" fmla="*/ 1774164 h 5549870"/>
              <a:gd name="connsiteX43" fmla="*/ 1905958 w 11303958"/>
              <a:gd name="connsiteY43" fmla="*/ 1774164 h 5549870"/>
              <a:gd name="connsiteX44" fmla="*/ 3811915 w 11303958"/>
              <a:gd name="connsiteY44" fmla="*/ 0 h 5549870"/>
              <a:gd name="connsiteX45" fmla="*/ 5586078 w 11303958"/>
              <a:gd name="connsiteY45" fmla="*/ 0 h 5549870"/>
              <a:gd name="connsiteX46" fmla="*/ 5586078 w 11303958"/>
              <a:gd name="connsiteY46" fmla="*/ 1774164 h 5549870"/>
              <a:gd name="connsiteX47" fmla="*/ 3811915 w 11303958"/>
              <a:gd name="connsiteY47" fmla="*/ 1774164 h 5549870"/>
              <a:gd name="connsiteX48" fmla="*/ 5717877 w 11303958"/>
              <a:gd name="connsiteY48" fmla="*/ 0 h 5549870"/>
              <a:gd name="connsiteX49" fmla="*/ 7492040 w 11303958"/>
              <a:gd name="connsiteY49" fmla="*/ 0 h 5549870"/>
              <a:gd name="connsiteX50" fmla="*/ 7492040 w 11303958"/>
              <a:gd name="connsiteY50" fmla="*/ 1774164 h 5549870"/>
              <a:gd name="connsiteX51" fmla="*/ 5717877 w 11303958"/>
              <a:gd name="connsiteY51" fmla="*/ 1774164 h 5549870"/>
              <a:gd name="connsiteX52" fmla="*/ 7623835 w 11303958"/>
              <a:gd name="connsiteY52" fmla="*/ 0 h 5549870"/>
              <a:gd name="connsiteX53" fmla="*/ 9397998 w 11303958"/>
              <a:gd name="connsiteY53" fmla="*/ 0 h 5549870"/>
              <a:gd name="connsiteX54" fmla="*/ 9397998 w 11303958"/>
              <a:gd name="connsiteY54" fmla="*/ 1774164 h 5549870"/>
              <a:gd name="connsiteX55" fmla="*/ 7623835 w 11303958"/>
              <a:gd name="connsiteY55" fmla="*/ 1774164 h 5549870"/>
              <a:gd name="connsiteX56" fmla="*/ 9529795 w 11303958"/>
              <a:gd name="connsiteY56" fmla="*/ 0 h 5549870"/>
              <a:gd name="connsiteX57" fmla="*/ 11303958 w 11303958"/>
              <a:gd name="connsiteY57" fmla="*/ 0 h 5549870"/>
              <a:gd name="connsiteX58" fmla="*/ 11303958 w 11303958"/>
              <a:gd name="connsiteY58" fmla="*/ 1774164 h 5549870"/>
              <a:gd name="connsiteX59" fmla="*/ 9529795 w 11303958"/>
              <a:gd name="connsiteY59"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3" y="3775706"/>
                </a:lnTo>
                <a:lnTo>
                  <a:pt x="3680123" y="5549870"/>
                </a:lnTo>
                <a:lnTo>
                  <a:pt x="1905959" y="5549870"/>
                </a:lnTo>
                <a:close/>
                <a:moveTo>
                  <a:pt x="1" y="3775706"/>
                </a:moveTo>
                <a:lnTo>
                  <a:pt x="1774165" y="3775706"/>
                </a:lnTo>
                <a:lnTo>
                  <a:pt x="1774165" y="5549870"/>
                </a:lnTo>
                <a:lnTo>
                  <a:pt x="1"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0" y="0"/>
                </a:moveTo>
                <a:lnTo>
                  <a:pt x="1774163" y="0"/>
                </a:lnTo>
                <a:lnTo>
                  <a:pt x="1774163" y="1774164"/>
                </a:lnTo>
                <a:lnTo>
                  <a:pt x="0" y="1774164"/>
                </a:lnTo>
                <a:close/>
                <a:moveTo>
                  <a:pt x="1905958" y="0"/>
                </a:moveTo>
                <a:lnTo>
                  <a:pt x="3680121" y="0"/>
                </a:lnTo>
                <a:lnTo>
                  <a:pt x="3680121" y="1774164"/>
                </a:lnTo>
                <a:lnTo>
                  <a:pt x="1905958"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moveTo>
                  <a:pt x="9529795" y="0"/>
                </a:moveTo>
                <a:lnTo>
                  <a:pt x="11303958" y="0"/>
                </a:lnTo>
                <a:lnTo>
                  <a:pt x="11303958" y="1774164"/>
                </a:lnTo>
                <a:lnTo>
                  <a:pt x="952979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0" name="Picture Placeholder 19"/>
          <p:cNvSpPr>
            <a:spLocks noGrp="1"/>
          </p:cNvSpPr>
          <p:nvPr>
            <p:ph type="pic" sz="quarter" idx="50"/>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2 w 11303958"/>
              <a:gd name="connsiteY17" fmla="*/ 3775706 h 5549870"/>
              <a:gd name="connsiteX18" fmla="*/ 3680122 w 11303958"/>
              <a:gd name="connsiteY18" fmla="*/ 5549870 h 5549870"/>
              <a:gd name="connsiteX19" fmla="*/ 1905959 w 11303958"/>
              <a:gd name="connsiteY19" fmla="*/ 5549870 h 5549870"/>
              <a:gd name="connsiteX20" fmla="*/ 2 w 11303958"/>
              <a:gd name="connsiteY20" fmla="*/ 3775706 h 5549870"/>
              <a:gd name="connsiteX21" fmla="*/ 1774165 w 11303958"/>
              <a:gd name="connsiteY21" fmla="*/ 3775706 h 5549870"/>
              <a:gd name="connsiteX22" fmla="*/ 1774165 w 11303958"/>
              <a:gd name="connsiteY22" fmla="*/ 5549870 h 5549870"/>
              <a:gd name="connsiteX23" fmla="*/ 2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3811915 w 11303958"/>
              <a:gd name="connsiteY36" fmla="*/ 1887853 h 5549870"/>
              <a:gd name="connsiteX37" fmla="*/ 5586078 w 11303958"/>
              <a:gd name="connsiteY37" fmla="*/ 1887853 h 5549870"/>
              <a:gd name="connsiteX38" fmla="*/ 5586078 w 11303958"/>
              <a:gd name="connsiteY38" fmla="*/ 3662017 h 5549870"/>
              <a:gd name="connsiteX39" fmla="*/ 3811915 w 11303958"/>
              <a:gd name="connsiteY39" fmla="*/ 3662017 h 5549870"/>
              <a:gd name="connsiteX40" fmla="*/ 1905958 w 11303958"/>
              <a:gd name="connsiteY40" fmla="*/ 1887853 h 5549870"/>
              <a:gd name="connsiteX41" fmla="*/ 3680122 w 11303958"/>
              <a:gd name="connsiteY41" fmla="*/ 1887853 h 5549870"/>
              <a:gd name="connsiteX42" fmla="*/ 3680122 w 11303958"/>
              <a:gd name="connsiteY42" fmla="*/ 3662017 h 5549870"/>
              <a:gd name="connsiteX43" fmla="*/ 1905958 w 11303958"/>
              <a:gd name="connsiteY43" fmla="*/ 3662017 h 5549870"/>
              <a:gd name="connsiteX44" fmla="*/ 1 w 11303958"/>
              <a:gd name="connsiteY44" fmla="*/ 1887853 h 5549870"/>
              <a:gd name="connsiteX45" fmla="*/ 1774163 w 11303958"/>
              <a:gd name="connsiteY45" fmla="*/ 1887853 h 5549870"/>
              <a:gd name="connsiteX46" fmla="*/ 1774163 w 11303958"/>
              <a:gd name="connsiteY46" fmla="*/ 3662017 h 5549870"/>
              <a:gd name="connsiteX47" fmla="*/ 1 w 11303958"/>
              <a:gd name="connsiteY47" fmla="*/ 3662017 h 5549870"/>
              <a:gd name="connsiteX48" fmla="*/ 9529795 w 11303958"/>
              <a:gd name="connsiteY48" fmla="*/ 1 h 5549870"/>
              <a:gd name="connsiteX49" fmla="*/ 11303958 w 11303958"/>
              <a:gd name="connsiteY49" fmla="*/ 1 h 5549870"/>
              <a:gd name="connsiteX50" fmla="*/ 11303958 w 11303958"/>
              <a:gd name="connsiteY50" fmla="*/ 1774164 h 5549870"/>
              <a:gd name="connsiteX51" fmla="*/ 9529795 w 11303958"/>
              <a:gd name="connsiteY51" fmla="*/ 1774164 h 5549870"/>
              <a:gd name="connsiteX52" fmla="*/ 0 w 11303958"/>
              <a:gd name="connsiteY52" fmla="*/ 0 h 5549870"/>
              <a:gd name="connsiteX53" fmla="*/ 1774162 w 11303958"/>
              <a:gd name="connsiteY53" fmla="*/ 0 h 5549870"/>
              <a:gd name="connsiteX54" fmla="*/ 1774162 w 11303958"/>
              <a:gd name="connsiteY54" fmla="*/ 1774164 h 5549870"/>
              <a:gd name="connsiteX55" fmla="*/ 0 w 11303958"/>
              <a:gd name="connsiteY55" fmla="*/ 1774164 h 5549870"/>
              <a:gd name="connsiteX56" fmla="*/ 1905957 w 11303958"/>
              <a:gd name="connsiteY56" fmla="*/ 0 h 5549870"/>
              <a:gd name="connsiteX57" fmla="*/ 3680121 w 11303958"/>
              <a:gd name="connsiteY57" fmla="*/ 0 h 5549870"/>
              <a:gd name="connsiteX58" fmla="*/ 3680121 w 11303958"/>
              <a:gd name="connsiteY58" fmla="*/ 1774164 h 5549870"/>
              <a:gd name="connsiteX59" fmla="*/ 1905957 w 11303958"/>
              <a:gd name="connsiteY59" fmla="*/ 1774164 h 5549870"/>
              <a:gd name="connsiteX60" fmla="*/ 3811915 w 11303958"/>
              <a:gd name="connsiteY60" fmla="*/ 0 h 5549870"/>
              <a:gd name="connsiteX61" fmla="*/ 5586078 w 11303958"/>
              <a:gd name="connsiteY61" fmla="*/ 0 h 5549870"/>
              <a:gd name="connsiteX62" fmla="*/ 5586078 w 11303958"/>
              <a:gd name="connsiteY62" fmla="*/ 1774164 h 5549870"/>
              <a:gd name="connsiteX63" fmla="*/ 3811915 w 11303958"/>
              <a:gd name="connsiteY63" fmla="*/ 1774164 h 5549870"/>
              <a:gd name="connsiteX64" fmla="*/ 5717877 w 11303958"/>
              <a:gd name="connsiteY64" fmla="*/ 0 h 5549870"/>
              <a:gd name="connsiteX65" fmla="*/ 7492040 w 11303958"/>
              <a:gd name="connsiteY65" fmla="*/ 0 h 5549870"/>
              <a:gd name="connsiteX66" fmla="*/ 7492040 w 11303958"/>
              <a:gd name="connsiteY66" fmla="*/ 1774164 h 5549870"/>
              <a:gd name="connsiteX67" fmla="*/ 5717877 w 11303958"/>
              <a:gd name="connsiteY67" fmla="*/ 1774164 h 5549870"/>
              <a:gd name="connsiteX68" fmla="*/ 7623835 w 11303958"/>
              <a:gd name="connsiteY68" fmla="*/ 0 h 5549870"/>
              <a:gd name="connsiteX69" fmla="*/ 9397998 w 11303958"/>
              <a:gd name="connsiteY69" fmla="*/ 0 h 5549870"/>
              <a:gd name="connsiteX70" fmla="*/ 9397998 w 11303958"/>
              <a:gd name="connsiteY70" fmla="*/ 1774164 h 5549870"/>
              <a:gd name="connsiteX71" fmla="*/ 7623835 w 11303958"/>
              <a:gd name="connsiteY71"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2" y="3775706"/>
                </a:lnTo>
                <a:lnTo>
                  <a:pt x="3680122" y="5549870"/>
                </a:lnTo>
                <a:lnTo>
                  <a:pt x="1905959" y="5549870"/>
                </a:lnTo>
                <a:close/>
                <a:moveTo>
                  <a:pt x="2" y="3775706"/>
                </a:moveTo>
                <a:lnTo>
                  <a:pt x="1774165" y="3775706"/>
                </a:lnTo>
                <a:lnTo>
                  <a:pt x="1774165" y="5549870"/>
                </a:lnTo>
                <a:lnTo>
                  <a:pt x="2"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3811915" y="1887853"/>
                </a:moveTo>
                <a:lnTo>
                  <a:pt x="5586078" y="1887853"/>
                </a:lnTo>
                <a:lnTo>
                  <a:pt x="5586078" y="3662017"/>
                </a:lnTo>
                <a:lnTo>
                  <a:pt x="3811915" y="3662017"/>
                </a:lnTo>
                <a:close/>
                <a:moveTo>
                  <a:pt x="1905958" y="1887853"/>
                </a:moveTo>
                <a:lnTo>
                  <a:pt x="3680122" y="1887853"/>
                </a:lnTo>
                <a:lnTo>
                  <a:pt x="3680122" y="3662017"/>
                </a:lnTo>
                <a:lnTo>
                  <a:pt x="1905958" y="3662017"/>
                </a:lnTo>
                <a:close/>
                <a:moveTo>
                  <a:pt x="1" y="1887853"/>
                </a:moveTo>
                <a:lnTo>
                  <a:pt x="1774163" y="1887853"/>
                </a:lnTo>
                <a:lnTo>
                  <a:pt x="1774163" y="3662017"/>
                </a:lnTo>
                <a:lnTo>
                  <a:pt x="1" y="3662017"/>
                </a:lnTo>
                <a:close/>
                <a:moveTo>
                  <a:pt x="9529795" y="1"/>
                </a:moveTo>
                <a:lnTo>
                  <a:pt x="11303958" y="1"/>
                </a:lnTo>
                <a:lnTo>
                  <a:pt x="11303958" y="1774164"/>
                </a:lnTo>
                <a:lnTo>
                  <a:pt x="9529795" y="1774164"/>
                </a:lnTo>
                <a:close/>
                <a:moveTo>
                  <a:pt x="0" y="0"/>
                </a:moveTo>
                <a:lnTo>
                  <a:pt x="1774162" y="0"/>
                </a:lnTo>
                <a:lnTo>
                  <a:pt x="1774162" y="1774164"/>
                </a:lnTo>
                <a:lnTo>
                  <a:pt x="0" y="1774164"/>
                </a:lnTo>
                <a:close/>
                <a:moveTo>
                  <a:pt x="1905957" y="0"/>
                </a:moveTo>
                <a:lnTo>
                  <a:pt x="3680121" y="0"/>
                </a:lnTo>
                <a:lnTo>
                  <a:pt x="3680121" y="1774164"/>
                </a:lnTo>
                <a:lnTo>
                  <a:pt x="1905957"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3" name="Picture Placeholder 6"/>
          <p:cNvSpPr>
            <a:spLocks noGrp="1"/>
          </p:cNvSpPr>
          <p:nvPr>
            <p:ph type="pic" sz="quarter" idx="45"/>
          </p:nvPr>
        </p:nvSpPr>
        <p:spPr>
          <a:xfrm>
            <a:off x="0" y="0"/>
            <a:ext cx="1981200" cy="2946400"/>
          </a:xfrm>
          <a:prstGeom prst="rect">
            <a:avLst/>
          </a:prstGeom>
          <a:noFill/>
        </p:spPr>
        <p:txBody>
          <a:bodyPr/>
          <a:lstStyle/>
          <a:p>
            <a:endParaRPr lang="en-US"/>
          </a:p>
        </p:txBody>
      </p:sp>
      <p:sp>
        <p:nvSpPr>
          <p:cNvPr id="20" name="Picture Placeholder 6"/>
          <p:cNvSpPr>
            <a:spLocks noGrp="1"/>
          </p:cNvSpPr>
          <p:nvPr>
            <p:ph type="pic" sz="quarter" idx="46"/>
          </p:nvPr>
        </p:nvSpPr>
        <p:spPr>
          <a:xfrm>
            <a:off x="2042160" y="0"/>
            <a:ext cx="1981200" cy="2171700"/>
          </a:xfrm>
          <a:prstGeom prst="rect">
            <a:avLst/>
          </a:prstGeom>
          <a:noFill/>
        </p:spPr>
        <p:txBody>
          <a:bodyPr/>
          <a:lstStyle/>
          <a:p>
            <a:endParaRPr lang="en-US"/>
          </a:p>
        </p:txBody>
      </p:sp>
      <p:sp>
        <p:nvSpPr>
          <p:cNvPr id="21" name="Picture Placeholder 6"/>
          <p:cNvSpPr>
            <a:spLocks noGrp="1"/>
          </p:cNvSpPr>
          <p:nvPr>
            <p:ph type="pic" sz="quarter" idx="47"/>
          </p:nvPr>
        </p:nvSpPr>
        <p:spPr>
          <a:xfrm>
            <a:off x="4084320" y="0"/>
            <a:ext cx="1981200" cy="1774164"/>
          </a:xfrm>
          <a:prstGeom prst="rect">
            <a:avLst/>
          </a:prstGeom>
          <a:noFill/>
        </p:spPr>
        <p:txBody>
          <a:bodyPr/>
          <a:lstStyle/>
          <a:p>
            <a:endParaRPr lang="en-US"/>
          </a:p>
        </p:txBody>
      </p:sp>
      <p:sp>
        <p:nvSpPr>
          <p:cNvPr id="22" name="Picture Placeholder 6"/>
          <p:cNvSpPr>
            <a:spLocks noGrp="1"/>
          </p:cNvSpPr>
          <p:nvPr>
            <p:ph type="pic" sz="quarter" idx="48"/>
          </p:nvPr>
        </p:nvSpPr>
        <p:spPr>
          <a:xfrm>
            <a:off x="6126480" y="0"/>
            <a:ext cx="1981200" cy="1524000"/>
          </a:xfrm>
          <a:prstGeom prst="rect">
            <a:avLst/>
          </a:prstGeom>
          <a:noFill/>
        </p:spPr>
        <p:txBody>
          <a:bodyPr/>
          <a:lstStyle/>
          <a:p>
            <a:endParaRPr lang="en-US"/>
          </a:p>
        </p:txBody>
      </p:sp>
      <p:sp>
        <p:nvSpPr>
          <p:cNvPr id="23" name="Picture Placeholder 6"/>
          <p:cNvSpPr>
            <a:spLocks noGrp="1"/>
          </p:cNvSpPr>
          <p:nvPr>
            <p:ph type="pic" sz="quarter" idx="49"/>
          </p:nvPr>
        </p:nvSpPr>
        <p:spPr>
          <a:xfrm>
            <a:off x="8168640" y="0"/>
            <a:ext cx="1981200" cy="1774164"/>
          </a:xfrm>
          <a:prstGeom prst="rect">
            <a:avLst/>
          </a:prstGeom>
          <a:noFill/>
        </p:spPr>
        <p:txBody>
          <a:bodyPr/>
          <a:lstStyle/>
          <a:p>
            <a:endParaRPr lang="en-US"/>
          </a:p>
        </p:txBody>
      </p:sp>
      <p:sp>
        <p:nvSpPr>
          <p:cNvPr id="24" name="Picture Placeholder 6"/>
          <p:cNvSpPr>
            <a:spLocks noGrp="1"/>
          </p:cNvSpPr>
          <p:nvPr>
            <p:ph type="pic" sz="quarter" idx="50"/>
          </p:nvPr>
        </p:nvSpPr>
        <p:spPr>
          <a:xfrm>
            <a:off x="10210800" y="0"/>
            <a:ext cx="1981200" cy="2571750"/>
          </a:xfrm>
          <a:prstGeom prst="rect">
            <a:avLst/>
          </a:prstGeom>
          <a:noFill/>
        </p:spPr>
        <p:txBody>
          <a:bodyPr/>
          <a:lstStyle/>
          <a:p>
            <a:endParaRPr lang="en-US"/>
          </a:p>
        </p:txBody>
      </p:sp>
      <p:sp>
        <p:nvSpPr>
          <p:cNvPr id="25" name="Picture Placeholder 6"/>
          <p:cNvSpPr>
            <a:spLocks noGrp="1"/>
          </p:cNvSpPr>
          <p:nvPr>
            <p:ph type="pic" sz="quarter" idx="51"/>
          </p:nvPr>
        </p:nvSpPr>
        <p:spPr>
          <a:xfrm>
            <a:off x="0" y="2997200"/>
            <a:ext cx="1981200" cy="2946400"/>
          </a:xfrm>
          <a:prstGeom prst="rect">
            <a:avLst/>
          </a:prstGeom>
          <a:noFill/>
        </p:spPr>
        <p:txBody>
          <a:bodyPr/>
          <a:lstStyle/>
          <a:p>
            <a:endParaRPr lang="en-US"/>
          </a:p>
        </p:txBody>
      </p:sp>
      <p:sp>
        <p:nvSpPr>
          <p:cNvPr id="26" name="Picture Placeholder 6"/>
          <p:cNvSpPr>
            <a:spLocks noGrp="1"/>
          </p:cNvSpPr>
          <p:nvPr>
            <p:ph type="pic" sz="quarter" idx="52"/>
          </p:nvPr>
        </p:nvSpPr>
        <p:spPr>
          <a:xfrm>
            <a:off x="2042160" y="2222500"/>
            <a:ext cx="1981200" cy="217170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44577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5994400"/>
            <a:ext cx="1981200" cy="2946400"/>
          </a:xfrm>
          <a:prstGeom prst="rect">
            <a:avLst/>
          </a:prstGeom>
          <a:noFill/>
        </p:spPr>
        <p:txBody>
          <a:bodyPr/>
          <a:lstStyle/>
          <a:p>
            <a:endParaRPr lang="en-US"/>
          </a:p>
        </p:txBody>
      </p:sp>
      <p:sp>
        <p:nvSpPr>
          <p:cNvPr id="29" name="Picture Placeholder 6"/>
          <p:cNvSpPr>
            <a:spLocks noGrp="1"/>
          </p:cNvSpPr>
          <p:nvPr>
            <p:ph type="pic" sz="quarter" idx="55"/>
          </p:nvPr>
        </p:nvSpPr>
        <p:spPr>
          <a:xfrm>
            <a:off x="4084320" y="1827504"/>
            <a:ext cx="1981200" cy="1774164"/>
          </a:xfrm>
          <a:prstGeom prst="rect">
            <a:avLst/>
          </a:prstGeom>
          <a:noFill/>
        </p:spPr>
        <p:txBody>
          <a:bodyPr/>
          <a:lstStyle/>
          <a:p>
            <a:endParaRPr lang="en-US"/>
          </a:p>
        </p:txBody>
      </p:sp>
      <p:sp>
        <p:nvSpPr>
          <p:cNvPr id="30" name="Picture Placeholder 6"/>
          <p:cNvSpPr>
            <a:spLocks noGrp="1"/>
          </p:cNvSpPr>
          <p:nvPr>
            <p:ph type="pic" sz="quarter" idx="56"/>
          </p:nvPr>
        </p:nvSpPr>
        <p:spPr>
          <a:xfrm>
            <a:off x="4084320" y="3661358"/>
            <a:ext cx="1981200" cy="2593392"/>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6323965"/>
            <a:ext cx="1981200" cy="2593392"/>
          </a:xfrm>
          <a:prstGeom prst="rect">
            <a:avLst/>
          </a:prstGeom>
          <a:noFill/>
        </p:spPr>
        <p:txBody>
          <a:bodyPr/>
          <a:lstStyle/>
          <a:p>
            <a:endParaRPr lang="en-US"/>
          </a:p>
        </p:txBody>
      </p:sp>
      <p:sp>
        <p:nvSpPr>
          <p:cNvPr id="32" name="Picture Placeholder 6"/>
          <p:cNvSpPr>
            <a:spLocks noGrp="1"/>
          </p:cNvSpPr>
          <p:nvPr>
            <p:ph type="pic" sz="quarter" idx="58"/>
          </p:nvPr>
        </p:nvSpPr>
        <p:spPr>
          <a:xfrm>
            <a:off x="6126480" y="1574800"/>
            <a:ext cx="1981200" cy="2768600"/>
          </a:xfrm>
          <a:prstGeom prst="rect">
            <a:avLst/>
          </a:prstGeom>
          <a:noFill/>
        </p:spPr>
        <p:txBody>
          <a:bodyPr/>
          <a:lstStyle/>
          <a:p>
            <a:endParaRPr lang="en-US"/>
          </a:p>
        </p:txBody>
      </p:sp>
      <p:sp>
        <p:nvSpPr>
          <p:cNvPr id="33" name="Picture Placeholder 6"/>
          <p:cNvSpPr>
            <a:spLocks noGrp="1"/>
          </p:cNvSpPr>
          <p:nvPr>
            <p:ph type="pic" sz="quarter" idx="59"/>
          </p:nvPr>
        </p:nvSpPr>
        <p:spPr>
          <a:xfrm>
            <a:off x="6126480" y="4405604"/>
            <a:ext cx="1981200" cy="2452396"/>
          </a:xfrm>
          <a:prstGeom prst="rect">
            <a:avLst/>
          </a:prstGeom>
          <a:noFill/>
        </p:spPr>
        <p:txBody>
          <a:bodyPr/>
          <a:lstStyle/>
          <a:p>
            <a:endParaRPr lang="en-US"/>
          </a:p>
        </p:txBody>
      </p:sp>
      <p:sp>
        <p:nvSpPr>
          <p:cNvPr id="34" name="Picture Placeholder 6"/>
          <p:cNvSpPr>
            <a:spLocks noGrp="1"/>
          </p:cNvSpPr>
          <p:nvPr>
            <p:ph type="pic" sz="quarter" idx="60"/>
          </p:nvPr>
        </p:nvSpPr>
        <p:spPr>
          <a:xfrm>
            <a:off x="8168640" y="1827504"/>
            <a:ext cx="1981200" cy="392978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5801101"/>
            <a:ext cx="1981200" cy="3929782"/>
          </a:xfrm>
          <a:prstGeom prst="rect">
            <a:avLst/>
          </a:prstGeom>
          <a:noFill/>
        </p:spPr>
        <p:txBody>
          <a:bodyPr/>
          <a:lstStyle/>
          <a:p>
            <a:endParaRPr lang="en-US"/>
          </a:p>
        </p:txBody>
      </p:sp>
      <p:sp>
        <p:nvSpPr>
          <p:cNvPr id="36" name="Picture Placeholder 6"/>
          <p:cNvSpPr>
            <a:spLocks noGrp="1"/>
          </p:cNvSpPr>
          <p:nvPr>
            <p:ph type="pic" sz="quarter" idx="62"/>
          </p:nvPr>
        </p:nvSpPr>
        <p:spPr>
          <a:xfrm>
            <a:off x="10210800" y="2612912"/>
            <a:ext cx="1981200" cy="2571750"/>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5232174"/>
            <a:ext cx="1981200" cy="257175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1000" fill="hold"/>
                                        <p:tgtEl>
                                          <p:spTgt spid="83"/>
                                        </p:tgtEl>
                                        <p:attrNameLst>
                                          <p:attrName>ppt_x</p:attrName>
                                        </p:attrNameLst>
                                      </p:cBhvr>
                                      <p:tavLst>
                                        <p:tav tm="0">
                                          <p:val>
                                            <p:strVal val="#ppt_x"/>
                                          </p:val>
                                        </p:tav>
                                        <p:tav tm="100000">
                                          <p:val>
                                            <p:strVal val="#ppt_x"/>
                                          </p:val>
                                        </p:tav>
                                      </p:tavLst>
                                    </p:anim>
                                    <p:anim calcmode="lin" valueType="num">
                                      <p:cBhvr additive="base">
                                        <p:cTn id="8" dur="10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ppt_x"/>
                                          </p:val>
                                        </p:tav>
                                        <p:tav tm="100000">
                                          <p:val>
                                            <p:strVal val="#ppt_x"/>
                                          </p:val>
                                        </p:tav>
                                      </p:tavLst>
                                    </p:anim>
                                    <p:anim calcmode="lin" valueType="num">
                                      <p:cBhvr additive="base">
                                        <p:cTn id="20" dur="10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9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300" fill="hold"/>
                                        <p:tgtEl>
                                          <p:spTgt spid="23"/>
                                        </p:tgtEl>
                                        <p:attrNameLst>
                                          <p:attrName>ppt_x</p:attrName>
                                        </p:attrNameLst>
                                      </p:cBhvr>
                                      <p:tavLst>
                                        <p:tav tm="0">
                                          <p:val>
                                            <p:strVal val="#ppt_x"/>
                                          </p:val>
                                        </p:tav>
                                        <p:tav tm="100000">
                                          <p:val>
                                            <p:strVal val="#ppt_x"/>
                                          </p:val>
                                        </p:tav>
                                      </p:tavLst>
                                    </p:anim>
                                    <p:anim calcmode="lin" valueType="num">
                                      <p:cBhvr additive="base">
                                        <p:cTn id="24" dur="13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8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ppt_x"/>
                                          </p:val>
                                        </p:tav>
                                        <p:tav tm="100000">
                                          <p:val>
                                            <p:strVal val="#ppt_x"/>
                                          </p:val>
                                        </p:tav>
                                      </p:tavLst>
                                    </p:anim>
                                    <p:anim calcmode="lin" valueType="num">
                                      <p:cBhvr additive="base">
                                        <p:cTn id="28" dur="10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800" fill="hold"/>
                                        <p:tgtEl>
                                          <p:spTgt spid="25"/>
                                        </p:tgtEl>
                                        <p:attrNameLst>
                                          <p:attrName>ppt_x</p:attrName>
                                        </p:attrNameLst>
                                      </p:cBhvr>
                                      <p:tavLst>
                                        <p:tav tm="0">
                                          <p:val>
                                            <p:strVal val="#ppt_x"/>
                                          </p:val>
                                        </p:tav>
                                        <p:tav tm="100000">
                                          <p:val>
                                            <p:strVal val="#ppt_x"/>
                                          </p:val>
                                        </p:tav>
                                      </p:tavLst>
                                    </p:anim>
                                    <p:anim calcmode="lin" valueType="num">
                                      <p:cBhvr additive="base">
                                        <p:cTn id="32" dur="18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ppt_x"/>
                                          </p:val>
                                        </p:tav>
                                        <p:tav tm="100000">
                                          <p:val>
                                            <p:strVal val="#ppt_x"/>
                                          </p:val>
                                        </p:tav>
                                      </p:tavLst>
                                    </p:anim>
                                    <p:anim calcmode="lin" valueType="num">
                                      <p:cBhvr additive="base">
                                        <p:cTn id="36" dur="10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3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1000" fill="hold"/>
                                        <p:tgtEl>
                                          <p:spTgt spid="27"/>
                                        </p:tgtEl>
                                        <p:attrNameLst>
                                          <p:attrName>ppt_x</p:attrName>
                                        </p:attrNameLst>
                                      </p:cBhvr>
                                      <p:tavLst>
                                        <p:tav tm="0">
                                          <p:val>
                                            <p:strVal val="#ppt_x"/>
                                          </p:val>
                                        </p:tav>
                                        <p:tav tm="100000">
                                          <p:val>
                                            <p:strVal val="#ppt_x"/>
                                          </p:val>
                                        </p:tav>
                                      </p:tavLst>
                                    </p:anim>
                                    <p:anim calcmode="lin" valueType="num">
                                      <p:cBhvr additive="base">
                                        <p:cTn id="40" dur="10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80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1000" fill="hold"/>
                                        <p:tgtEl>
                                          <p:spTgt spid="28"/>
                                        </p:tgtEl>
                                        <p:attrNameLst>
                                          <p:attrName>ppt_x</p:attrName>
                                        </p:attrNameLst>
                                      </p:cBhvr>
                                      <p:tavLst>
                                        <p:tav tm="0">
                                          <p:val>
                                            <p:strVal val="#ppt_x"/>
                                          </p:val>
                                        </p:tav>
                                        <p:tav tm="100000">
                                          <p:val>
                                            <p:strVal val="#ppt_x"/>
                                          </p:val>
                                        </p:tav>
                                      </p:tavLst>
                                    </p:anim>
                                    <p:anim calcmode="lin" valueType="num">
                                      <p:cBhvr additive="base">
                                        <p:cTn id="44" dur="10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3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ppt_x"/>
                                          </p:val>
                                        </p:tav>
                                        <p:tav tm="100000">
                                          <p:val>
                                            <p:strVal val="#ppt_x"/>
                                          </p:val>
                                        </p:tav>
                                      </p:tavLst>
                                    </p:anim>
                                    <p:anim calcmode="lin" valueType="num">
                                      <p:cBhvr additive="base">
                                        <p:cTn id="48" dur="10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60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1000" fill="hold"/>
                                        <p:tgtEl>
                                          <p:spTgt spid="30"/>
                                        </p:tgtEl>
                                        <p:attrNameLst>
                                          <p:attrName>ppt_x</p:attrName>
                                        </p:attrNameLst>
                                      </p:cBhvr>
                                      <p:tavLst>
                                        <p:tav tm="0">
                                          <p:val>
                                            <p:strVal val="#ppt_x"/>
                                          </p:val>
                                        </p:tav>
                                        <p:tav tm="100000">
                                          <p:val>
                                            <p:strVal val="#ppt_x"/>
                                          </p:val>
                                        </p:tav>
                                      </p:tavLst>
                                    </p:anim>
                                    <p:anim calcmode="lin" valueType="num">
                                      <p:cBhvr additive="base">
                                        <p:cTn id="52" dur="10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0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1000" fill="hold"/>
                                        <p:tgtEl>
                                          <p:spTgt spid="31"/>
                                        </p:tgtEl>
                                        <p:attrNameLst>
                                          <p:attrName>ppt_x</p:attrName>
                                        </p:attrNameLst>
                                      </p:cBhvr>
                                      <p:tavLst>
                                        <p:tav tm="0">
                                          <p:val>
                                            <p:strVal val="#ppt_x"/>
                                          </p:val>
                                        </p:tav>
                                        <p:tav tm="100000">
                                          <p:val>
                                            <p:strVal val="#ppt_x"/>
                                          </p:val>
                                        </p:tav>
                                      </p:tavLst>
                                    </p:anim>
                                    <p:anim calcmode="lin" valueType="num">
                                      <p:cBhvr additive="base">
                                        <p:cTn id="56" dur="10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180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100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1000" fill="hold"/>
                                        <p:tgtEl>
                                          <p:spTgt spid="33"/>
                                        </p:tgtEl>
                                        <p:attrNameLst>
                                          <p:attrName>ppt_x</p:attrName>
                                        </p:attrNameLst>
                                      </p:cBhvr>
                                      <p:tavLst>
                                        <p:tav tm="0">
                                          <p:val>
                                            <p:strVal val="#ppt_x"/>
                                          </p:val>
                                        </p:tav>
                                        <p:tav tm="100000">
                                          <p:val>
                                            <p:strVal val="#ppt_x"/>
                                          </p:val>
                                        </p:tav>
                                      </p:tavLst>
                                    </p:anim>
                                    <p:anim calcmode="lin" valueType="num">
                                      <p:cBhvr additive="base">
                                        <p:cTn id="64" dur="10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190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1000" fill="hold"/>
                                        <p:tgtEl>
                                          <p:spTgt spid="34"/>
                                        </p:tgtEl>
                                        <p:attrNameLst>
                                          <p:attrName>ppt_x</p:attrName>
                                        </p:attrNameLst>
                                      </p:cBhvr>
                                      <p:tavLst>
                                        <p:tav tm="0">
                                          <p:val>
                                            <p:strVal val="#ppt_x"/>
                                          </p:val>
                                        </p:tav>
                                        <p:tav tm="100000">
                                          <p:val>
                                            <p:strVal val="#ppt_x"/>
                                          </p:val>
                                        </p:tav>
                                      </p:tavLst>
                                    </p:anim>
                                    <p:anim calcmode="lin" valueType="num">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80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1000" fill="hold"/>
                                        <p:tgtEl>
                                          <p:spTgt spid="35"/>
                                        </p:tgtEl>
                                        <p:attrNameLst>
                                          <p:attrName>ppt_x</p:attrName>
                                        </p:attrNameLst>
                                      </p:cBhvr>
                                      <p:tavLst>
                                        <p:tav tm="0">
                                          <p:val>
                                            <p:strVal val="#ppt_x"/>
                                          </p:val>
                                        </p:tav>
                                        <p:tav tm="100000">
                                          <p:val>
                                            <p:strVal val="#ppt_x"/>
                                          </p:val>
                                        </p:tav>
                                      </p:tavLst>
                                    </p:anim>
                                    <p:anim calcmode="lin" valueType="num">
                                      <p:cBhvr additive="base">
                                        <p:cTn id="72" dur="10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10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1000" fill="hold"/>
                                        <p:tgtEl>
                                          <p:spTgt spid="36"/>
                                        </p:tgtEl>
                                        <p:attrNameLst>
                                          <p:attrName>ppt_x</p:attrName>
                                        </p:attrNameLst>
                                      </p:cBhvr>
                                      <p:tavLst>
                                        <p:tav tm="0">
                                          <p:val>
                                            <p:strVal val="#ppt_x"/>
                                          </p:val>
                                        </p:tav>
                                        <p:tav tm="100000">
                                          <p:val>
                                            <p:strVal val="#ppt_x"/>
                                          </p:val>
                                        </p:tav>
                                      </p:tavLst>
                                    </p:anim>
                                    <p:anim calcmode="lin" valueType="num">
                                      <p:cBhvr additive="base">
                                        <p:cTn id="76" dur="10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1000" fill="hold"/>
                                        <p:tgtEl>
                                          <p:spTgt spid="37"/>
                                        </p:tgtEl>
                                        <p:attrNameLst>
                                          <p:attrName>ppt_x</p:attrName>
                                        </p:attrNameLst>
                                      </p:cBhvr>
                                      <p:tavLst>
                                        <p:tav tm="0">
                                          <p:val>
                                            <p:strVal val="#ppt_x"/>
                                          </p:val>
                                        </p:tav>
                                        <p:tav tm="100000">
                                          <p:val>
                                            <p:strVal val="#ppt_x"/>
                                          </p:val>
                                        </p:tav>
                                      </p:tavLst>
                                    </p:anim>
                                    <p:anim calcmode="lin" valueType="num">
                                      <p:cBhvr additive="base">
                                        <p:cTn id="80"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2" name="Picture Placeholder 6"/>
          <p:cNvSpPr>
            <a:spLocks noGrp="1"/>
          </p:cNvSpPr>
          <p:nvPr>
            <p:ph type="pic" sz="quarter" idx="67"/>
          </p:nvPr>
        </p:nvSpPr>
        <p:spPr>
          <a:xfrm>
            <a:off x="2042160" y="4308230"/>
            <a:ext cx="1981200" cy="254977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24003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863600"/>
            <a:ext cx="1981200" cy="2946400"/>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534035"/>
            <a:ext cx="1981200" cy="259339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1056899"/>
            <a:ext cx="1981200" cy="3929782"/>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1625826"/>
            <a:ext cx="1981200" cy="2571750"/>
          </a:xfrm>
          <a:prstGeom prst="rect">
            <a:avLst/>
          </a:prstGeom>
          <a:noFill/>
        </p:spPr>
        <p:txBody>
          <a:bodyPr/>
          <a:lstStyle/>
          <a:p>
            <a:endParaRPr lang="en-US"/>
          </a:p>
        </p:txBody>
      </p:sp>
      <p:sp>
        <p:nvSpPr>
          <p:cNvPr id="39" name="Picture Placeholder 6"/>
          <p:cNvSpPr>
            <a:spLocks noGrp="1"/>
          </p:cNvSpPr>
          <p:nvPr>
            <p:ph type="pic" sz="quarter" idx="64"/>
          </p:nvPr>
        </p:nvSpPr>
        <p:spPr>
          <a:xfrm>
            <a:off x="0" y="2133600"/>
            <a:ext cx="1981200" cy="2946400"/>
          </a:xfrm>
          <a:prstGeom prst="rect">
            <a:avLst/>
          </a:prstGeom>
          <a:noFill/>
        </p:spPr>
        <p:txBody>
          <a:bodyPr/>
          <a:lstStyle/>
          <a:p>
            <a:endParaRPr lang="en-US"/>
          </a:p>
        </p:txBody>
      </p:sp>
      <p:sp>
        <p:nvSpPr>
          <p:cNvPr id="40" name="Picture Placeholder 6"/>
          <p:cNvSpPr>
            <a:spLocks noGrp="1"/>
          </p:cNvSpPr>
          <p:nvPr>
            <p:ph type="pic" sz="quarter" idx="65"/>
          </p:nvPr>
        </p:nvSpPr>
        <p:spPr>
          <a:xfrm>
            <a:off x="2042160" y="953965"/>
            <a:ext cx="1981200" cy="3295650"/>
          </a:xfrm>
          <a:prstGeom prst="rect">
            <a:avLst/>
          </a:prstGeom>
          <a:noFill/>
        </p:spPr>
        <p:txBody>
          <a:bodyPr/>
          <a:lstStyle/>
          <a:p>
            <a:endParaRPr lang="en-US"/>
          </a:p>
        </p:txBody>
      </p:sp>
      <p:sp>
        <p:nvSpPr>
          <p:cNvPr id="41" name="Picture Placeholder 6"/>
          <p:cNvSpPr>
            <a:spLocks noGrp="1"/>
          </p:cNvSpPr>
          <p:nvPr>
            <p:ph type="pic" sz="quarter" idx="66"/>
          </p:nvPr>
        </p:nvSpPr>
        <p:spPr>
          <a:xfrm>
            <a:off x="4084320" y="2128572"/>
            <a:ext cx="1981200" cy="2593392"/>
          </a:xfrm>
          <a:prstGeom prst="rect">
            <a:avLst/>
          </a:prstGeom>
          <a:noFill/>
        </p:spPr>
        <p:txBody>
          <a:bodyPr/>
          <a:lstStyle/>
          <a:p>
            <a:endParaRPr lang="en-US"/>
          </a:p>
        </p:txBody>
      </p:sp>
      <p:sp>
        <p:nvSpPr>
          <p:cNvPr id="43" name="Picture Placeholder 6"/>
          <p:cNvSpPr>
            <a:spLocks noGrp="1"/>
          </p:cNvSpPr>
          <p:nvPr>
            <p:ph type="pic" sz="quarter" idx="68"/>
          </p:nvPr>
        </p:nvSpPr>
        <p:spPr>
          <a:xfrm>
            <a:off x="0" y="5110532"/>
            <a:ext cx="1981200" cy="1747468"/>
          </a:xfrm>
          <a:prstGeom prst="rect">
            <a:avLst/>
          </a:prstGeom>
          <a:noFill/>
        </p:spPr>
        <p:txBody>
          <a:bodyPr/>
          <a:lstStyle/>
          <a:p>
            <a:endParaRPr lang="en-US"/>
          </a:p>
        </p:txBody>
      </p:sp>
      <p:sp>
        <p:nvSpPr>
          <p:cNvPr id="44" name="Picture Placeholder 6"/>
          <p:cNvSpPr>
            <a:spLocks noGrp="1"/>
          </p:cNvSpPr>
          <p:nvPr>
            <p:ph type="pic" sz="quarter" idx="69"/>
          </p:nvPr>
        </p:nvSpPr>
        <p:spPr>
          <a:xfrm>
            <a:off x="4084320" y="4774721"/>
            <a:ext cx="1981200" cy="2083279"/>
          </a:xfrm>
          <a:prstGeom prst="rect">
            <a:avLst/>
          </a:prstGeom>
          <a:noFill/>
        </p:spPr>
        <p:txBody>
          <a:bodyPr/>
          <a:lstStyle/>
          <a:p>
            <a:endParaRPr lang="en-US"/>
          </a:p>
        </p:txBody>
      </p:sp>
      <p:sp>
        <p:nvSpPr>
          <p:cNvPr id="45" name="Picture Placeholder 6"/>
          <p:cNvSpPr>
            <a:spLocks noGrp="1"/>
          </p:cNvSpPr>
          <p:nvPr>
            <p:ph type="pic" sz="quarter" idx="70"/>
          </p:nvPr>
        </p:nvSpPr>
        <p:spPr>
          <a:xfrm>
            <a:off x="6126480" y="49504"/>
            <a:ext cx="1981200" cy="2452396"/>
          </a:xfrm>
          <a:prstGeom prst="rect">
            <a:avLst/>
          </a:prstGeom>
          <a:noFill/>
        </p:spPr>
        <p:txBody>
          <a:bodyPr/>
          <a:lstStyle/>
          <a:p>
            <a:endParaRPr lang="en-US"/>
          </a:p>
        </p:txBody>
      </p:sp>
      <p:sp>
        <p:nvSpPr>
          <p:cNvPr id="46" name="Picture Placeholder 6"/>
          <p:cNvSpPr>
            <a:spLocks noGrp="1"/>
          </p:cNvSpPr>
          <p:nvPr>
            <p:ph type="pic" sz="quarter" idx="71"/>
          </p:nvPr>
        </p:nvSpPr>
        <p:spPr>
          <a:xfrm>
            <a:off x="6126480" y="2551404"/>
            <a:ext cx="1981200" cy="2452396"/>
          </a:xfrm>
          <a:prstGeom prst="rect">
            <a:avLst/>
          </a:prstGeom>
          <a:noFill/>
        </p:spPr>
        <p:txBody>
          <a:bodyPr/>
          <a:lstStyle/>
          <a:p>
            <a:endParaRPr lang="en-US"/>
          </a:p>
        </p:txBody>
      </p:sp>
      <p:sp>
        <p:nvSpPr>
          <p:cNvPr id="47" name="Picture Placeholder 6"/>
          <p:cNvSpPr>
            <a:spLocks noGrp="1"/>
          </p:cNvSpPr>
          <p:nvPr>
            <p:ph type="pic" sz="quarter" idx="72"/>
          </p:nvPr>
        </p:nvSpPr>
        <p:spPr>
          <a:xfrm>
            <a:off x="6126480" y="5053304"/>
            <a:ext cx="1981200" cy="1804696"/>
          </a:xfrm>
          <a:prstGeom prst="rect">
            <a:avLst/>
          </a:prstGeom>
          <a:noFill/>
        </p:spPr>
        <p:txBody>
          <a:bodyPr/>
          <a:lstStyle/>
          <a:p>
            <a:endParaRPr lang="en-US"/>
          </a:p>
        </p:txBody>
      </p:sp>
      <p:sp>
        <p:nvSpPr>
          <p:cNvPr id="48" name="Picture Placeholder 6"/>
          <p:cNvSpPr>
            <a:spLocks noGrp="1"/>
          </p:cNvSpPr>
          <p:nvPr>
            <p:ph type="pic" sz="quarter" idx="73"/>
          </p:nvPr>
        </p:nvSpPr>
        <p:spPr>
          <a:xfrm>
            <a:off x="8168640" y="2872882"/>
            <a:ext cx="1981200" cy="3985117"/>
          </a:xfrm>
          <a:prstGeom prst="rect">
            <a:avLst/>
          </a:prstGeom>
          <a:noFill/>
        </p:spPr>
        <p:txBody>
          <a:bodyPr/>
          <a:lstStyle/>
          <a:p>
            <a:endParaRPr lang="en-US"/>
          </a:p>
        </p:txBody>
      </p:sp>
      <p:sp>
        <p:nvSpPr>
          <p:cNvPr id="49" name="Picture Placeholder 6"/>
          <p:cNvSpPr>
            <a:spLocks noGrp="1"/>
          </p:cNvSpPr>
          <p:nvPr>
            <p:ph type="pic" sz="quarter" idx="74"/>
          </p:nvPr>
        </p:nvSpPr>
        <p:spPr>
          <a:xfrm>
            <a:off x="10210800" y="993436"/>
            <a:ext cx="1981200" cy="2571750"/>
          </a:xfrm>
          <a:prstGeom prst="rect">
            <a:avLst/>
          </a:prstGeom>
          <a:noFill/>
        </p:spPr>
        <p:txBody>
          <a:bodyPr/>
          <a:lstStyle/>
          <a:p>
            <a:endParaRPr lang="en-US"/>
          </a:p>
        </p:txBody>
      </p:sp>
      <p:sp>
        <p:nvSpPr>
          <p:cNvPr id="50" name="Picture Placeholder 6"/>
          <p:cNvSpPr>
            <a:spLocks noGrp="1"/>
          </p:cNvSpPr>
          <p:nvPr>
            <p:ph type="pic" sz="quarter" idx="75"/>
          </p:nvPr>
        </p:nvSpPr>
        <p:spPr>
          <a:xfrm>
            <a:off x="10210800" y="3606799"/>
            <a:ext cx="1981200" cy="3251199"/>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86" name="Picture Placeholder 85"/>
          <p:cNvSpPr>
            <a:spLocks noGrp="1"/>
          </p:cNvSpPr>
          <p:nvPr>
            <p:ph type="pic" sz="quarter" idx="33"/>
          </p:nvPr>
        </p:nvSpPr>
        <p:spPr>
          <a:xfrm>
            <a:off x="444021" y="2338718"/>
            <a:ext cx="1774163" cy="3662017"/>
          </a:xfrm>
          <a:custGeom>
            <a:avLst/>
            <a:gdLst>
              <a:gd name="connsiteX0" fmla="*/ 0 w 1774163"/>
              <a:gd name="connsiteY0" fmla="*/ 0 h 3662017"/>
              <a:gd name="connsiteX1" fmla="*/ 1774163 w 1774163"/>
              <a:gd name="connsiteY1" fmla="*/ 0 h 3662017"/>
              <a:gd name="connsiteX2" fmla="*/ 1774163 w 1774163"/>
              <a:gd name="connsiteY2" fmla="*/ 1572882 h 3662017"/>
              <a:gd name="connsiteX3" fmla="*/ 1774163 w 1774163"/>
              <a:gd name="connsiteY3" fmla="*/ 1774164 h 3662017"/>
              <a:gd name="connsiteX4" fmla="*/ 1774163 w 1774163"/>
              <a:gd name="connsiteY4" fmla="*/ 3662017 h 3662017"/>
              <a:gd name="connsiteX5" fmla="*/ 0 w 1774163"/>
              <a:gd name="connsiteY5" fmla="*/ 3662017 h 3662017"/>
              <a:gd name="connsiteX6" fmla="*/ 0 w 1774163"/>
              <a:gd name="connsiteY6" fmla="*/ 1774164 h 3662017"/>
              <a:gd name="connsiteX7" fmla="*/ 0 w 1774163"/>
              <a:gd name="connsiteY7" fmla="*/ 1572882 h 366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163" h="3662017">
                <a:moveTo>
                  <a:pt x="0" y="0"/>
                </a:moveTo>
                <a:lnTo>
                  <a:pt x="1774163" y="0"/>
                </a:lnTo>
                <a:lnTo>
                  <a:pt x="1774163" y="1572882"/>
                </a:lnTo>
                <a:lnTo>
                  <a:pt x="1774163" y="1774164"/>
                </a:lnTo>
                <a:lnTo>
                  <a:pt x="1774163" y="3662017"/>
                </a:lnTo>
                <a:lnTo>
                  <a:pt x="0" y="3662017"/>
                </a:lnTo>
                <a:lnTo>
                  <a:pt x="0" y="1774164"/>
                </a:lnTo>
                <a:lnTo>
                  <a:pt x="0" y="1572882"/>
                </a:lnTo>
                <a:close/>
              </a:path>
            </a:pathLst>
          </a:custGeom>
          <a:noFill/>
        </p:spPr>
        <p:txBody>
          <a:bodyPr wrap="square">
            <a:noAutofit/>
          </a:bodyPr>
          <a:lstStyle/>
          <a:p>
            <a:endParaRPr lang="en-US"/>
          </a:p>
        </p:txBody>
      </p:sp>
      <p:sp>
        <p:nvSpPr>
          <p:cNvPr id="71"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2"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7" name="Picture Placeholder 86"/>
          <p:cNvSpPr>
            <a:spLocks noGrp="1"/>
          </p:cNvSpPr>
          <p:nvPr>
            <p:ph type="pic" sz="quarter" idx="44"/>
          </p:nvPr>
        </p:nvSpPr>
        <p:spPr>
          <a:xfrm>
            <a:off x="8067857" y="2338718"/>
            <a:ext cx="3680124" cy="1774164"/>
          </a:xfrm>
          <a:custGeom>
            <a:avLst/>
            <a:gdLst>
              <a:gd name="connsiteX0" fmla="*/ 0 w 3680124"/>
              <a:gd name="connsiteY0" fmla="*/ 0 h 1774164"/>
              <a:gd name="connsiteX1" fmla="*/ 1634944 w 3680124"/>
              <a:gd name="connsiteY1" fmla="*/ 0 h 1774164"/>
              <a:gd name="connsiteX2" fmla="*/ 1774163 w 3680124"/>
              <a:gd name="connsiteY2" fmla="*/ 0 h 1774164"/>
              <a:gd name="connsiteX3" fmla="*/ 3680124 w 3680124"/>
              <a:gd name="connsiteY3" fmla="*/ 0 h 1774164"/>
              <a:gd name="connsiteX4" fmla="*/ 3680124 w 3680124"/>
              <a:gd name="connsiteY4" fmla="*/ 1774164 h 1774164"/>
              <a:gd name="connsiteX5" fmla="*/ 1774163 w 3680124"/>
              <a:gd name="connsiteY5" fmla="*/ 1774164 h 1774164"/>
              <a:gd name="connsiteX6" fmla="*/ 1634944 w 3680124"/>
              <a:gd name="connsiteY6" fmla="*/ 1774164 h 1774164"/>
              <a:gd name="connsiteX7" fmla="*/ 0 w 3680124"/>
              <a:gd name="connsiteY7" fmla="*/ 1774164 h 177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0124" h="1774164">
                <a:moveTo>
                  <a:pt x="0" y="0"/>
                </a:moveTo>
                <a:lnTo>
                  <a:pt x="1634944" y="0"/>
                </a:lnTo>
                <a:lnTo>
                  <a:pt x="1774163" y="0"/>
                </a:lnTo>
                <a:lnTo>
                  <a:pt x="3680124" y="0"/>
                </a:lnTo>
                <a:lnTo>
                  <a:pt x="3680124" y="1774164"/>
                </a:lnTo>
                <a:lnTo>
                  <a:pt x="1774163" y="1774164"/>
                </a:lnTo>
                <a:lnTo>
                  <a:pt x="1634944" y="1774164"/>
                </a:lnTo>
                <a:lnTo>
                  <a:pt x="0" y="1774164"/>
                </a:lnTo>
                <a:close/>
              </a:path>
            </a:pathLst>
          </a:custGeom>
          <a:noFill/>
        </p:spPr>
        <p:txBody>
          <a:bodyPr wrap="square">
            <a:noAutofit/>
          </a:bodyPr>
          <a:lstStyle/>
          <a:p>
            <a:endParaRPr lang="en-US"/>
          </a:p>
        </p:txBody>
      </p:sp>
      <p:sp>
        <p:nvSpPr>
          <p:cNvPr id="79"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5" name="Picture Placeholder 84"/>
          <p:cNvSpPr>
            <a:spLocks noGrp="1"/>
          </p:cNvSpPr>
          <p:nvPr>
            <p:ph type="pic" sz="quarter" idx="48"/>
          </p:nvPr>
        </p:nvSpPr>
        <p:spPr>
          <a:xfrm>
            <a:off x="2349979" y="450865"/>
            <a:ext cx="5586083" cy="5549870"/>
          </a:xfrm>
          <a:custGeom>
            <a:avLst/>
            <a:gdLst>
              <a:gd name="connsiteX0" fmla="*/ 1905958 w 5586083"/>
              <a:gd name="connsiteY0" fmla="*/ 0 h 5549870"/>
              <a:gd name="connsiteX1" fmla="*/ 3680121 w 5586083"/>
              <a:gd name="connsiteY1" fmla="*/ 0 h 5549870"/>
              <a:gd name="connsiteX2" fmla="*/ 3680121 w 5586083"/>
              <a:gd name="connsiteY2" fmla="*/ 0 h 5549870"/>
              <a:gd name="connsiteX3" fmla="*/ 5586081 w 5586083"/>
              <a:gd name="connsiteY3" fmla="*/ 0 h 5549870"/>
              <a:gd name="connsiteX4" fmla="*/ 5586081 w 5586083"/>
              <a:gd name="connsiteY4" fmla="*/ 1 h 5549870"/>
              <a:gd name="connsiteX5" fmla="*/ 5586083 w 5586083"/>
              <a:gd name="connsiteY5" fmla="*/ 1 h 5549870"/>
              <a:gd name="connsiteX6" fmla="*/ 5586083 w 5586083"/>
              <a:gd name="connsiteY6" fmla="*/ 1774164 h 5549870"/>
              <a:gd name="connsiteX7" fmla="*/ 5586081 w 5586083"/>
              <a:gd name="connsiteY7" fmla="*/ 1774164 h 5549870"/>
              <a:gd name="connsiteX8" fmla="*/ 5586081 w 5586083"/>
              <a:gd name="connsiteY8" fmla="*/ 1887853 h 5549870"/>
              <a:gd name="connsiteX9" fmla="*/ 5586083 w 5586083"/>
              <a:gd name="connsiteY9" fmla="*/ 1887853 h 5549870"/>
              <a:gd name="connsiteX10" fmla="*/ 5586083 w 5586083"/>
              <a:gd name="connsiteY10" fmla="*/ 3662017 h 5549870"/>
              <a:gd name="connsiteX11" fmla="*/ 5586081 w 5586083"/>
              <a:gd name="connsiteY11" fmla="*/ 3662017 h 5549870"/>
              <a:gd name="connsiteX12" fmla="*/ 5586081 w 5586083"/>
              <a:gd name="connsiteY12" fmla="*/ 3775706 h 5549870"/>
              <a:gd name="connsiteX13" fmla="*/ 5586083 w 5586083"/>
              <a:gd name="connsiteY13" fmla="*/ 3775706 h 5549870"/>
              <a:gd name="connsiteX14" fmla="*/ 5586083 w 5586083"/>
              <a:gd name="connsiteY14" fmla="*/ 5549870 h 5549870"/>
              <a:gd name="connsiteX15" fmla="*/ 5586081 w 5586083"/>
              <a:gd name="connsiteY15" fmla="*/ 5549870 h 5549870"/>
              <a:gd name="connsiteX16" fmla="*/ 3811920 w 5586083"/>
              <a:gd name="connsiteY16" fmla="*/ 5549870 h 5549870"/>
              <a:gd name="connsiteX17" fmla="*/ 3680121 w 5586083"/>
              <a:gd name="connsiteY17" fmla="*/ 5549870 h 5549870"/>
              <a:gd name="connsiteX18" fmla="*/ 1905958 w 5586083"/>
              <a:gd name="connsiteY18" fmla="*/ 5549870 h 5549870"/>
              <a:gd name="connsiteX19" fmla="*/ 1774163 w 5586083"/>
              <a:gd name="connsiteY19" fmla="*/ 5549870 h 5549870"/>
              <a:gd name="connsiteX20" fmla="*/ 0 w 5586083"/>
              <a:gd name="connsiteY20" fmla="*/ 5549870 h 5549870"/>
              <a:gd name="connsiteX21" fmla="*/ 0 w 5586083"/>
              <a:gd name="connsiteY21" fmla="*/ 3775706 h 5549870"/>
              <a:gd name="connsiteX22" fmla="*/ 0 w 5586083"/>
              <a:gd name="connsiteY22" fmla="*/ 3662017 h 5549870"/>
              <a:gd name="connsiteX23" fmla="*/ 0 w 5586083"/>
              <a:gd name="connsiteY23" fmla="*/ 1887853 h 5549870"/>
              <a:gd name="connsiteX24" fmla="*/ 0 w 5586083"/>
              <a:gd name="connsiteY24" fmla="*/ 0 h 5549870"/>
              <a:gd name="connsiteX25" fmla="*/ 1905958 w 5586083"/>
              <a:gd name="connsiteY25" fmla="*/ 0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6083" h="5549870">
                <a:moveTo>
                  <a:pt x="1905958" y="0"/>
                </a:moveTo>
                <a:lnTo>
                  <a:pt x="3680121" y="0"/>
                </a:lnTo>
                <a:lnTo>
                  <a:pt x="3680121" y="0"/>
                </a:lnTo>
                <a:lnTo>
                  <a:pt x="5586081" y="0"/>
                </a:lnTo>
                <a:lnTo>
                  <a:pt x="5586081" y="1"/>
                </a:lnTo>
                <a:lnTo>
                  <a:pt x="5586083" y="1"/>
                </a:lnTo>
                <a:lnTo>
                  <a:pt x="5586083" y="1774164"/>
                </a:lnTo>
                <a:lnTo>
                  <a:pt x="5586081" y="1774164"/>
                </a:lnTo>
                <a:lnTo>
                  <a:pt x="5586081" y="1887853"/>
                </a:lnTo>
                <a:lnTo>
                  <a:pt x="5586083" y="1887853"/>
                </a:lnTo>
                <a:lnTo>
                  <a:pt x="5586083" y="3662017"/>
                </a:lnTo>
                <a:lnTo>
                  <a:pt x="5586081" y="3662017"/>
                </a:lnTo>
                <a:lnTo>
                  <a:pt x="5586081" y="3775706"/>
                </a:lnTo>
                <a:lnTo>
                  <a:pt x="5586083" y="3775706"/>
                </a:lnTo>
                <a:lnTo>
                  <a:pt x="5586083" y="5549870"/>
                </a:lnTo>
                <a:lnTo>
                  <a:pt x="5586081" y="5549870"/>
                </a:lnTo>
                <a:lnTo>
                  <a:pt x="3811920" y="5549870"/>
                </a:lnTo>
                <a:lnTo>
                  <a:pt x="3680121" y="5549870"/>
                </a:lnTo>
                <a:lnTo>
                  <a:pt x="1905958" y="5549870"/>
                </a:lnTo>
                <a:lnTo>
                  <a:pt x="1774163" y="5549870"/>
                </a:lnTo>
                <a:lnTo>
                  <a:pt x="0" y="5549870"/>
                </a:lnTo>
                <a:lnTo>
                  <a:pt x="0" y="3775706"/>
                </a:lnTo>
                <a:lnTo>
                  <a:pt x="0" y="3662017"/>
                </a:lnTo>
                <a:lnTo>
                  <a:pt x="0" y="1887853"/>
                </a:lnTo>
                <a:lnTo>
                  <a:pt x="0" y="0"/>
                </a:lnTo>
                <a:lnTo>
                  <a:pt x="1905958" y="0"/>
                </a:lnTo>
                <a:close/>
              </a:path>
            </a:pathLst>
          </a:custGeom>
          <a:noFill/>
        </p:spPr>
        <p:txBody>
          <a:bodyPr wrap="square">
            <a:noAutofit/>
          </a:bodyPr>
          <a:lstStyle/>
          <a:p>
            <a:endParaRPr lang="en-US"/>
          </a:p>
        </p:txBody>
      </p:sp>
      <p:sp>
        <p:nvSpPr>
          <p:cNvPr id="83"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4"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1000" fill="hold"/>
                                        <p:tgtEl>
                                          <p:spTgt spid="71"/>
                                        </p:tgtEl>
                                        <p:attrNameLst>
                                          <p:attrName>ppt_x</p:attrName>
                                        </p:attrNameLst>
                                      </p:cBhvr>
                                      <p:tavLst>
                                        <p:tav tm="0">
                                          <p:val>
                                            <p:strVal val="#ppt_x"/>
                                          </p:val>
                                        </p:tav>
                                        <p:tav tm="100000">
                                          <p:val>
                                            <p:strVal val="#ppt_x"/>
                                          </p:val>
                                        </p:tav>
                                      </p:tavLst>
                                    </p:anim>
                                    <p:anim calcmode="lin" valueType="num">
                                      <p:cBhvr additive="base">
                                        <p:cTn id="12" dur="10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ppt_x"/>
                                          </p:val>
                                        </p:tav>
                                        <p:tav tm="100000">
                                          <p:val>
                                            <p:strVal val="#ppt_x"/>
                                          </p:val>
                                        </p:tav>
                                      </p:tavLst>
                                    </p:anim>
                                    <p:anim calcmode="lin" valueType="num">
                                      <p:cBhvr additive="base">
                                        <p:cTn id="20" dur="1000" fill="hold"/>
                                        <p:tgtEl>
                                          <p:spTgt spid="8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79"/>
                                        </p:tgtEl>
                                        <p:attrNameLst>
                                          <p:attrName>style.visibility</p:attrName>
                                        </p:attrNameLst>
                                      </p:cBhvr>
                                      <p:to>
                                        <p:strVal val="visible"/>
                                      </p:to>
                                    </p:set>
                                    <p:anim calcmode="lin" valueType="num">
                                      <p:cBhvr additive="base">
                                        <p:cTn id="23" dur="1000" fill="hold"/>
                                        <p:tgtEl>
                                          <p:spTgt spid="79"/>
                                        </p:tgtEl>
                                        <p:attrNameLst>
                                          <p:attrName>ppt_x</p:attrName>
                                        </p:attrNameLst>
                                      </p:cBhvr>
                                      <p:tavLst>
                                        <p:tav tm="0">
                                          <p:val>
                                            <p:strVal val="#ppt_x"/>
                                          </p:val>
                                        </p:tav>
                                        <p:tav tm="100000">
                                          <p:val>
                                            <p:strVal val="#ppt_x"/>
                                          </p:val>
                                        </p:tav>
                                      </p:tavLst>
                                    </p:anim>
                                    <p:anim calcmode="lin" valueType="num">
                                      <p:cBhvr additive="base">
                                        <p:cTn id="24" dur="10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1000" fill="hold"/>
                                        <p:tgtEl>
                                          <p:spTgt spid="84"/>
                                        </p:tgtEl>
                                        <p:attrNameLst>
                                          <p:attrName>ppt_x</p:attrName>
                                        </p:attrNameLst>
                                      </p:cBhvr>
                                      <p:tavLst>
                                        <p:tav tm="0">
                                          <p:val>
                                            <p:strVal val="#ppt_x"/>
                                          </p:val>
                                        </p:tav>
                                        <p:tav tm="100000">
                                          <p:val>
                                            <p:strVal val="#ppt_x"/>
                                          </p:val>
                                        </p:tav>
                                      </p:tavLst>
                                    </p:anim>
                                    <p:anim calcmode="lin" valueType="num">
                                      <p:cBhvr additive="base">
                                        <p:cTn id="36"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71" grpId="0"/>
      <p:bldP spid="72" grpId="0"/>
      <p:bldP spid="87" grpId="0"/>
      <p:bldP spid="79" grpId="0"/>
      <p:bldP spid="85" grpId="0"/>
      <p:bldP spid="83" grpId="0"/>
      <p:bldP spid="8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3680117"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368012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4"/>
            <a:ext cx="3680117" cy="3662017"/>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3680123" cy="5549870"/>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00"/>
                                  </p:stCondLst>
                                  <p:endCondLst>
                                    <p:cond evt="begin" delay="0">
                                      <p:tn val="5"/>
                                    </p:cond>
                                  </p:end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500"/>
                                  </p:stCondLst>
                                  <p:endCondLst>
                                    <p:cond evt="begin" delay="0">
                                      <p:tn val="9"/>
                                    </p:cond>
                                  </p:end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1000" fill="hold"/>
                                        <p:tgtEl>
                                          <p:spTgt spid="75"/>
                                        </p:tgtEl>
                                        <p:attrNameLst>
                                          <p:attrName>ppt_x</p:attrName>
                                        </p:attrNameLst>
                                      </p:cBhvr>
                                      <p:tavLst>
                                        <p:tav tm="0">
                                          <p:val>
                                            <p:strVal val="#ppt_x"/>
                                          </p:val>
                                        </p:tav>
                                        <p:tav tm="100000">
                                          <p:val>
                                            <p:strVal val="#ppt_x"/>
                                          </p:val>
                                        </p:tav>
                                      </p:tavLst>
                                    </p:anim>
                                    <p:anim calcmode="lin" valueType="num">
                                      <p:cBhvr additive="base">
                                        <p:cTn id="12" dur="10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500"/>
                                  </p:stCondLst>
                                  <p:endCondLst>
                                    <p:cond evt="begin" delay="0">
                                      <p:tn val="13"/>
                                    </p:cond>
                                  </p:end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1000" fill="hold"/>
                                        <p:tgtEl>
                                          <p:spTgt spid="76"/>
                                        </p:tgtEl>
                                        <p:attrNameLst>
                                          <p:attrName>ppt_x</p:attrName>
                                        </p:attrNameLst>
                                      </p:cBhvr>
                                      <p:tavLst>
                                        <p:tav tm="0">
                                          <p:val>
                                            <p:strVal val="#ppt_x"/>
                                          </p:val>
                                        </p:tav>
                                        <p:tav tm="100000">
                                          <p:val>
                                            <p:strVal val="#ppt_x"/>
                                          </p:val>
                                        </p:tav>
                                      </p:tavLst>
                                    </p:anim>
                                    <p:anim calcmode="lin" valueType="num">
                                      <p:cBhvr additive="base">
                                        <p:cTn id="16" dur="100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700"/>
                                  </p:stCondLst>
                                  <p:endCondLst>
                                    <p:cond evt="begin" delay="0">
                                      <p:tn val="17"/>
                                    </p:cond>
                                  </p:end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1000" fill="hold"/>
                                        <p:tgtEl>
                                          <p:spTgt spid="81"/>
                                        </p:tgtEl>
                                        <p:attrNameLst>
                                          <p:attrName>ppt_x</p:attrName>
                                        </p:attrNameLst>
                                      </p:cBhvr>
                                      <p:tavLst>
                                        <p:tav tm="0">
                                          <p:val>
                                            <p:strVal val="#ppt_x"/>
                                          </p:val>
                                        </p:tav>
                                        <p:tav tm="100000">
                                          <p:val>
                                            <p:strVal val="#ppt_x"/>
                                          </p:val>
                                        </p:tav>
                                      </p:tavLst>
                                    </p:anim>
                                    <p:anim calcmode="lin" valueType="num">
                                      <p:cBhvr additive="base">
                                        <p:cTn id="20" dur="10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800"/>
                                  </p:stCondLst>
                                  <p:endCondLst>
                                    <p:cond evt="begin" delay="0">
                                      <p:tn val="21"/>
                                    </p:cond>
                                  </p:end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1000" fill="hold"/>
                                        <p:tgtEl>
                                          <p:spTgt spid="83"/>
                                        </p:tgtEl>
                                        <p:attrNameLst>
                                          <p:attrName>ppt_x</p:attrName>
                                        </p:attrNameLst>
                                      </p:cBhvr>
                                      <p:tavLst>
                                        <p:tav tm="0">
                                          <p:val>
                                            <p:strVal val="#ppt_x"/>
                                          </p:val>
                                        </p:tav>
                                        <p:tav tm="100000">
                                          <p:val>
                                            <p:strVal val="#ppt_x"/>
                                          </p:val>
                                        </p:tav>
                                      </p:tavLst>
                                    </p:anim>
                                    <p:anim calcmode="lin" valueType="num">
                                      <p:cBhvr additive="base">
                                        <p:cTn id="24" dur="1000" fill="hold"/>
                                        <p:tgtEl>
                                          <p:spTgt spid="8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400"/>
                                  </p:stCondLst>
                                  <p:endCondLst>
                                    <p:cond evt="begin" delay="0">
                                      <p:tn val="25"/>
                                    </p:cond>
                                  </p:end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nodePh="1">
                                  <p:stCondLst>
                                    <p:cond delay="2000"/>
                                  </p:stCondLst>
                                  <p:endCondLst>
                                    <p:cond evt="begin" delay="0">
                                      <p:tn val="29"/>
                                    </p:cond>
                                  </p:end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1000" fill="hold"/>
                                        <p:tgtEl>
                                          <p:spTgt spid="87"/>
                                        </p:tgtEl>
                                        <p:attrNameLst>
                                          <p:attrName>ppt_x</p:attrName>
                                        </p:attrNameLst>
                                      </p:cBhvr>
                                      <p:tavLst>
                                        <p:tav tm="0">
                                          <p:val>
                                            <p:strVal val="#ppt_x"/>
                                          </p:val>
                                        </p:tav>
                                        <p:tav tm="100000">
                                          <p:val>
                                            <p:strVal val="#ppt_x"/>
                                          </p:val>
                                        </p:tav>
                                      </p:tavLst>
                                    </p:anim>
                                    <p:anim calcmode="lin" valueType="num">
                                      <p:cBhvr additive="base">
                                        <p:cTn id="32" dur="1000" fill="hold"/>
                                        <p:tgtEl>
                                          <p:spTgt spid="8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nodePh="1">
                                  <p:stCondLst>
                                    <p:cond delay="1000"/>
                                  </p:stCondLst>
                                  <p:endCondLst>
                                    <p:cond evt="begin" delay="0">
                                      <p:tn val="33"/>
                                    </p:cond>
                                  </p:endCondLst>
                                  <p:childTnLst>
                                    <p:set>
                                      <p:cBhvr>
                                        <p:cTn id="34" dur="1" fill="hold">
                                          <p:stCondLst>
                                            <p:cond delay="0"/>
                                          </p:stCondLst>
                                        </p:cTn>
                                        <p:tgtEl>
                                          <p:spTgt spid="88"/>
                                        </p:tgtEl>
                                        <p:attrNameLst>
                                          <p:attrName>style.visibility</p:attrName>
                                        </p:attrNameLst>
                                      </p:cBhvr>
                                      <p:to>
                                        <p:strVal val="visible"/>
                                      </p:to>
                                    </p:set>
                                    <p:anim calcmode="lin" valueType="num">
                                      <p:cBhvr additive="base">
                                        <p:cTn id="35" dur="1000" fill="hold"/>
                                        <p:tgtEl>
                                          <p:spTgt spid="88"/>
                                        </p:tgtEl>
                                        <p:attrNameLst>
                                          <p:attrName>ppt_x</p:attrName>
                                        </p:attrNameLst>
                                      </p:cBhvr>
                                      <p:tavLst>
                                        <p:tav tm="0">
                                          <p:val>
                                            <p:strVal val="#ppt_x"/>
                                          </p:val>
                                        </p:tav>
                                        <p:tav tm="100000">
                                          <p:val>
                                            <p:strVal val="#ppt_x"/>
                                          </p:val>
                                        </p:tav>
                                      </p:tavLst>
                                    </p:anim>
                                    <p:anim calcmode="lin" valueType="num">
                                      <p:cBhvr additive="base">
                                        <p:cTn id="3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6" grpId="0"/>
      <p:bldP spid="81" grpId="0"/>
      <p:bldP spid="83" grpId="0"/>
      <p:bldP spid="85" grpId="0"/>
      <p:bldP spid="87" grpId="0"/>
      <p:bldP spid="88" grpId="0"/>
    </p:bld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72" name="Picture Placeholder 6"/>
          <p:cNvSpPr>
            <a:spLocks noGrp="1"/>
          </p:cNvSpPr>
          <p:nvPr>
            <p:ph type="pic" sz="quarter" idx="34"/>
          </p:nvPr>
        </p:nvSpPr>
        <p:spPr>
          <a:xfrm>
            <a:off x="444021" y="2338718"/>
            <a:ext cx="3680121" cy="3662017"/>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450865"/>
            <a:ext cx="3680123" cy="3662017"/>
          </a:xfrm>
          <a:prstGeom prst="rect">
            <a:avLst/>
          </a:prstGeom>
          <a:noFill/>
        </p:spPr>
        <p:txBody>
          <a:bodyPr/>
          <a:lstStyle/>
          <a:p>
            <a:endParaRPr lang="en-US"/>
          </a:p>
        </p:txBody>
      </p:sp>
      <p:sp>
        <p:nvSpPr>
          <p:cNvPr id="82" name="Picture Placeholder 6"/>
          <p:cNvSpPr>
            <a:spLocks noGrp="1"/>
          </p:cNvSpPr>
          <p:nvPr>
            <p:ph type="pic" sz="quarter" idx="44"/>
          </p:nvPr>
        </p:nvSpPr>
        <p:spPr>
          <a:xfrm>
            <a:off x="8067853" y="2338717"/>
            <a:ext cx="3680127" cy="3662017"/>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1000" fill="hold"/>
                                        <p:tgtEl>
                                          <p:spTgt spid="73"/>
                                        </p:tgtEl>
                                        <p:attrNameLst>
                                          <p:attrName>ppt_x</p:attrName>
                                        </p:attrNameLst>
                                      </p:cBhvr>
                                      <p:tavLst>
                                        <p:tav tm="0">
                                          <p:val>
                                            <p:strVal val="#ppt_x"/>
                                          </p:val>
                                        </p:tav>
                                        <p:tav tm="100000">
                                          <p:val>
                                            <p:strVal val="#ppt_x"/>
                                          </p:val>
                                        </p:tav>
                                      </p:tavLst>
                                    </p:anim>
                                    <p:anim calcmode="lin" valueType="num">
                                      <p:cBhvr additive="base">
                                        <p:cTn id="12" dur="10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1000" fill="hold"/>
                                        <p:tgtEl>
                                          <p:spTgt spid="74"/>
                                        </p:tgtEl>
                                        <p:attrNameLst>
                                          <p:attrName>ppt_x</p:attrName>
                                        </p:attrNameLst>
                                      </p:cBhvr>
                                      <p:tavLst>
                                        <p:tav tm="0">
                                          <p:val>
                                            <p:strVal val="#ppt_x"/>
                                          </p:val>
                                        </p:tav>
                                        <p:tav tm="100000">
                                          <p:val>
                                            <p:strVal val="#ppt_x"/>
                                          </p:val>
                                        </p:tav>
                                      </p:tavLst>
                                    </p:anim>
                                    <p:anim calcmode="lin" valueType="num">
                                      <p:cBhvr additive="base">
                                        <p:cTn id="16" dur="10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ppt_x"/>
                                          </p:val>
                                        </p:tav>
                                        <p:tav tm="100000">
                                          <p:val>
                                            <p:strVal val="#ppt_x"/>
                                          </p:val>
                                        </p:tav>
                                      </p:tavLst>
                                    </p:anim>
                                    <p:anim calcmode="lin" valueType="num">
                                      <p:cBhvr additive="base">
                                        <p:cTn id="20" dur="10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1000" fill="hold"/>
                                        <p:tgtEl>
                                          <p:spTgt spid="82"/>
                                        </p:tgtEl>
                                        <p:attrNameLst>
                                          <p:attrName>ppt_x</p:attrName>
                                        </p:attrNameLst>
                                      </p:cBhvr>
                                      <p:tavLst>
                                        <p:tav tm="0">
                                          <p:val>
                                            <p:strVal val="#ppt_x"/>
                                          </p:val>
                                        </p:tav>
                                        <p:tav tm="100000">
                                          <p:val>
                                            <p:strVal val="#ppt_x"/>
                                          </p:val>
                                        </p:tav>
                                      </p:tavLst>
                                    </p:anim>
                                    <p:anim calcmode="lin" valueType="num">
                                      <p:cBhvr additive="base">
                                        <p:cTn id="24" dur="10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1000" fill="hold"/>
                                        <p:tgtEl>
                                          <p:spTgt spid="83"/>
                                        </p:tgtEl>
                                        <p:attrNameLst>
                                          <p:attrName>ppt_x</p:attrName>
                                        </p:attrNameLst>
                                      </p:cBhvr>
                                      <p:tavLst>
                                        <p:tav tm="0">
                                          <p:val>
                                            <p:strVal val="#ppt_x"/>
                                          </p:val>
                                        </p:tav>
                                        <p:tav tm="100000">
                                          <p:val>
                                            <p:strVal val="#ppt_x"/>
                                          </p:val>
                                        </p:tav>
                                      </p:tavLst>
                                    </p:anim>
                                    <p:anim calcmode="lin" valueType="num">
                                      <p:cBhvr additive="base">
                                        <p:cTn id="28" dur="10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1000" fill="hold"/>
                                        <p:tgtEl>
                                          <p:spTgt spid="84"/>
                                        </p:tgtEl>
                                        <p:attrNameLst>
                                          <p:attrName>ppt_x</p:attrName>
                                        </p:attrNameLst>
                                      </p:cBhvr>
                                      <p:tavLst>
                                        <p:tav tm="0">
                                          <p:val>
                                            <p:strVal val="#ppt_x"/>
                                          </p:val>
                                        </p:tav>
                                        <p:tav tm="100000">
                                          <p:val>
                                            <p:strVal val="#ppt_x"/>
                                          </p:val>
                                        </p:tav>
                                      </p:tavLst>
                                    </p:anim>
                                    <p:anim calcmode="lin" valueType="num">
                                      <p:cBhvr additive="base">
                                        <p:cTn id="32" dur="10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1000" fill="hold"/>
                                        <p:tgtEl>
                                          <p:spTgt spid="87"/>
                                        </p:tgtEl>
                                        <p:attrNameLst>
                                          <p:attrName>ppt_x</p:attrName>
                                        </p:attrNameLst>
                                      </p:cBhvr>
                                      <p:tavLst>
                                        <p:tav tm="0">
                                          <p:val>
                                            <p:strVal val="#ppt_x"/>
                                          </p:val>
                                        </p:tav>
                                        <p:tav tm="100000">
                                          <p:val>
                                            <p:strVal val="#ppt_x"/>
                                          </p:val>
                                        </p:tav>
                                      </p:tavLst>
                                    </p:anim>
                                    <p:anim calcmode="lin" valueType="num">
                                      <p:cBhvr additive="base">
                                        <p:cTn id="36" dur="1000" fill="hold"/>
                                        <p:tgtEl>
                                          <p:spTgt spid="8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1000" fill="hold"/>
                                        <p:tgtEl>
                                          <p:spTgt spid="88"/>
                                        </p:tgtEl>
                                        <p:attrNameLst>
                                          <p:attrName>ppt_x</p:attrName>
                                        </p:attrNameLst>
                                      </p:cBhvr>
                                      <p:tavLst>
                                        <p:tav tm="0">
                                          <p:val>
                                            <p:strVal val="#ppt_x"/>
                                          </p:val>
                                        </p:tav>
                                        <p:tav tm="100000">
                                          <p:val>
                                            <p:strVal val="#ppt_x"/>
                                          </p:val>
                                        </p:tav>
                                      </p:tavLst>
                                    </p:anim>
                                    <p:anim calcmode="lin" valueType="num">
                                      <p:cBhvr additive="base">
                                        <p:cTn id="40"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9" grpId="0"/>
      <p:bldP spid="82" grpId="0"/>
      <p:bldP spid="83" grpId="0"/>
      <p:bldP spid="84" grpId="0"/>
      <p:bldP spid="87" grpId="0"/>
      <p:bldP spid="88" grpId="0"/>
    </p:bld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3680117"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368012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4"/>
            <a:ext cx="3680117" cy="3662017"/>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3680123" cy="5549870"/>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1000" fill="hold"/>
                                        <p:tgtEl>
                                          <p:spTgt spid="75"/>
                                        </p:tgtEl>
                                        <p:attrNameLst>
                                          <p:attrName>ppt_x</p:attrName>
                                        </p:attrNameLst>
                                      </p:cBhvr>
                                      <p:tavLst>
                                        <p:tav tm="0">
                                          <p:val>
                                            <p:strVal val="#ppt_x"/>
                                          </p:val>
                                        </p:tav>
                                        <p:tav tm="100000">
                                          <p:val>
                                            <p:strVal val="#ppt_x"/>
                                          </p:val>
                                        </p:tav>
                                      </p:tavLst>
                                    </p:anim>
                                    <p:anim calcmode="lin" valueType="num">
                                      <p:cBhvr additive="base">
                                        <p:cTn id="12" dur="10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1000" fill="hold"/>
                                        <p:tgtEl>
                                          <p:spTgt spid="76"/>
                                        </p:tgtEl>
                                        <p:attrNameLst>
                                          <p:attrName>ppt_x</p:attrName>
                                        </p:attrNameLst>
                                      </p:cBhvr>
                                      <p:tavLst>
                                        <p:tav tm="0">
                                          <p:val>
                                            <p:strVal val="#ppt_x"/>
                                          </p:val>
                                        </p:tav>
                                        <p:tav tm="100000">
                                          <p:val>
                                            <p:strVal val="#ppt_x"/>
                                          </p:val>
                                        </p:tav>
                                      </p:tavLst>
                                    </p:anim>
                                    <p:anim calcmode="lin" valueType="num">
                                      <p:cBhvr additive="base">
                                        <p:cTn id="16" dur="100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0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1000" fill="hold"/>
                                        <p:tgtEl>
                                          <p:spTgt spid="81"/>
                                        </p:tgtEl>
                                        <p:attrNameLst>
                                          <p:attrName>ppt_x</p:attrName>
                                        </p:attrNameLst>
                                      </p:cBhvr>
                                      <p:tavLst>
                                        <p:tav tm="0">
                                          <p:val>
                                            <p:strVal val="#ppt_x"/>
                                          </p:val>
                                        </p:tav>
                                        <p:tav tm="100000">
                                          <p:val>
                                            <p:strVal val="#ppt_x"/>
                                          </p:val>
                                        </p:tav>
                                      </p:tavLst>
                                    </p:anim>
                                    <p:anim calcmode="lin" valueType="num">
                                      <p:cBhvr additive="base">
                                        <p:cTn id="20" dur="10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800"/>
                                  </p:st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1000" fill="hold"/>
                                        <p:tgtEl>
                                          <p:spTgt spid="83"/>
                                        </p:tgtEl>
                                        <p:attrNameLst>
                                          <p:attrName>ppt_x</p:attrName>
                                        </p:attrNameLst>
                                      </p:cBhvr>
                                      <p:tavLst>
                                        <p:tav tm="0">
                                          <p:val>
                                            <p:strVal val="#ppt_x"/>
                                          </p:val>
                                        </p:tav>
                                        <p:tav tm="100000">
                                          <p:val>
                                            <p:strVal val="#ppt_x"/>
                                          </p:val>
                                        </p:tav>
                                      </p:tavLst>
                                    </p:anim>
                                    <p:anim calcmode="lin" valueType="num">
                                      <p:cBhvr additive="base">
                                        <p:cTn id="24" dur="1000" fill="hold"/>
                                        <p:tgtEl>
                                          <p:spTgt spid="8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4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1000" fill="hold"/>
                                        <p:tgtEl>
                                          <p:spTgt spid="87"/>
                                        </p:tgtEl>
                                        <p:attrNameLst>
                                          <p:attrName>ppt_x</p:attrName>
                                        </p:attrNameLst>
                                      </p:cBhvr>
                                      <p:tavLst>
                                        <p:tav tm="0">
                                          <p:val>
                                            <p:strVal val="#ppt_x"/>
                                          </p:val>
                                        </p:tav>
                                        <p:tav tm="100000">
                                          <p:val>
                                            <p:strVal val="#ppt_x"/>
                                          </p:val>
                                        </p:tav>
                                      </p:tavLst>
                                    </p:anim>
                                    <p:anim calcmode="lin" valueType="num">
                                      <p:cBhvr additive="base">
                                        <p:cTn id="32" dur="1000" fill="hold"/>
                                        <p:tgtEl>
                                          <p:spTgt spid="8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88"/>
                                        </p:tgtEl>
                                        <p:attrNameLst>
                                          <p:attrName>style.visibility</p:attrName>
                                        </p:attrNameLst>
                                      </p:cBhvr>
                                      <p:to>
                                        <p:strVal val="visible"/>
                                      </p:to>
                                    </p:set>
                                    <p:anim calcmode="lin" valueType="num">
                                      <p:cBhvr additive="base">
                                        <p:cTn id="35" dur="1000" fill="hold"/>
                                        <p:tgtEl>
                                          <p:spTgt spid="88"/>
                                        </p:tgtEl>
                                        <p:attrNameLst>
                                          <p:attrName>ppt_x</p:attrName>
                                        </p:attrNameLst>
                                      </p:cBhvr>
                                      <p:tavLst>
                                        <p:tav tm="0">
                                          <p:val>
                                            <p:strVal val="#ppt_x"/>
                                          </p:val>
                                        </p:tav>
                                        <p:tav tm="100000">
                                          <p:val>
                                            <p:strVal val="#ppt_x"/>
                                          </p:val>
                                        </p:tav>
                                      </p:tavLst>
                                    </p:anim>
                                    <p:anim calcmode="lin" valueType="num">
                                      <p:cBhvr additive="base">
                                        <p:cTn id="3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6" grpId="0"/>
      <p:bldP spid="81" grpId="0"/>
      <p:bldP spid="83" grpId="0"/>
      <p:bldP spid="85" grpId="0"/>
      <p:bldP spid="87" grpId="0"/>
      <p:bldP spid="88" grpId="0"/>
    </p:bld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6" name="Picture Placeholder 6"/>
          <p:cNvSpPr>
            <a:spLocks noGrp="1"/>
          </p:cNvSpPr>
          <p:nvPr>
            <p:ph type="pic" sz="quarter" idx="37"/>
          </p:nvPr>
        </p:nvSpPr>
        <p:spPr>
          <a:xfrm>
            <a:off x="3158355" y="2831054"/>
            <a:ext cx="2247900" cy="1971842"/>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6"/>
          <p:cNvSpPr>
            <a:spLocks noGrp="1"/>
          </p:cNvSpPr>
          <p:nvPr>
            <p:ph type="pic" sz="quarter" idx="37"/>
          </p:nvPr>
        </p:nvSpPr>
        <p:spPr>
          <a:xfrm>
            <a:off x="6179325" y="3691464"/>
            <a:ext cx="2247900" cy="2263719"/>
          </a:xfrm>
          <a:prstGeom prst="rect">
            <a:avLst/>
          </a:prstGeom>
          <a:pattFill prst="lgGrid">
            <a:fgClr>
              <a:schemeClr val="bg1"/>
            </a:fgClr>
            <a:bgClr>
              <a:srgbClr val="EBEDF3"/>
            </a:bgClr>
          </a:pattFill>
        </p:spPr>
        <p:txBody>
          <a:bodyPr/>
          <a:lstStyle/>
          <a:p>
            <a:endParaRPr lang="en-US"/>
          </a:p>
        </p:txBody>
      </p:sp>
      <p:sp>
        <p:nvSpPr>
          <p:cNvPr id="6" name="Picture Placeholder 6"/>
          <p:cNvSpPr>
            <a:spLocks noGrp="1"/>
          </p:cNvSpPr>
          <p:nvPr>
            <p:ph type="pic" sz="quarter" idx="38"/>
          </p:nvPr>
        </p:nvSpPr>
        <p:spPr>
          <a:xfrm>
            <a:off x="6037934" y="404467"/>
            <a:ext cx="3336353" cy="29266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lgGrid">
            <a:fgClr>
              <a:schemeClr val="bg1"/>
            </a:fgClr>
            <a:bgClr>
              <a:srgbClr val="EBEDF3"/>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lgGrid">
            <a:fgClr>
              <a:schemeClr val="bg1"/>
            </a:fgClr>
            <a:bgClr>
              <a:srgbClr val="EBEDF3"/>
            </a:bgClr>
          </a:pattFill>
        </p:spPr>
        <p:txBody>
          <a:bodyPr/>
          <a:lstStyle/>
          <a:p>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7" y="33384"/>
            <a:ext cx="3684105" cy="3352754"/>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39"/>
          </p:nvPr>
        </p:nvSpPr>
        <p:spPr>
          <a:xfrm>
            <a:off x="3783355" y="33384"/>
            <a:ext cx="3684105" cy="3352754"/>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0"/>
          </p:nvPr>
        </p:nvSpPr>
        <p:spPr>
          <a:xfrm>
            <a:off x="3783355" y="3429000"/>
            <a:ext cx="3684105" cy="3384186"/>
          </a:xfrm>
          <a:prstGeom prst="rect">
            <a:avLst/>
          </a:prstGeom>
          <a:pattFill prst="lgGrid">
            <a:fgClr>
              <a:schemeClr val="bg1"/>
            </a:fgClr>
            <a:bgClr>
              <a:srgbClr val="EBEDF3"/>
            </a:bgClr>
          </a:pattFill>
        </p:spPr>
        <p:txBody>
          <a:bodyPr/>
          <a:lstStyle/>
          <a:p>
            <a:endParaRPr lang="en-US"/>
          </a:p>
        </p:txBody>
      </p:sp>
      <p:sp>
        <p:nvSpPr>
          <p:cNvPr id="15" name="Picture Placeholder 6"/>
          <p:cNvSpPr>
            <a:spLocks noGrp="1"/>
          </p:cNvSpPr>
          <p:nvPr>
            <p:ph type="pic" sz="quarter" idx="41"/>
          </p:nvPr>
        </p:nvSpPr>
        <p:spPr>
          <a:xfrm>
            <a:off x="47897" y="3429000"/>
            <a:ext cx="3684105" cy="338418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Rectangle 6"/>
          <p:cNvSpPr/>
          <p:nvPr userDrawn="1"/>
        </p:nvSpPr>
        <p:spPr>
          <a:xfrm>
            <a:off x="0" y="2372140"/>
            <a:ext cx="12192000" cy="1033670"/>
          </a:xfrm>
          <a:prstGeom prst="rect">
            <a:avLst/>
          </a:prstGeom>
          <a:gradFill flip="none" rotWithShape="1">
            <a:gsLst>
              <a:gs pos="0">
                <a:schemeClr val="accent1"/>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38"/>
          </p:nvPr>
        </p:nvSpPr>
        <p:spPr>
          <a:xfrm>
            <a:off x="1394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4" name="Picture Placeholder 6"/>
          <p:cNvSpPr>
            <a:spLocks noGrp="1"/>
          </p:cNvSpPr>
          <p:nvPr>
            <p:ph type="pic" sz="quarter" idx="39"/>
          </p:nvPr>
        </p:nvSpPr>
        <p:spPr>
          <a:xfrm>
            <a:off x="3807097" y="16162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5" name="Picture Placeholder 6"/>
          <p:cNvSpPr>
            <a:spLocks noGrp="1"/>
          </p:cNvSpPr>
          <p:nvPr>
            <p:ph type="pic" sz="quarter" idx="40"/>
          </p:nvPr>
        </p:nvSpPr>
        <p:spPr>
          <a:xfrm>
            <a:off x="6220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6" name="Picture Placeholder 6"/>
          <p:cNvSpPr>
            <a:spLocks noGrp="1"/>
          </p:cNvSpPr>
          <p:nvPr>
            <p:ph type="pic" sz="quarter" idx="41"/>
          </p:nvPr>
        </p:nvSpPr>
        <p:spPr>
          <a:xfrm>
            <a:off x="8633097" y="1616224"/>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6"/>
          <p:cNvSpPr>
            <a:spLocks noGrp="1"/>
          </p:cNvSpPr>
          <p:nvPr>
            <p:ph type="pic" sz="quarter" idx="38"/>
          </p:nvPr>
        </p:nvSpPr>
        <p:spPr>
          <a:xfrm>
            <a:off x="6096000" y="305629"/>
            <a:ext cx="4929809" cy="423139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165034"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72737"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180440"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6" name="Picture Placeholder 6"/>
          <p:cNvSpPr>
            <a:spLocks noGrp="1"/>
          </p:cNvSpPr>
          <p:nvPr>
            <p:ph type="pic" sz="quarter" idx="37"/>
          </p:nvPr>
        </p:nvSpPr>
        <p:spPr>
          <a:xfrm>
            <a:off x="3158355" y="2831054"/>
            <a:ext cx="2247900" cy="1971842"/>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53163"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232410" y="724322"/>
            <a:ext cx="3341869" cy="471556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700670" y="1987826"/>
            <a:ext cx="1986677" cy="241189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06614" y="2392168"/>
            <a:ext cx="1418809" cy="172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344690" y="2504660"/>
            <a:ext cx="1189688" cy="144432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653645" y="2594187"/>
            <a:ext cx="987758" cy="119917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446659"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261534"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6031347"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37891" y="2319130"/>
            <a:ext cx="1440887" cy="174928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368564" y="2504660"/>
            <a:ext cx="1202228" cy="145954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55377" y="2557670"/>
            <a:ext cx="1158565" cy="140653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433210"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269237"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8068533"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904560" y="2557670"/>
            <a:ext cx="1080665" cy="131196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154781" y="2570922"/>
            <a:ext cx="938759" cy="113968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4213156" y="2411896"/>
            <a:ext cx="1233486" cy="149749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565911" y="2268142"/>
            <a:ext cx="1447800" cy="1757680"/>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33327" y="1209393"/>
            <a:ext cx="3345480" cy="406152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10598423" y="2268142"/>
            <a:ext cx="1461055" cy="177377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354384" y="3018973"/>
            <a:ext cx="526038" cy="63862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999692" y="2743201"/>
            <a:ext cx="874304" cy="106143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993266" y="2552622"/>
            <a:ext cx="1172150" cy="1423031"/>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6284686" y="2089631"/>
            <a:ext cx="1891905" cy="229683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295861" y="887896"/>
            <a:ext cx="3766353" cy="457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TextBox 3"/>
          <p:cNvSpPr txBox="1"/>
          <p:nvPr userDrawn="1"/>
        </p:nvSpPr>
        <p:spPr>
          <a:xfrm>
            <a:off x="1139558" y="566057"/>
            <a:ext cx="3797835" cy="5093702"/>
          </a:xfrm>
          <a:prstGeom prst="rect">
            <a:avLst/>
          </a:prstGeom>
          <a:noFill/>
        </p:spPr>
        <p:txBody>
          <a:bodyPr wrap="none" rtlCol="0">
            <a:spAutoFit/>
          </a:bodyPr>
          <a:lstStyle/>
          <a:p>
            <a:r>
              <a:rPr lang="en-US" sz="13800">
                <a:solidFill>
                  <a:schemeClr val="tx1">
                    <a:lumMod val="10000"/>
                    <a:lumOff val="90000"/>
                  </a:schemeClr>
                </a:solidFill>
                <a:latin typeface="Roboto Black" panose="02000000000000000000" pitchFamily="2" charset="0"/>
                <a:ea typeface="Roboto Black" panose="02000000000000000000" pitchFamily="2" charset="0"/>
              </a:rPr>
              <a:t>AVA</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a:p>
            <a:r>
              <a:rPr lang="en-US" sz="7200">
                <a:solidFill>
                  <a:schemeClr val="tx1">
                    <a:lumMod val="10000"/>
                    <a:lumOff val="90000"/>
                  </a:schemeClr>
                </a:solidFill>
                <a:latin typeface="Roboto Black" panose="02000000000000000000" pitchFamily="2" charset="0"/>
                <a:ea typeface="Roboto Black" panose="02000000000000000000" pitchFamily="2" charset="0"/>
              </a:rPr>
              <a:t>BEST OF</a:t>
            </a:r>
          </a:p>
          <a:p>
            <a:r>
              <a:rPr lang="en-US" sz="11500">
                <a:solidFill>
                  <a:schemeClr val="tx1">
                    <a:lumMod val="10000"/>
                    <a:lumOff val="90000"/>
                  </a:schemeClr>
                </a:solidFill>
                <a:latin typeface="Roboto Black" panose="02000000000000000000" pitchFamily="2" charset="0"/>
                <a:ea typeface="Roboto Black" panose="02000000000000000000" pitchFamily="2" charset="0"/>
              </a:rPr>
              <a:t>BEST</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p:txBody>
      </p:sp>
      <p:sp>
        <p:nvSpPr>
          <p:cNvPr id="3" name="Picture Placeholder 6"/>
          <p:cNvSpPr>
            <a:spLocks noGrp="1"/>
          </p:cNvSpPr>
          <p:nvPr>
            <p:ph type="pic" sz="quarter" idx="38"/>
          </p:nvPr>
        </p:nvSpPr>
        <p:spPr>
          <a:xfrm>
            <a:off x="1447801" y="1110642"/>
            <a:ext cx="3181350" cy="3946475"/>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5" name="Rectangle 4"/>
          <p:cNvSpPr/>
          <p:nvPr userDrawn="1"/>
        </p:nvSpPr>
        <p:spPr>
          <a:xfrm>
            <a:off x="0" y="5048250"/>
            <a:ext cx="12192000" cy="18097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0" y="0"/>
            <a:ext cx="12192000" cy="68580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lgGrid">
            <a:fgClr>
              <a:schemeClr val="bg1"/>
            </a:fgClr>
            <a:bgClr>
              <a:srgbClr val="EBEDF3"/>
            </a:bgClr>
          </a:pattFill>
        </p:spPr>
        <p:txBody>
          <a:bodyPr/>
          <a:lstStyle/>
          <a:p>
            <a:endParaRPr lang="en-US"/>
          </a:p>
        </p:txBody>
      </p:sp>
      <p:sp>
        <p:nvSpPr>
          <p:cNvPr id="12" name="Picture Placeholder 6"/>
          <p:cNvSpPr>
            <a:spLocks noGrp="1"/>
          </p:cNvSpPr>
          <p:nvPr>
            <p:ph type="pic" sz="quarter" idx="39"/>
          </p:nvPr>
        </p:nvSpPr>
        <p:spPr>
          <a:xfrm>
            <a:off x="3048000" y="0"/>
            <a:ext cx="3048000" cy="2971800"/>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40"/>
          </p:nvPr>
        </p:nvSpPr>
        <p:spPr>
          <a:xfrm>
            <a:off x="6096000" y="0"/>
            <a:ext cx="3048000" cy="2971800"/>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1"/>
          </p:nvPr>
        </p:nvSpPr>
        <p:spPr>
          <a:xfrm>
            <a:off x="9144000" y="0"/>
            <a:ext cx="3048000" cy="29718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6"/>
          <p:cNvSpPr>
            <a:spLocks noGrp="1"/>
          </p:cNvSpPr>
          <p:nvPr>
            <p:ph type="pic" sz="quarter" idx="37"/>
          </p:nvPr>
        </p:nvSpPr>
        <p:spPr>
          <a:xfrm>
            <a:off x="6179325" y="3691464"/>
            <a:ext cx="2247900" cy="2263719"/>
          </a:xfrm>
          <a:prstGeom prst="rect">
            <a:avLst/>
          </a:prstGeom>
          <a:pattFill prst="lgGrid">
            <a:fgClr>
              <a:schemeClr val="bg1"/>
            </a:fgClr>
            <a:bgClr>
              <a:srgbClr val="EBEDF3"/>
            </a:bgClr>
          </a:pattFill>
        </p:spPr>
        <p:txBody>
          <a:bodyPr/>
          <a:lstStyle/>
          <a:p>
            <a:endParaRPr lang="en-US"/>
          </a:p>
        </p:txBody>
      </p:sp>
      <p:sp>
        <p:nvSpPr>
          <p:cNvPr id="6" name="Picture Placeholder 6"/>
          <p:cNvSpPr>
            <a:spLocks noGrp="1"/>
          </p:cNvSpPr>
          <p:nvPr>
            <p:ph type="pic" sz="quarter" idx="38"/>
          </p:nvPr>
        </p:nvSpPr>
        <p:spPr>
          <a:xfrm>
            <a:off x="6037934" y="404467"/>
            <a:ext cx="3336353" cy="29266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rgbClr val="EBEDF3"/>
        </a:solidFill>
        <a:effectLst/>
      </p:bgPr>
    </p:bg>
    <p:spTree>
      <p:nvGrpSpPr>
        <p:cNvPr id="1" name=""/>
        <p:cNvGrpSpPr/>
        <p:nvPr/>
      </p:nvGrpSpPr>
      <p:grpSpPr>
        <a:xfrm>
          <a:off x="0" y="0"/>
          <a:ext cx="0" cy="0"/>
          <a:chOff x="0" y="0"/>
          <a:chExt cx="0" cy="0"/>
        </a:xfrm>
      </p:grpSpPr>
      <p:sp>
        <p:nvSpPr>
          <p:cNvPr id="4" name="Rectangle 3"/>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50"/>
          </p:nvPr>
        </p:nvSpPr>
        <p:spPr>
          <a:xfrm>
            <a:off x="6419850" y="209550"/>
            <a:ext cx="5543550" cy="64389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EBEDF3"/>
        </a:solidFill>
        <a:effectLst/>
      </p:bgPr>
    </p:bg>
    <p:spTree>
      <p:nvGrpSpPr>
        <p:cNvPr id="1" name=""/>
        <p:cNvGrpSpPr/>
        <p:nvPr/>
      </p:nvGrpSpPr>
      <p:grpSpPr>
        <a:xfrm>
          <a:off x="0" y="0"/>
          <a:ext cx="0" cy="0"/>
          <a:chOff x="0" y="0"/>
          <a:chExt cx="0" cy="0"/>
        </a:xfrm>
      </p:grpSpPr>
      <p:sp>
        <p:nvSpPr>
          <p:cNvPr id="9" name="Rectangle 8"/>
          <p:cNvSpPr/>
          <p:nvPr userDrawn="1"/>
        </p:nvSpPr>
        <p:spPr>
          <a:xfrm>
            <a:off x="7493000" y="6235700"/>
            <a:ext cx="4699000"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p:cNvSpPr>
            <a:spLocks noGrp="1"/>
          </p:cNvSpPr>
          <p:nvPr>
            <p:ph type="pic" sz="quarter" idx="45"/>
          </p:nvPr>
        </p:nvSpPr>
        <p:spPr>
          <a:xfrm>
            <a:off x="0" y="1"/>
            <a:ext cx="6096000"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7" name="Picture Placeholder 6"/>
          <p:cNvSpPr>
            <a:spLocks noGrp="1"/>
          </p:cNvSpPr>
          <p:nvPr>
            <p:ph type="pic" sz="quarter" idx="46"/>
          </p:nvPr>
        </p:nvSpPr>
        <p:spPr>
          <a:xfrm>
            <a:off x="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8" name="Picture Placeholder 6"/>
          <p:cNvSpPr>
            <a:spLocks noGrp="1"/>
          </p:cNvSpPr>
          <p:nvPr>
            <p:ph type="pic" sz="quarter" idx="47"/>
          </p:nvPr>
        </p:nvSpPr>
        <p:spPr>
          <a:xfrm>
            <a:off x="609600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3429000"/>
          </a:xfrm>
          <a:prstGeom prst="rect">
            <a:avLst/>
          </a:prstGeom>
          <a:pattFill prst="pct5">
            <a:fgClr>
              <a:schemeClr val="bg1"/>
            </a:fgClr>
            <a:bgClr>
              <a:srgbClr val="FFFFFF"/>
            </a:bgClr>
          </a:pattFill>
        </p:spPr>
        <p:txBody>
          <a:bodyPr/>
          <a:lstStyle/>
          <a:p>
            <a:endParaRPr lang="en-US"/>
          </a:p>
        </p:txBody>
      </p:sp>
      <p:sp>
        <p:nvSpPr>
          <p:cNvPr id="10" name="Picture Placeholder 6"/>
          <p:cNvSpPr>
            <a:spLocks noGrp="1"/>
          </p:cNvSpPr>
          <p:nvPr>
            <p:ph type="pic" sz="quarter" idx="49"/>
          </p:nvPr>
        </p:nvSpPr>
        <p:spPr>
          <a:xfrm>
            <a:off x="0" y="3429000"/>
            <a:ext cx="3044952" cy="3429000"/>
          </a:xfrm>
          <a:prstGeom prst="rect">
            <a:avLst/>
          </a:prstGeom>
          <a:pattFill prst="pct5">
            <a:fgClr>
              <a:schemeClr val="bg1"/>
            </a:fgClr>
            <a:bgClr>
              <a:srgbClr val="FFFFFF"/>
            </a:bgClr>
          </a:pattFill>
        </p:spPr>
        <p:txBody>
          <a:bodyPr/>
          <a:lstStyle/>
          <a:p>
            <a:endParaRPr lang="en-US"/>
          </a:p>
        </p:txBody>
      </p:sp>
      <p:sp>
        <p:nvSpPr>
          <p:cNvPr id="11" name="Picture Placeholder 6"/>
          <p:cNvSpPr>
            <a:spLocks noGrp="1"/>
          </p:cNvSpPr>
          <p:nvPr>
            <p:ph type="pic" sz="quarter" idx="50"/>
          </p:nvPr>
        </p:nvSpPr>
        <p:spPr>
          <a:xfrm>
            <a:off x="6096000" y="3429000"/>
            <a:ext cx="3044952" cy="3429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3429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6858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6858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846170" y="730045"/>
            <a:ext cx="3082060" cy="3311013"/>
          </a:xfrm>
          <a:prstGeom prst="rect">
            <a:avLst/>
          </a:prstGeom>
          <a:noFill/>
        </p:spPr>
        <p:txBody>
          <a:bodyPr/>
          <a:lstStyle/>
          <a:p>
            <a:endParaRPr lang="en-US"/>
          </a:p>
        </p:txBody>
      </p:sp>
      <p:sp>
        <p:nvSpPr>
          <p:cNvPr id="7" name="Picture Placeholder 6"/>
          <p:cNvSpPr>
            <a:spLocks noGrp="1"/>
          </p:cNvSpPr>
          <p:nvPr>
            <p:ph type="pic" sz="quarter" idx="11"/>
          </p:nvPr>
        </p:nvSpPr>
        <p:spPr>
          <a:xfrm>
            <a:off x="4778699" y="4355087"/>
            <a:ext cx="2149531" cy="1991076"/>
          </a:xfrm>
          <a:prstGeom prst="rect">
            <a:avLst/>
          </a:prstGeom>
          <a:noFill/>
        </p:spPr>
        <p:txBody>
          <a:bodyPr/>
          <a:lstStyle/>
          <a:p>
            <a:endParaRPr lang="en-US"/>
          </a:p>
        </p:txBody>
      </p:sp>
      <p:sp>
        <p:nvSpPr>
          <p:cNvPr id="8" name="Picture Placeholder 6"/>
          <p:cNvSpPr>
            <a:spLocks noGrp="1"/>
          </p:cNvSpPr>
          <p:nvPr>
            <p:ph type="pic" sz="quarter" idx="12"/>
          </p:nvPr>
        </p:nvSpPr>
        <p:spPr>
          <a:xfrm>
            <a:off x="7254894" y="4136309"/>
            <a:ext cx="1833421" cy="1841278"/>
          </a:xfrm>
          <a:prstGeom prst="rect">
            <a:avLst/>
          </a:prstGeom>
          <a:noFill/>
        </p:spPr>
        <p:txBody>
          <a:bodyPr/>
          <a:lstStyle/>
          <a:p>
            <a:endParaRPr lang="en-US"/>
          </a:p>
        </p:txBody>
      </p:sp>
      <p:sp>
        <p:nvSpPr>
          <p:cNvPr id="9" name="Picture Placeholder 6"/>
          <p:cNvSpPr>
            <a:spLocks noGrp="1"/>
          </p:cNvSpPr>
          <p:nvPr>
            <p:ph type="pic" sz="quarter" idx="13"/>
          </p:nvPr>
        </p:nvSpPr>
        <p:spPr>
          <a:xfrm>
            <a:off x="7254893" y="1244156"/>
            <a:ext cx="3284590" cy="226754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rgbClr val="EBEDF3"/>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49"/>
          </p:nvPr>
        </p:nvSpPr>
        <p:spPr>
          <a:xfrm>
            <a:off x="2331141" y="2888342"/>
            <a:ext cx="2223298" cy="2503714"/>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4" name="Picture Placeholder 6"/>
          <p:cNvSpPr>
            <a:spLocks noGrp="1"/>
          </p:cNvSpPr>
          <p:nvPr>
            <p:ph type="pic" sz="quarter" idx="50"/>
          </p:nvPr>
        </p:nvSpPr>
        <p:spPr>
          <a:xfrm>
            <a:off x="4688115" y="1963056"/>
            <a:ext cx="3044952" cy="3429000"/>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5" name="Picture Placeholder 6"/>
          <p:cNvSpPr>
            <a:spLocks noGrp="1"/>
          </p:cNvSpPr>
          <p:nvPr>
            <p:ph type="pic" sz="quarter" idx="51"/>
          </p:nvPr>
        </p:nvSpPr>
        <p:spPr>
          <a:xfrm>
            <a:off x="7866743" y="3309257"/>
            <a:ext cx="1849525" cy="2082798"/>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rgbClr val="EBEDF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49"/>
          </p:nvPr>
        </p:nvSpPr>
        <p:spPr>
          <a:xfrm>
            <a:off x="1344616"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50"/>
          </p:nvPr>
        </p:nvSpPr>
        <p:spPr>
          <a:xfrm>
            <a:off x="4891314" y="2254319"/>
            <a:ext cx="2409372" cy="2409372"/>
          </a:xfrm>
          <a:custGeom>
            <a:avLst/>
            <a:gdLst>
              <a:gd name="connsiteX0" fmla="*/ 1204686 w 2409372"/>
              <a:gd name="connsiteY0" fmla="*/ 0 h 2409372"/>
              <a:gd name="connsiteX1" fmla="*/ 2409372 w 2409372"/>
              <a:gd name="connsiteY1" fmla="*/ 1204686 h 2409372"/>
              <a:gd name="connsiteX2" fmla="*/ 1204686 w 2409372"/>
              <a:gd name="connsiteY2" fmla="*/ 2409372 h 2409372"/>
              <a:gd name="connsiteX3" fmla="*/ 0 w 2409372"/>
              <a:gd name="connsiteY3" fmla="*/ 1204686 h 2409372"/>
              <a:gd name="connsiteX4" fmla="*/ 1204686 w 2409372"/>
              <a:gd name="connsiteY4" fmla="*/ 0 h 240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372" h="2409372">
                <a:moveTo>
                  <a:pt x="1204686" y="0"/>
                </a:moveTo>
                <a:cubicBezTo>
                  <a:pt x="1870016" y="0"/>
                  <a:pt x="2409372" y="539356"/>
                  <a:pt x="2409372" y="1204686"/>
                </a:cubicBezTo>
                <a:cubicBezTo>
                  <a:pt x="2409372" y="1870016"/>
                  <a:pt x="1870016" y="2409372"/>
                  <a:pt x="1204686" y="2409372"/>
                </a:cubicBezTo>
                <a:cubicBezTo>
                  <a:pt x="539356" y="2409372"/>
                  <a:pt x="0" y="1870016"/>
                  <a:pt x="0" y="1204686"/>
                </a:cubicBezTo>
                <a:cubicBezTo>
                  <a:pt x="0" y="539356"/>
                  <a:pt x="539356" y="0"/>
                  <a:pt x="1204686"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51"/>
          </p:nvPr>
        </p:nvSpPr>
        <p:spPr>
          <a:xfrm>
            <a:off x="9037188"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000">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66000">
                                          <p:cBhvr additive="base">
                                            <p:cTn id="11" dur="1500" fill="hold"/>
                                            <p:tgtEl>
                                              <p:spTgt spid="16"/>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000">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14:bounceEnd="66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hexagon">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lgGrid">
            <a:fgClr>
              <a:schemeClr val="bg1"/>
            </a:fgClr>
            <a:bgClr>
              <a:srgbClr val="EBEDF3"/>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lgGrid">
            <a:fgClr>
              <a:schemeClr val="bg1"/>
            </a:fgClr>
            <a:bgClr>
              <a:srgbClr val="EBEDF3"/>
            </a:bgClr>
          </a:pattFill>
        </p:spPr>
        <p:txBody>
          <a:bodyPr/>
          <a:lstStyle/>
          <a:p>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5" name="Picture Placeholder 1"/>
          <p:cNvSpPr>
            <a:spLocks noGrp="1"/>
          </p:cNvSpPr>
          <p:nvPr>
            <p:ph type="pic" sz="quarter" idx="14"/>
          </p:nvPr>
        </p:nvSpPr>
        <p:spPr>
          <a:xfrm>
            <a:off x="2184903" y="4964127"/>
            <a:ext cx="1409786" cy="1410979"/>
          </a:xfrm>
          <a:prstGeom prst="ellipse">
            <a:avLst/>
          </a:prstGeom>
        </p:spPr>
      </p:sp>
      <p:sp>
        <p:nvSpPr>
          <p:cNvPr id="26" name="Picture Placeholder 2"/>
          <p:cNvSpPr>
            <a:spLocks noGrp="1"/>
          </p:cNvSpPr>
          <p:nvPr>
            <p:ph type="pic" sz="quarter" idx="15"/>
          </p:nvPr>
        </p:nvSpPr>
        <p:spPr>
          <a:xfrm>
            <a:off x="6226881" y="3322200"/>
            <a:ext cx="1409786" cy="1410979"/>
          </a:xfrm>
          <a:prstGeom prst="ellipse">
            <a:avLst/>
          </a:prstGeom>
        </p:spPr>
      </p:sp>
      <p:sp>
        <p:nvSpPr>
          <p:cNvPr id="27" name="Picture Placeholder 3"/>
          <p:cNvSpPr>
            <a:spLocks noGrp="1"/>
          </p:cNvSpPr>
          <p:nvPr>
            <p:ph type="pic" sz="quarter" idx="16"/>
          </p:nvPr>
        </p:nvSpPr>
        <p:spPr>
          <a:xfrm>
            <a:off x="6226881" y="4964127"/>
            <a:ext cx="1409786" cy="1410979"/>
          </a:xfrm>
          <a:prstGeom prst="ellipse">
            <a:avLst/>
          </a:prstGeom>
        </p:spPr>
      </p:sp>
      <p:sp>
        <p:nvSpPr>
          <p:cNvPr id="28" name="Picture Placeholder 4"/>
          <p:cNvSpPr>
            <a:spLocks noGrp="1"/>
          </p:cNvSpPr>
          <p:nvPr>
            <p:ph type="pic" sz="quarter" idx="17"/>
          </p:nvPr>
        </p:nvSpPr>
        <p:spPr>
          <a:xfrm>
            <a:off x="2184903" y="3325901"/>
            <a:ext cx="1409786" cy="1410979"/>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2" nodeType="withEffect">
                                  <p:stCondLst>
                                    <p:cond delay="1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2" nodeType="withEffect">
                                  <p:stCondLst>
                                    <p:cond delay="2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5" presetClass="path" presetSubtype="0" accel="50000" decel="50000" fill="hold" grpId="0" nodeType="withEffect">
                                  <p:stCondLst>
                                    <p:cond delay="250"/>
                                  </p:stCondLst>
                                  <p:childTnLst>
                                    <p:animMotion origin="layout" path="M 0 0 L -0.08281 0 " pathEditMode="relative" rAng="0" ptsTypes="AA">
                                      <p:cBhvr>
                                        <p:cTn id="15" dur="1500" fill="hold"/>
                                        <p:tgtEl>
                                          <p:spTgt spid="18"/>
                                        </p:tgtEl>
                                        <p:attrNameLst>
                                          <p:attrName>ppt_x</p:attrName>
                                          <p:attrName>ppt_y</p:attrName>
                                        </p:attrNameLst>
                                      </p:cBhvr>
                                      <p:rCtr x="-4141" y="0"/>
                                    </p:animMotion>
                                  </p:childTnLst>
                                </p:cTn>
                              </p:par>
                              <p:par>
                                <p:cTn id="16" presetID="63" presetClass="path" presetSubtype="0" accel="50000" decel="50000" fill="hold" grpId="0" nodeType="withEffect">
                                  <p:stCondLst>
                                    <p:cond delay="250"/>
                                  </p:stCondLst>
                                  <p:childTnLst>
                                    <p:animMotion origin="layout" path="M 2.08333E-7 0 L 5E-6 0 " pathEditMode="relative" rAng="0" ptsTypes="AA">
                                      <p:cBhvr>
                                        <p:cTn id="17" dur="1500" fill="hold"/>
                                        <p:tgtEl>
                                          <p:spTgt spid="17"/>
                                        </p:tgtEl>
                                        <p:attrNameLst>
                                          <p:attrName>ppt_x</p:attrName>
                                          <p:attrName>ppt_y</p:attrName>
                                        </p:attrNameLst>
                                      </p:cBhvr>
                                      <p:rCtr x="1094" y="0"/>
                                    </p:animMotion>
                                  </p:childTnLst>
                                </p:cTn>
                              </p:par>
                              <p:par>
                                <p:cTn id="18" presetID="63" presetClass="path" presetSubtype="0" accel="50000" decel="50000" fill="hold" grpId="0" nodeType="withEffect">
                                  <p:stCondLst>
                                    <p:cond delay="250"/>
                                  </p:stCondLst>
                                  <p:childTnLst>
                                    <p:animMotion origin="layout" path="M 0 0 L 0.05625 0 " pathEditMode="relative" rAng="0" ptsTypes="AA">
                                      <p:cBhvr>
                                        <p:cTn id="19" dur="1500" fill="hold"/>
                                        <p:tgtEl>
                                          <p:spTgt spid="16"/>
                                        </p:tgtEl>
                                        <p:attrNameLst>
                                          <p:attrName>ppt_x</p:attrName>
                                          <p:attrName>ppt_y</p:attrName>
                                        </p:attrNameLst>
                                      </p:cBhvr>
                                      <p:rCtr x="2812" y="0"/>
                                    </p:animMotion>
                                  </p:childTnLst>
                                </p:cTn>
                              </p:par>
                              <p:par>
                                <p:cTn id="20" presetID="35" presetClass="path" presetSubtype="0" accel="50000" decel="50000" fill="hold" grpId="0" nodeType="withEffect">
                                  <p:stCondLst>
                                    <p:cond delay="250"/>
                                  </p:stCondLst>
                                  <p:childTnLst>
                                    <p:animMotion origin="layout" path="M 2.08333E-7 0 L 0.09857 0 " pathEditMode="relative" rAng="0" ptsTypes="AA">
                                      <p:cBhvr>
                                        <p:cTn id="21" dur="1500" fill="hold"/>
                                        <p:tgtEl>
                                          <p:spTgt spid="15"/>
                                        </p:tgtEl>
                                        <p:attrNameLst>
                                          <p:attrName>ppt_x</p:attrName>
                                          <p:attrName>ppt_y</p:attrName>
                                        </p:attrNameLst>
                                      </p:cBhvr>
                                      <p:rCtr x="4922" y="0"/>
                                    </p:animMotion>
                                  </p:childTnLst>
                                </p:cTn>
                              </p:par>
                              <p:par>
                                <p:cTn id="22" presetID="6" presetClass="emph" presetSubtype="0" fill="hold" grpId="1" nodeType="withEffect">
                                  <p:stCondLst>
                                    <p:cond delay="250"/>
                                  </p:stCondLst>
                                  <p:childTnLst>
                                    <p:animScale>
                                      <p:cBhvr>
                                        <p:cTn id="23" dur="5750" fill="hold"/>
                                        <p:tgtEl>
                                          <p:spTgt spid="18"/>
                                        </p:tgtEl>
                                      </p:cBhvr>
                                      <p:by x="120000" y="120000"/>
                                    </p:animScale>
                                  </p:childTnLst>
                                </p:cTn>
                              </p:par>
                              <p:par>
                                <p:cTn id="24" presetID="6" presetClass="emph" presetSubtype="0" fill="hold" grpId="1" nodeType="withEffect">
                                  <p:stCondLst>
                                    <p:cond delay="250"/>
                                  </p:stCondLst>
                                  <p:childTnLst>
                                    <p:animScale>
                                      <p:cBhvr>
                                        <p:cTn id="25" dur="5750" fill="hold"/>
                                        <p:tgtEl>
                                          <p:spTgt spid="17"/>
                                        </p:tgtEl>
                                      </p:cBhvr>
                                      <p:by x="120000" y="120000"/>
                                    </p:animScale>
                                  </p:childTnLst>
                                </p:cTn>
                              </p:par>
                              <p:par>
                                <p:cTn id="26" presetID="6" presetClass="emph" presetSubtype="0" fill="hold" grpId="1" nodeType="withEffect">
                                  <p:stCondLst>
                                    <p:cond delay="250"/>
                                  </p:stCondLst>
                                  <p:childTnLst>
                                    <p:animScale>
                                      <p:cBhvr>
                                        <p:cTn id="27" dur="5750" fill="hold"/>
                                        <p:tgtEl>
                                          <p:spTgt spid="16"/>
                                        </p:tgtEl>
                                      </p:cBhvr>
                                      <p:by x="120000" y="120000"/>
                                    </p:animScale>
                                  </p:childTnLst>
                                </p:cTn>
                              </p:par>
                              <p:par>
                                <p:cTn id="28" presetID="6" presetClass="emph" presetSubtype="0" fill="hold" grpId="1" nodeType="withEffect">
                                  <p:stCondLst>
                                    <p:cond delay="250"/>
                                  </p:stCondLst>
                                  <p:childTnLst>
                                    <p:animScale>
                                      <p:cBhvr>
                                        <p:cTn id="29"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16" grpId="0" bldLvl="0" animBg="1"/>
      <p:bldP spid="16" grpId="1" bldLvl="0" animBg="1"/>
      <p:bldP spid="16" grpId="2" bldLvl="0" animBg="1"/>
      <p:bldP spid="17" grpId="0" bldLvl="0" animBg="1"/>
      <p:bldP spid="17" grpId="1" bldLvl="0" animBg="1"/>
      <p:bldP spid="17" grpId="2" bldLvl="0" animBg="1"/>
      <p:bldP spid="18" grpId="0" bldLvl="0" animBg="1"/>
      <p:bldP spid="18" grpId="1" bldLvl="0" animBg="1"/>
      <p:bldP spid="18" grpId="2" bldLvl="0" animBg="1"/>
    </p:bld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2192000" cy="6858000"/>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4463252" cy="8135578"/>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2632724" y="0"/>
            <a:ext cx="16539223" cy="9303312"/>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7698658" y="-1"/>
            <a:ext cx="21528958" cy="12110037"/>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6058270" y="-1"/>
            <a:ext cx="28538315" cy="16052801"/>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9" name="Picture Placeholder 58"/>
          <p:cNvSpPr>
            <a:spLocks noGrp="1"/>
          </p:cNvSpPr>
          <p:nvPr>
            <p:ph type="pic" sz="quarter" idx="17"/>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p:spPr>
        <p:txBody>
          <a:bodyPr wrap="square">
            <a:noAutofit/>
          </a:bodyPr>
          <a:lstStyle/>
          <a:p>
            <a:endParaRPr lang="en-US"/>
          </a:p>
        </p:txBody>
      </p:sp>
      <p:sp>
        <p:nvSpPr>
          <p:cNvPr id="55" name="Picture Placeholder 54"/>
          <p:cNvSpPr>
            <a:spLocks noGrp="1"/>
          </p:cNvSpPr>
          <p:nvPr>
            <p:ph type="pic" sz="quarter" idx="16"/>
          </p:nvPr>
        </p:nvSpPr>
        <p:spPr>
          <a:xfrm>
            <a:off x="0" y="0"/>
            <a:ext cx="12192000" cy="6858000"/>
          </a:xfrm>
          <a:custGeom>
            <a:avLst/>
            <a:gdLst>
              <a:gd name="connsiteX0" fmla="*/ 12146281 w 12192000"/>
              <a:gd name="connsiteY0" fmla="*/ 6812281 h 6896100"/>
              <a:gd name="connsiteX1" fmla="*/ 12192000 w 12192000"/>
              <a:gd name="connsiteY1" fmla="*/ 6812281 h 6896100"/>
              <a:gd name="connsiteX2" fmla="*/ 12192000 w 12192000"/>
              <a:gd name="connsiteY2" fmla="*/ 6858000 h 6896100"/>
              <a:gd name="connsiteX3" fmla="*/ 12146281 w 12192000"/>
              <a:gd name="connsiteY3" fmla="*/ 6858000 h 6896100"/>
              <a:gd name="connsiteX4" fmla="*/ 0 w 12192000"/>
              <a:gd name="connsiteY4" fmla="*/ 6812281 h 6896100"/>
              <a:gd name="connsiteX5" fmla="*/ 45719 w 12192000"/>
              <a:gd name="connsiteY5" fmla="*/ 6812281 h 6896100"/>
              <a:gd name="connsiteX6" fmla="*/ 45719 w 12192000"/>
              <a:gd name="connsiteY6" fmla="*/ 6858000 h 6896100"/>
              <a:gd name="connsiteX7" fmla="*/ 0 w 12192000"/>
              <a:gd name="connsiteY7" fmla="*/ 6858000 h 6896100"/>
              <a:gd name="connsiteX8" fmla="*/ 3619829 w 12192000"/>
              <a:gd name="connsiteY8" fmla="*/ 0 h 6896100"/>
              <a:gd name="connsiteX9" fmla="*/ 8570584 w 12192000"/>
              <a:gd name="connsiteY9" fmla="*/ 0 h 6896100"/>
              <a:gd name="connsiteX10" fmla="*/ 10337800 w 12192000"/>
              <a:gd name="connsiteY10" fmla="*/ 3448050 h 6896100"/>
              <a:gd name="connsiteX11" fmla="*/ 8570584 w 12192000"/>
              <a:gd name="connsiteY11" fmla="*/ 6896100 h 6896100"/>
              <a:gd name="connsiteX12" fmla="*/ 3619829 w 12192000"/>
              <a:gd name="connsiteY12" fmla="*/ 6896100 h 6896100"/>
              <a:gd name="connsiteX13" fmla="*/ 1852613 w 12192000"/>
              <a:gd name="connsiteY13" fmla="*/ 3448050 h 6896100"/>
              <a:gd name="connsiteX14" fmla="*/ 3619829 w 12192000"/>
              <a:gd name="connsiteY14" fmla="*/ 0 h 6896100"/>
              <a:gd name="connsiteX15" fmla="*/ 1 w 12192000"/>
              <a:gd name="connsiteY15" fmla="*/ 0 h 6896100"/>
              <a:gd name="connsiteX16" fmla="*/ 45720 w 12192000"/>
              <a:gd name="connsiteY16" fmla="*/ 0 h 6896100"/>
              <a:gd name="connsiteX17" fmla="*/ 45720 w 12192000"/>
              <a:gd name="connsiteY17" fmla="*/ 45719 h 6896100"/>
              <a:gd name="connsiteX18" fmla="*/ 1 w 12192000"/>
              <a:gd name="connsiteY18" fmla="*/ 45719 h 6896100"/>
              <a:gd name="connsiteX19" fmla="*/ 12146281 w 12192000"/>
              <a:gd name="connsiteY19" fmla="*/ 0 h 6896100"/>
              <a:gd name="connsiteX20" fmla="*/ 12192000 w 12192000"/>
              <a:gd name="connsiteY20" fmla="*/ 0 h 6896100"/>
              <a:gd name="connsiteX21" fmla="*/ 12192000 w 12192000"/>
              <a:gd name="connsiteY21" fmla="*/ 45719 h 6896100"/>
              <a:gd name="connsiteX22" fmla="*/ 12146281 w 12192000"/>
              <a:gd name="connsiteY22" fmla="*/ 45719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96100">
                <a:moveTo>
                  <a:pt x="12146281" y="6812281"/>
                </a:moveTo>
                <a:lnTo>
                  <a:pt x="12192000" y="6812281"/>
                </a:lnTo>
                <a:lnTo>
                  <a:pt x="12192000" y="6858000"/>
                </a:lnTo>
                <a:lnTo>
                  <a:pt x="12146281" y="6858000"/>
                </a:lnTo>
                <a:close/>
                <a:moveTo>
                  <a:pt x="0" y="6812281"/>
                </a:moveTo>
                <a:lnTo>
                  <a:pt x="45719" y="6812281"/>
                </a:lnTo>
                <a:lnTo>
                  <a:pt x="45719" y="6858000"/>
                </a:lnTo>
                <a:lnTo>
                  <a:pt x="0" y="6858000"/>
                </a:lnTo>
                <a:close/>
                <a:moveTo>
                  <a:pt x="3619829" y="0"/>
                </a:moveTo>
                <a:cubicBezTo>
                  <a:pt x="3619829" y="0"/>
                  <a:pt x="3619829" y="0"/>
                  <a:pt x="8570584" y="0"/>
                </a:cubicBezTo>
                <a:cubicBezTo>
                  <a:pt x="9642398" y="769426"/>
                  <a:pt x="10337800" y="2027326"/>
                  <a:pt x="10337800" y="3448050"/>
                </a:cubicBezTo>
                <a:cubicBezTo>
                  <a:pt x="10337800" y="4868775"/>
                  <a:pt x="9642398" y="6126674"/>
                  <a:pt x="8570584" y="6896100"/>
                </a:cubicBezTo>
                <a:cubicBezTo>
                  <a:pt x="8570584" y="6896100"/>
                  <a:pt x="8570584" y="6896100"/>
                  <a:pt x="3619829" y="6896100"/>
                </a:cubicBezTo>
                <a:cubicBezTo>
                  <a:pt x="2551206" y="6126674"/>
                  <a:pt x="1852613" y="4868775"/>
                  <a:pt x="1852613" y="3448050"/>
                </a:cubicBezTo>
                <a:cubicBezTo>
                  <a:pt x="1852613" y="2027326"/>
                  <a:pt x="2551206" y="769426"/>
                  <a:pt x="3619829" y="0"/>
                </a:cubicBezTo>
                <a:close/>
                <a:moveTo>
                  <a:pt x="1" y="0"/>
                </a:moveTo>
                <a:lnTo>
                  <a:pt x="45720" y="0"/>
                </a:lnTo>
                <a:lnTo>
                  <a:pt x="45720" y="45719"/>
                </a:lnTo>
                <a:lnTo>
                  <a:pt x="1" y="45719"/>
                </a:lnTo>
                <a:close/>
                <a:moveTo>
                  <a:pt x="12146281" y="0"/>
                </a:moveTo>
                <a:lnTo>
                  <a:pt x="12192000" y="0"/>
                </a:lnTo>
                <a:lnTo>
                  <a:pt x="12192000" y="45719"/>
                </a:lnTo>
                <a:lnTo>
                  <a:pt x="12146281" y="45719"/>
                </a:lnTo>
                <a:close/>
              </a:path>
            </a:pathLst>
          </a:custGeom>
          <a:solidFill>
            <a:schemeClr val="accent1"/>
          </a:solidFill>
        </p:spPr>
        <p:txBody>
          <a:bodyPr wrap="square">
            <a:noAutofit/>
          </a:bodyPr>
          <a:lstStyle/>
          <a:p>
            <a:endParaRPr lang="en-US"/>
          </a:p>
        </p:txBody>
      </p:sp>
      <p:sp>
        <p:nvSpPr>
          <p:cNvPr id="75" name="Picture Placeholder 74"/>
          <p:cNvSpPr>
            <a:spLocks noGrp="1"/>
          </p:cNvSpPr>
          <p:nvPr>
            <p:ph type="pic" sz="quarter" idx="18"/>
          </p:nvPr>
        </p:nvSpPr>
        <p:spPr>
          <a:xfrm>
            <a:off x="1" y="0"/>
            <a:ext cx="12191999" cy="6858000"/>
          </a:xfrm>
          <a:custGeom>
            <a:avLst/>
            <a:gdLst>
              <a:gd name="connsiteX0" fmla="*/ 12145962 w 12191999"/>
              <a:gd name="connsiteY0" fmla="*/ 6813550 h 6858000"/>
              <a:gd name="connsiteX1" fmla="*/ 12191999 w 12191999"/>
              <a:gd name="connsiteY1" fmla="*/ 6813550 h 6858000"/>
              <a:gd name="connsiteX2" fmla="*/ 12191999 w 12191999"/>
              <a:gd name="connsiteY2" fmla="*/ 6858000 h 6858000"/>
              <a:gd name="connsiteX3" fmla="*/ 12145962 w 12191999"/>
              <a:gd name="connsiteY3" fmla="*/ 6858000 h 6858000"/>
              <a:gd name="connsiteX4" fmla="*/ 0 w 12191999"/>
              <a:gd name="connsiteY4" fmla="*/ 6813550 h 6858000"/>
              <a:gd name="connsiteX5" fmla="*/ 46037 w 12191999"/>
              <a:gd name="connsiteY5" fmla="*/ 6813550 h 6858000"/>
              <a:gd name="connsiteX6" fmla="*/ 46037 w 12191999"/>
              <a:gd name="connsiteY6" fmla="*/ 6858000 h 6858000"/>
              <a:gd name="connsiteX7" fmla="*/ 0 w 12191999"/>
              <a:gd name="connsiteY7" fmla="*/ 6858000 h 6858000"/>
              <a:gd name="connsiteX8" fmla="*/ 6095999 w 12191999"/>
              <a:gd name="connsiteY8" fmla="*/ 565150 h 6858000"/>
              <a:gd name="connsiteX9" fmla="*/ 8959849 w 12191999"/>
              <a:gd name="connsiteY9" fmla="*/ 3429000 h 6858000"/>
              <a:gd name="connsiteX10" fmla="*/ 6095999 w 12191999"/>
              <a:gd name="connsiteY10" fmla="*/ 6292850 h 6858000"/>
              <a:gd name="connsiteX11" fmla="*/ 3232150 w 12191999"/>
              <a:gd name="connsiteY11" fmla="*/ 3429000 h 6858000"/>
              <a:gd name="connsiteX12" fmla="*/ 6095999 w 12191999"/>
              <a:gd name="connsiteY12" fmla="*/ 565150 h 6858000"/>
              <a:gd name="connsiteX13" fmla="*/ 0 w 12191999"/>
              <a:gd name="connsiteY13" fmla="*/ 0 h 6858000"/>
              <a:gd name="connsiteX14" fmla="*/ 46037 w 12191999"/>
              <a:gd name="connsiteY14" fmla="*/ 0 h 6858000"/>
              <a:gd name="connsiteX15" fmla="*/ 46037 w 12191999"/>
              <a:gd name="connsiteY15" fmla="*/ 44450 h 6858000"/>
              <a:gd name="connsiteX16" fmla="*/ 0 w 12191999"/>
              <a:gd name="connsiteY16" fmla="*/ 44450 h 6858000"/>
              <a:gd name="connsiteX17" fmla="*/ 12145962 w 12191999"/>
              <a:gd name="connsiteY17" fmla="*/ 0 h 6858000"/>
              <a:gd name="connsiteX18" fmla="*/ 12191999 w 12191999"/>
              <a:gd name="connsiteY18" fmla="*/ 0 h 6858000"/>
              <a:gd name="connsiteX19" fmla="*/ 12191999 w 12191999"/>
              <a:gd name="connsiteY19" fmla="*/ 44450 h 6858000"/>
              <a:gd name="connsiteX20" fmla="*/ 12145962 w 12191999"/>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8000">
                <a:moveTo>
                  <a:pt x="12145962" y="6813550"/>
                </a:moveTo>
                <a:lnTo>
                  <a:pt x="12191999" y="6813550"/>
                </a:lnTo>
                <a:lnTo>
                  <a:pt x="12191999" y="6858000"/>
                </a:lnTo>
                <a:lnTo>
                  <a:pt x="12145962" y="6858000"/>
                </a:lnTo>
                <a:close/>
                <a:moveTo>
                  <a:pt x="0" y="6813550"/>
                </a:moveTo>
                <a:lnTo>
                  <a:pt x="46037" y="6813550"/>
                </a:lnTo>
                <a:lnTo>
                  <a:pt x="46037" y="6858000"/>
                </a:lnTo>
                <a:lnTo>
                  <a:pt x="0" y="6858000"/>
                </a:lnTo>
                <a:close/>
                <a:moveTo>
                  <a:pt x="6095999" y="565150"/>
                </a:moveTo>
                <a:cubicBezTo>
                  <a:pt x="7677660" y="565150"/>
                  <a:pt x="8959849" y="1847340"/>
                  <a:pt x="8959849" y="3429000"/>
                </a:cubicBezTo>
                <a:cubicBezTo>
                  <a:pt x="8959849" y="5010661"/>
                  <a:pt x="7677660" y="6292850"/>
                  <a:pt x="6095999" y="6292850"/>
                </a:cubicBezTo>
                <a:cubicBezTo>
                  <a:pt x="4514338" y="6292850"/>
                  <a:pt x="3232150" y="5010661"/>
                  <a:pt x="3232150" y="3429000"/>
                </a:cubicBezTo>
                <a:cubicBezTo>
                  <a:pt x="3232150" y="1847340"/>
                  <a:pt x="4514338" y="565150"/>
                  <a:pt x="6095999" y="565150"/>
                </a:cubicBezTo>
                <a:close/>
                <a:moveTo>
                  <a:pt x="0" y="0"/>
                </a:moveTo>
                <a:lnTo>
                  <a:pt x="46037" y="0"/>
                </a:lnTo>
                <a:lnTo>
                  <a:pt x="46037" y="44450"/>
                </a:lnTo>
                <a:lnTo>
                  <a:pt x="0" y="44450"/>
                </a:lnTo>
                <a:close/>
                <a:moveTo>
                  <a:pt x="12145962" y="0"/>
                </a:moveTo>
                <a:lnTo>
                  <a:pt x="12191999" y="0"/>
                </a:lnTo>
                <a:lnTo>
                  <a:pt x="12191999" y="44450"/>
                </a:lnTo>
                <a:lnTo>
                  <a:pt x="12145962" y="44450"/>
                </a:lnTo>
                <a:close/>
              </a:path>
            </a:pathLst>
          </a:custGeom>
          <a:solidFill>
            <a:schemeClr val="accent3"/>
          </a:solidFill>
        </p:spPr>
        <p:txBody>
          <a:bodyPr wrap="square">
            <a:noAutofit/>
          </a:bodyPr>
          <a:lstStyle/>
          <a:p>
            <a:endParaRPr lang="en-US"/>
          </a:p>
        </p:txBody>
      </p:sp>
      <p:sp>
        <p:nvSpPr>
          <p:cNvPr id="80" name="Picture Placeholder 79"/>
          <p:cNvSpPr>
            <a:spLocks noGrp="1"/>
          </p:cNvSpPr>
          <p:nvPr>
            <p:ph type="pic" sz="quarter" idx="23" hasCustomPrompt="1"/>
          </p:nvPr>
        </p:nvSpPr>
        <p:spPr>
          <a:xfrm>
            <a:off x="-1" y="0"/>
            <a:ext cx="12192000" cy="6858000"/>
          </a:xfrm>
          <a:custGeom>
            <a:avLst/>
            <a:gdLst>
              <a:gd name="connsiteX0" fmla="*/ 12145963 w 12192000"/>
              <a:gd name="connsiteY0" fmla="*/ 6813550 h 6858000"/>
              <a:gd name="connsiteX1" fmla="*/ 12192000 w 12192000"/>
              <a:gd name="connsiteY1" fmla="*/ 6813550 h 6858000"/>
              <a:gd name="connsiteX2" fmla="*/ 12192000 w 12192000"/>
              <a:gd name="connsiteY2" fmla="*/ 6858000 h 6858000"/>
              <a:gd name="connsiteX3" fmla="*/ 12145963 w 12192000"/>
              <a:gd name="connsiteY3" fmla="*/ 6858000 h 6858000"/>
              <a:gd name="connsiteX4" fmla="*/ 0 w 12192000"/>
              <a:gd name="connsiteY4" fmla="*/ 6813550 h 6858000"/>
              <a:gd name="connsiteX5" fmla="*/ 46037 w 12192000"/>
              <a:gd name="connsiteY5" fmla="*/ 6813550 h 6858000"/>
              <a:gd name="connsiteX6" fmla="*/ 46037 w 12192000"/>
              <a:gd name="connsiteY6" fmla="*/ 6858000 h 6858000"/>
              <a:gd name="connsiteX7" fmla="*/ 0 w 12192000"/>
              <a:gd name="connsiteY7" fmla="*/ 6858000 h 6858000"/>
              <a:gd name="connsiteX8" fmla="*/ 6096000 w 12192000"/>
              <a:gd name="connsiteY8" fmla="*/ 1812432 h 6858000"/>
              <a:gd name="connsiteX9" fmla="*/ 7712568 w 12192000"/>
              <a:gd name="connsiteY9" fmla="*/ 3429000 h 6858000"/>
              <a:gd name="connsiteX10" fmla="*/ 6096000 w 12192000"/>
              <a:gd name="connsiteY10" fmla="*/ 5045568 h 6858000"/>
              <a:gd name="connsiteX11" fmla="*/ 4479432 w 12192000"/>
              <a:gd name="connsiteY11" fmla="*/ 3429000 h 6858000"/>
              <a:gd name="connsiteX12" fmla="*/ 6096000 w 12192000"/>
              <a:gd name="connsiteY12" fmla="*/ 1812432 h 6858000"/>
              <a:gd name="connsiteX13" fmla="*/ 1 w 12192000"/>
              <a:gd name="connsiteY13" fmla="*/ 0 h 6858000"/>
              <a:gd name="connsiteX14" fmla="*/ 46038 w 12192000"/>
              <a:gd name="connsiteY14" fmla="*/ 0 h 6858000"/>
              <a:gd name="connsiteX15" fmla="*/ 46038 w 12192000"/>
              <a:gd name="connsiteY15" fmla="*/ 44450 h 6858000"/>
              <a:gd name="connsiteX16" fmla="*/ 1 w 12192000"/>
              <a:gd name="connsiteY16" fmla="*/ 44450 h 6858000"/>
              <a:gd name="connsiteX17" fmla="*/ 12145963 w 12192000"/>
              <a:gd name="connsiteY17" fmla="*/ 0 h 6858000"/>
              <a:gd name="connsiteX18" fmla="*/ 12192000 w 12192000"/>
              <a:gd name="connsiteY18" fmla="*/ 0 h 6858000"/>
              <a:gd name="connsiteX19" fmla="*/ 12192000 w 12192000"/>
              <a:gd name="connsiteY19" fmla="*/ 44450 h 6858000"/>
              <a:gd name="connsiteX20" fmla="*/ 12145963 w 12192000"/>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12145963" y="6813550"/>
                </a:moveTo>
                <a:lnTo>
                  <a:pt x="12192000" y="6813550"/>
                </a:lnTo>
                <a:lnTo>
                  <a:pt x="12192000" y="6858000"/>
                </a:lnTo>
                <a:lnTo>
                  <a:pt x="12145963" y="6858000"/>
                </a:lnTo>
                <a:close/>
                <a:moveTo>
                  <a:pt x="0" y="6813550"/>
                </a:moveTo>
                <a:lnTo>
                  <a:pt x="46037" y="6813550"/>
                </a:lnTo>
                <a:lnTo>
                  <a:pt x="46037" y="6858000"/>
                </a:lnTo>
                <a:lnTo>
                  <a:pt x="0" y="6858000"/>
                </a:lnTo>
                <a:close/>
                <a:moveTo>
                  <a:pt x="6096000" y="1812432"/>
                </a:moveTo>
                <a:cubicBezTo>
                  <a:pt x="6988806" y="1812432"/>
                  <a:pt x="7712568" y="2536194"/>
                  <a:pt x="7712568" y="3429000"/>
                </a:cubicBezTo>
                <a:cubicBezTo>
                  <a:pt x="7712568" y="4321806"/>
                  <a:pt x="6988806" y="5045568"/>
                  <a:pt x="6096000" y="5045568"/>
                </a:cubicBezTo>
                <a:cubicBezTo>
                  <a:pt x="5203194" y="5045568"/>
                  <a:pt x="4479432" y="4321806"/>
                  <a:pt x="4479432" y="3429000"/>
                </a:cubicBezTo>
                <a:cubicBezTo>
                  <a:pt x="4479432" y="2536194"/>
                  <a:pt x="5203194" y="1812432"/>
                  <a:pt x="6096000" y="1812432"/>
                </a:cubicBezTo>
                <a:close/>
                <a:moveTo>
                  <a:pt x="1" y="0"/>
                </a:moveTo>
                <a:lnTo>
                  <a:pt x="46038" y="0"/>
                </a:lnTo>
                <a:lnTo>
                  <a:pt x="46038" y="44450"/>
                </a:lnTo>
                <a:lnTo>
                  <a:pt x="1" y="44450"/>
                </a:lnTo>
                <a:close/>
                <a:moveTo>
                  <a:pt x="12145963" y="0"/>
                </a:moveTo>
                <a:lnTo>
                  <a:pt x="12192000" y="0"/>
                </a:lnTo>
                <a:lnTo>
                  <a:pt x="12192000" y="44450"/>
                </a:lnTo>
                <a:lnTo>
                  <a:pt x="12145963" y="44450"/>
                </a:lnTo>
                <a:close/>
              </a:path>
            </a:pathLst>
          </a:custGeom>
          <a:solidFill>
            <a:schemeClr val="accent4"/>
          </a:solidFill>
        </p:spPr>
        <p:txBody>
          <a:bodyPr wrap="square">
            <a:noAutofit/>
          </a:bodyPr>
          <a:lstStyle/>
          <a:p>
            <a:r>
              <a:rPr lang="en-US"/>
              <a:t>a</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80"/>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 pathEditMode="relative" rAng="0" ptsTypes="AA">
                                      <p:cBhvr>
                                        <p:cTn id="8" dur="2000" fill="hold"/>
                                        <p:tgtEl>
                                          <p:spTgt spid="75"/>
                                        </p:tgtEl>
                                        <p:attrNameLst>
                                          <p:attrName>ppt_x</p:attrName>
                                          <p:attrName>ppt_y</p:attrName>
                                        </p:attrNameLst>
                                      </p:cBhvr>
                                      <p:rCtr x="-12500" y="0"/>
                                    </p:animMotion>
                                  </p:childTnLst>
                                </p:cTn>
                              </p:par>
                              <p:par>
                                <p:cTn id="9" presetID="35" presetClass="path" presetSubtype="0" accel="50000" decel="50000" fill="hold" grpId="0" nodeType="withEffect">
                                  <p:stCondLst>
                                    <p:cond delay="400"/>
                                  </p:stCondLst>
                                  <p:childTnLst>
                                    <p:animMotion origin="layout" path="M 0 0 L -0.25 0 " pathEditMode="relative" rAng="0" ptsTypes="AA">
                                      <p:cBhvr>
                                        <p:cTn id="10" dur="2000" fill="hold"/>
                                        <p:tgtEl>
                                          <p:spTgt spid="55"/>
                                        </p:tgtEl>
                                        <p:attrNameLst>
                                          <p:attrName>ppt_x</p:attrName>
                                          <p:attrName>ppt_y</p:attrName>
                                        </p:attrNameLst>
                                      </p:cBhvr>
                                      <p:rCtr x="-12500" y="0"/>
                                    </p:animMotion>
                                  </p:childTnLst>
                                </p:cTn>
                              </p:par>
                              <p:par>
                                <p:cTn id="11" presetID="35" presetClass="path" presetSubtype="0" accel="50000" decel="50000" fill="hold" grpId="0" nodeType="withEffect">
                                  <p:stCondLst>
                                    <p:cond delay="600"/>
                                  </p:stCondLst>
                                  <p:childTnLst>
                                    <p:animMotion origin="layout" path="M 0 0 L -0.25 0 " pathEditMode="relative" rAng="0" ptsTypes="AA">
                                      <p:cBhvr>
                                        <p:cTn id="12" dur="2000" fill="hold"/>
                                        <p:tgtEl>
                                          <p:spTgt spid="5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55" grpId="0" bldLvl="0" animBg="1"/>
      <p:bldP spid="75" grpId="0" bldLvl="0" animBg="1"/>
      <p:bldP spid="80" grpId="0" bldLvl="0" animBg="1"/>
    </p:bld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4" name="Picture Placeholder 33"/>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31" name="Picture Placeholder 30"/>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22" name="Picture Placeholder 21"/>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9" name="Picture Placeholder 18"/>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35" name="Picture Placeholder 34"/>
          <p:cNvSpPr>
            <a:spLocks noGrp="1"/>
          </p:cNvSpPr>
          <p:nvPr>
            <p:ph type="pic" sz="quarter" idx="15"/>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0 L 2.08333E-7 1 " pathEditMode="relative" rAng="0" ptsTypes="AA">
                                      <p:cBhvr>
                                        <p:cTn id="6" dur="2500" fill="hold"/>
                                        <p:tgtEl>
                                          <p:spTgt spid="35"/>
                                        </p:tgtEl>
                                        <p:attrNameLst>
                                          <p:attrName>ppt_x</p:attrName>
                                          <p:attrName>ppt_y</p:attrName>
                                        </p:attrNameLst>
                                      </p:cBhvr>
                                      <p:rCtr x="0" y="50000"/>
                                    </p:animMotion>
                                  </p:childTnLst>
                                </p:cTn>
                              </p:par>
                              <p:par>
                                <p:cTn id="7" presetID="6" presetClass="emph" presetSubtype="0" fill="hold" grpId="1" nodeType="withEffect">
                                  <p:stCondLst>
                                    <p:cond delay="0"/>
                                  </p:stCondLst>
                                  <p:childTnLst>
                                    <p:animScale>
                                      <p:cBhvr>
                                        <p:cTn id="8" dur="15000" fill="hold"/>
                                        <p:tgtEl>
                                          <p:spTgt spid="35"/>
                                        </p:tgtEl>
                                      </p:cBhvr>
                                      <p:by x="150000" y="150000"/>
                                    </p:animScale>
                                  </p:childTnLst>
                                </p:cTn>
                              </p:par>
                              <p:par>
                                <p:cTn id="9" presetID="42" presetClass="path" presetSubtype="0" accel="50000" decel="50000" fill="hold" grpId="0" nodeType="withEffect">
                                  <p:stCondLst>
                                    <p:cond delay="0"/>
                                  </p:stCondLst>
                                  <p:childTnLst>
                                    <p:animMotion origin="layout" path="M 2.08333E-7 0 L 2.08333E-7 0.99676 " pathEditMode="relative" rAng="0" ptsTypes="AA">
                                      <p:cBhvr>
                                        <p:cTn id="10" dur="3900" fill="hold"/>
                                        <p:tgtEl>
                                          <p:spTgt spid="34"/>
                                        </p:tgtEl>
                                        <p:attrNameLst>
                                          <p:attrName>ppt_x</p:attrName>
                                          <p:attrName>ppt_y</p:attrName>
                                        </p:attrNameLst>
                                      </p:cBhvr>
                                      <p:rCtr x="0" y="49838"/>
                                    </p:animMotion>
                                  </p:childTnLst>
                                </p:cTn>
                              </p:par>
                              <p:par>
                                <p:cTn id="11" presetID="42" presetClass="path" presetSubtype="0" accel="50000" decel="50000" fill="hold" grpId="0" nodeType="withEffect">
                                  <p:stCondLst>
                                    <p:cond delay="50"/>
                                  </p:stCondLst>
                                  <p:childTnLst>
                                    <p:animMotion origin="layout" path="M 0 0 L 0 1.00116 " pathEditMode="relative" rAng="0" ptsTypes="AA">
                                      <p:cBhvr>
                                        <p:cTn id="12" dur="3350" fill="hold"/>
                                        <p:tgtEl>
                                          <p:spTgt spid="31"/>
                                        </p:tgtEl>
                                        <p:attrNameLst>
                                          <p:attrName>ppt_x</p:attrName>
                                          <p:attrName>ppt_y</p:attrName>
                                        </p:attrNameLst>
                                      </p:cBhvr>
                                      <p:rCtr x="0" y="50046"/>
                                    </p:animMotion>
                                  </p:childTnLst>
                                </p:cTn>
                              </p:par>
                              <p:par>
                                <p:cTn id="13" presetID="42" presetClass="path" presetSubtype="0" accel="50000" decel="50000" fill="hold" grpId="0" nodeType="withEffect">
                                  <p:stCondLst>
                                    <p:cond delay="100"/>
                                  </p:stCondLst>
                                  <p:childTnLst>
                                    <p:animMotion origin="layout" path="M 2.08333E-7 0 L 2.08333E-7 1.00116 " pathEditMode="relative" rAng="0" ptsTypes="AA">
                                      <p:cBhvr>
                                        <p:cTn id="14" dur="2750" fill="hold"/>
                                        <p:tgtEl>
                                          <p:spTgt spid="22"/>
                                        </p:tgtEl>
                                        <p:attrNameLst>
                                          <p:attrName>ppt_x</p:attrName>
                                          <p:attrName>ppt_y</p:attrName>
                                        </p:attrNameLst>
                                      </p:cBhvr>
                                      <p:rCtr x="0" y="50046"/>
                                    </p:animMotion>
                                  </p:childTnLst>
                                </p:cTn>
                              </p:par>
                              <p:par>
                                <p:cTn id="15" presetID="42" presetClass="path" presetSubtype="0" accel="50000" decel="50000" fill="hold" grpId="0" nodeType="withEffect">
                                  <p:stCondLst>
                                    <p:cond delay="150"/>
                                  </p:stCondLst>
                                  <p:childTnLst>
                                    <p:animMotion origin="layout" path="M 0 0 L 0 1.00116 " pathEditMode="relative" rAng="0" ptsTypes="AA">
                                      <p:cBhvr>
                                        <p:cTn id="16" dur="2150" fill="hold"/>
                                        <p:tgtEl>
                                          <p:spTgt spid="19"/>
                                        </p:tgtEl>
                                        <p:attrNameLst>
                                          <p:attrName>ppt_x</p:attrName>
                                          <p:attrName>ppt_y</p:attrName>
                                        </p:attrNameLst>
                                      </p:cBhvr>
                                      <p:rCtr x="0" y="50046"/>
                                    </p:animMotion>
                                  </p:childTnLst>
                                </p:cTn>
                              </p:par>
                              <p:par>
                                <p:cTn id="17" presetID="6" presetClass="emph" presetSubtype="0" fill="hold" grpId="1" nodeType="withEffect">
                                  <p:stCondLst>
                                    <p:cond delay="150"/>
                                  </p:stCondLst>
                                  <p:childTnLst>
                                    <p:animScale>
                                      <p:cBhvr>
                                        <p:cTn id="18" dur="2000" fill="hold"/>
                                        <p:tgtEl>
                                          <p:spTgt spid="34"/>
                                        </p:tgtEl>
                                      </p:cBhvr>
                                      <p:by x="150000" y="150000"/>
                                    </p:animScale>
                                  </p:childTnLst>
                                </p:cTn>
                              </p:par>
                              <p:par>
                                <p:cTn id="19" presetID="6" presetClass="emph" presetSubtype="0" fill="hold" grpId="1" nodeType="withEffect">
                                  <p:stCondLst>
                                    <p:cond delay="200"/>
                                  </p:stCondLst>
                                  <p:childTnLst>
                                    <p:animScale>
                                      <p:cBhvr>
                                        <p:cTn id="20" dur="2000" fill="hold"/>
                                        <p:tgtEl>
                                          <p:spTgt spid="31"/>
                                        </p:tgtEl>
                                      </p:cBhvr>
                                      <p:by x="150000" y="150000"/>
                                    </p:animScale>
                                  </p:childTnLst>
                                </p:cTn>
                              </p:par>
                              <p:par>
                                <p:cTn id="21" presetID="6" presetClass="emph" presetSubtype="0" fill="hold" grpId="1" nodeType="withEffect">
                                  <p:stCondLst>
                                    <p:cond delay="200"/>
                                  </p:stCondLst>
                                  <p:childTnLst>
                                    <p:animScale>
                                      <p:cBhvr>
                                        <p:cTn id="22" dur="2000" fill="hold"/>
                                        <p:tgtEl>
                                          <p:spTgt spid="22"/>
                                        </p:tgtEl>
                                      </p:cBhvr>
                                      <p:by x="150000" y="150000"/>
                                    </p:animScale>
                                  </p:childTnLst>
                                </p:cTn>
                              </p:par>
                              <p:par>
                                <p:cTn id="23" presetID="6" presetClass="emph" presetSubtype="0" fill="hold" grpId="1" nodeType="withEffect">
                                  <p:stCondLst>
                                    <p:cond delay="300"/>
                                  </p:stCondLst>
                                  <p:childTnLst>
                                    <p:animScale>
                                      <p:cBhvr>
                                        <p:cTn id="24"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1" grpId="0"/>
      <p:bldP spid="31" grpId="1"/>
      <p:bldP spid="22" grpId="0"/>
      <p:bldP spid="22" grpId="1"/>
      <p:bldP spid="19" grpId="0"/>
      <p:bldP spid="19" grpId="1"/>
      <p:bldP spid="35" grpId="0" bldLvl="0" animBg="1"/>
      <p:bldP spid="35" grpId="1" bldLvl="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7" y="33384"/>
            <a:ext cx="3684105" cy="3352754"/>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39"/>
          </p:nvPr>
        </p:nvSpPr>
        <p:spPr>
          <a:xfrm>
            <a:off x="3783355" y="33384"/>
            <a:ext cx="3684105" cy="3352754"/>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0"/>
          </p:nvPr>
        </p:nvSpPr>
        <p:spPr>
          <a:xfrm>
            <a:off x="3783355" y="3429000"/>
            <a:ext cx="3684105" cy="3384186"/>
          </a:xfrm>
          <a:prstGeom prst="rect">
            <a:avLst/>
          </a:prstGeom>
          <a:pattFill prst="lgGrid">
            <a:fgClr>
              <a:schemeClr val="bg1"/>
            </a:fgClr>
            <a:bgClr>
              <a:srgbClr val="EBEDF3"/>
            </a:bgClr>
          </a:pattFill>
        </p:spPr>
        <p:txBody>
          <a:bodyPr/>
          <a:lstStyle/>
          <a:p>
            <a:endParaRPr lang="en-US"/>
          </a:p>
        </p:txBody>
      </p:sp>
      <p:sp>
        <p:nvSpPr>
          <p:cNvPr id="15" name="Picture Placeholder 6"/>
          <p:cNvSpPr>
            <a:spLocks noGrp="1"/>
          </p:cNvSpPr>
          <p:nvPr>
            <p:ph type="pic" sz="quarter" idx="41"/>
          </p:nvPr>
        </p:nvSpPr>
        <p:spPr>
          <a:xfrm>
            <a:off x="47897" y="3429000"/>
            <a:ext cx="3684105" cy="338418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7" name="Picture Placeholder 6"/>
          <p:cNvSpPr>
            <a:spLocks noGrp="1"/>
          </p:cNvSpPr>
          <p:nvPr>
            <p:ph type="pic" sz="quarter" idx="13"/>
          </p:nvPr>
        </p:nvSpPr>
        <p:spPr>
          <a:xfrm>
            <a:off x="0" y="685800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8" name="Picture Placeholder 7"/>
          <p:cNvSpPr>
            <a:spLocks noGrp="1"/>
          </p:cNvSpPr>
          <p:nvPr>
            <p:ph type="pic" sz="quarter" idx="11"/>
          </p:nvPr>
        </p:nvSpPr>
        <p:spPr>
          <a:xfrm>
            <a:off x="0" y="685800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9" name="Picture Placeholder 8"/>
          <p:cNvSpPr>
            <a:spLocks noGrp="1"/>
          </p:cNvSpPr>
          <p:nvPr>
            <p:ph type="pic" sz="quarter" idx="10"/>
          </p:nvPr>
        </p:nvSpPr>
        <p:spPr>
          <a:xfrm>
            <a:off x="1524" y="685800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10" name="Picture Placeholder 9"/>
          <p:cNvSpPr>
            <a:spLocks noGrp="1"/>
          </p:cNvSpPr>
          <p:nvPr>
            <p:ph type="pic" sz="quarter" idx="15"/>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08333E-7 0 L 2.08333E-7 -1 " pathEditMode="relative" rAng="0" ptsTypes="AA">
                                      <p:cBhvr>
                                        <p:cTn id="6" dur="2000" fill="hold"/>
                                        <p:tgtEl>
                                          <p:spTgt spid="6"/>
                                        </p:tgtEl>
                                        <p:attrNameLst>
                                          <p:attrName>ppt_x</p:attrName>
                                          <p:attrName>ppt_y</p:attrName>
                                        </p:attrNameLst>
                                      </p:cBhvr>
                                      <p:rCtr x="0" y="-50000"/>
                                    </p:animMotion>
                                  </p:childTnLst>
                                </p:cTn>
                              </p:par>
                              <p:par>
                                <p:cTn id="7" presetID="64" presetClass="path" presetSubtype="0" accel="50000" decel="50000" fill="hold" grpId="0" nodeType="withEffect">
                                  <p:stCondLst>
                                    <p:cond delay="50"/>
                                  </p:stCondLst>
                                  <p:childTnLst>
                                    <p:animMotion origin="layout" path="M 0 0 L 0 -1 " pathEditMode="relative" rAng="0" ptsTypes="AA">
                                      <p:cBhvr>
                                        <p:cTn id="8" dur="2000" fill="hold"/>
                                        <p:tgtEl>
                                          <p:spTgt spid="7"/>
                                        </p:tgtEl>
                                        <p:attrNameLst>
                                          <p:attrName>ppt_x</p:attrName>
                                          <p:attrName>ppt_y</p:attrName>
                                        </p:attrNameLst>
                                      </p:cBhvr>
                                      <p:rCtr x="0" y="-50000"/>
                                    </p:animMotion>
                                  </p:childTnLst>
                                </p:cTn>
                              </p:par>
                              <p:par>
                                <p:cTn id="9" presetID="64" presetClass="path" presetSubtype="0" accel="50000" decel="50000" fill="hold" grpId="0" nodeType="withEffect">
                                  <p:stCondLst>
                                    <p:cond delay="100"/>
                                  </p:stCondLst>
                                  <p:childTnLst>
                                    <p:animMotion origin="layout" path="M 2.08333E-7 0 L 2.08333E-7 -1 " pathEditMode="relative" rAng="0" ptsTypes="AA">
                                      <p:cBhvr>
                                        <p:cTn id="10" dur="2000" fill="hold"/>
                                        <p:tgtEl>
                                          <p:spTgt spid="8"/>
                                        </p:tgtEl>
                                        <p:attrNameLst>
                                          <p:attrName>ppt_x</p:attrName>
                                          <p:attrName>ppt_y</p:attrName>
                                        </p:attrNameLst>
                                      </p:cBhvr>
                                      <p:rCtr x="0" y="-50000"/>
                                    </p:animMotion>
                                  </p:childTnLst>
                                </p:cTn>
                              </p:par>
                              <p:par>
                                <p:cTn id="11" presetID="64" presetClass="path" presetSubtype="0" accel="50000" decel="50000" fill="hold" grpId="0" nodeType="withEffect">
                                  <p:stCondLst>
                                    <p:cond delay="150"/>
                                  </p:stCondLst>
                                  <p:childTnLst>
                                    <p:animMotion origin="layout" path="M 0 0 L 0 -1 " pathEditMode="relative" rAng="0" ptsTypes="AA">
                                      <p:cBhvr>
                                        <p:cTn id="12" dur="2000" fill="hold"/>
                                        <p:tgtEl>
                                          <p:spTgt spid="9"/>
                                        </p:tgtEl>
                                        <p:attrNameLst>
                                          <p:attrName>ppt_x</p:attrName>
                                          <p:attrName>ppt_y</p:attrName>
                                        </p:attrNameLst>
                                      </p:cBhvr>
                                      <p:rCtr x="0" y="-50000"/>
                                    </p:animMotion>
                                  </p:childTnLst>
                                </p:cTn>
                              </p:par>
                              <p:par>
                                <p:cTn id="13" presetID="64" presetClass="path" presetSubtype="0" accel="50000" decel="50000" fill="hold" grpId="0" nodeType="withEffect">
                                  <p:stCondLst>
                                    <p:cond delay="200"/>
                                  </p:stCondLst>
                                  <p:childTnLst>
                                    <p:animMotion origin="layout" path="M 2.08333E-7 0 L 2.08333E-7 -0.99884 " pathEditMode="relative" rAng="0" ptsTypes="AA">
                                      <p:cBhvr>
                                        <p:cTn id="14" dur="2000" fill="hold"/>
                                        <p:tgtEl>
                                          <p:spTgt spid="10"/>
                                        </p:tgtEl>
                                        <p:attrNameLst>
                                          <p:attrName>ppt_x</p:attrName>
                                          <p:attrName>ppt_y</p:attrName>
                                        </p:attrNameLst>
                                      </p:cBhvr>
                                      <p:rCtr x="0" y="-49954"/>
                                    </p:animMotion>
                                  </p:childTnLst>
                                </p:cTn>
                              </p:par>
                              <p:par>
                                <p:cTn id="15" presetID="6" presetClass="emph" presetSubtype="0" fill="hold" grpId="1" nodeType="withEffect">
                                  <p:stCondLst>
                                    <p:cond delay="200"/>
                                  </p:stCondLst>
                                  <p:childTnLst>
                                    <p:animScale>
                                      <p:cBhvr>
                                        <p:cTn id="16" dur="4250" fill="hold"/>
                                        <p:tgtEl>
                                          <p:spTgt spid="6"/>
                                        </p:tgtEl>
                                      </p:cBhvr>
                                      <p:by x="150000" y="150000"/>
                                    </p:animScale>
                                  </p:childTnLst>
                                </p:cTn>
                              </p:par>
                              <p:par>
                                <p:cTn id="17" presetID="6" presetClass="emph" presetSubtype="0" fill="hold" grpId="1" nodeType="withEffect">
                                  <p:stCondLst>
                                    <p:cond delay="300"/>
                                  </p:stCondLst>
                                  <p:childTnLst>
                                    <p:animScale>
                                      <p:cBhvr>
                                        <p:cTn id="18" dur="3300" fill="hold"/>
                                        <p:tgtEl>
                                          <p:spTgt spid="7"/>
                                        </p:tgtEl>
                                      </p:cBhvr>
                                      <p:by x="150000" y="150000"/>
                                    </p:animScale>
                                  </p:childTnLst>
                                </p:cTn>
                              </p:par>
                              <p:par>
                                <p:cTn id="19" presetID="6" presetClass="emph" presetSubtype="0" fill="hold" grpId="1" nodeType="withEffect">
                                  <p:stCondLst>
                                    <p:cond delay="400"/>
                                  </p:stCondLst>
                                  <p:childTnLst>
                                    <p:animScale>
                                      <p:cBhvr>
                                        <p:cTn id="20" dur="2800" fill="hold"/>
                                        <p:tgtEl>
                                          <p:spTgt spid="8"/>
                                        </p:tgtEl>
                                      </p:cBhvr>
                                      <p:by x="150000" y="150000"/>
                                    </p:animScale>
                                  </p:childTnLst>
                                </p:cTn>
                              </p:par>
                              <p:par>
                                <p:cTn id="21" presetID="6" presetClass="emph" presetSubtype="0" fill="hold" grpId="1" nodeType="withEffect">
                                  <p:stCondLst>
                                    <p:cond delay="600"/>
                                  </p:stCondLst>
                                  <p:childTnLst>
                                    <p:animScale>
                                      <p:cBhvr>
                                        <p:cTn id="22" dur="19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bldLvl="0" animBg="1"/>
    </p:bld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08281 0 " pathEditMode="relative" rAng="0" ptsTypes="AA">
                                      <p:cBhvr>
                                        <p:cTn id="6" dur="5250" fill="hold"/>
                                        <p:tgtEl>
                                          <p:spTgt spid="18"/>
                                        </p:tgtEl>
                                        <p:attrNameLst>
                                          <p:attrName>ppt_x</p:attrName>
                                          <p:attrName>ppt_y</p:attrName>
                                        </p:attrNameLst>
                                      </p:cBhvr>
                                      <p:rCtr x="-4141" y="0"/>
                                    </p:animMotion>
                                  </p:childTnLst>
                                </p:cTn>
                              </p:par>
                              <p:par>
                                <p:cTn id="7" presetID="63" presetClass="path" presetSubtype="0" accel="50000" decel="50000" fill="hold" grpId="0" nodeType="withEffect">
                                  <p:stCondLst>
                                    <p:cond delay="0"/>
                                  </p:stCondLst>
                                  <p:childTnLst>
                                    <p:animMotion origin="layout" path="M 2.08333E-7 0 L 5E-6 0 " pathEditMode="relative" rAng="0" ptsTypes="AA">
                                      <p:cBhvr>
                                        <p:cTn id="8" dur="5250" fill="hold"/>
                                        <p:tgtEl>
                                          <p:spTgt spid="17"/>
                                        </p:tgtEl>
                                        <p:attrNameLst>
                                          <p:attrName>ppt_x</p:attrName>
                                          <p:attrName>ppt_y</p:attrName>
                                        </p:attrNameLst>
                                      </p:cBhvr>
                                      <p:rCtr x="1094" y="0"/>
                                    </p:animMotion>
                                  </p:childTnLst>
                                </p:cTn>
                              </p:par>
                              <p:par>
                                <p:cTn id="9" presetID="63" presetClass="path" presetSubtype="0" accel="50000" decel="50000" fill="hold" grpId="0" nodeType="withEffect">
                                  <p:stCondLst>
                                    <p:cond delay="0"/>
                                  </p:stCondLst>
                                  <p:childTnLst>
                                    <p:animMotion origin="layout" path="M 0 0 L 0.05625 0 " pathEditMode="relative" rAng="0" ptsTypes="AA">
                                      <p:cBhvr>
                                        <p:cTn id="10" dur="5250" fill="hold"/>
                                        <p:tgtEl>
                                          <p:spTgt spid="16"/>
                                        </p:tgtEl>
                                        <p:attrNameLst>
                                          <p:attrName>ppt_x</p:attrName>
                                          <p:attrName>ppt_y</p:attrName>
                                        </p:attrNameLst>
                                      </p:cBhvr>
                                      <p:rCtr x="2812" y="0"/>
                                    </p:animMotion>
                                  </p:childTnLst>
                                </p:cTn>
                              </p:par>
                              <p:par>
                                <p:cTn id="11" presetID="35" presetClass="path" presetSubtype="0" accel="50000" decel="50000" fill="hold" grpId="0" nodeType="withEffect">
                                  <p:stCondLst>
                                    <p:cond delay="0"/>
                                  </p:stCondLst>
                                  <p:childTnLst>
                                    <p:animMotion origin="layout" path="M 2.08333E-7 0 L 0.09857 0 " pathEditMode="relative" rAng="0" ptsTypes="AA">
                                      <p:cBhvr>
                                        <p:cTn id="12" dur="5250" fill="hold"/>
                                        <p:tgtEl>
                                          <p:spTgt spid="15"/>
                                        </p:tgtEl>
                                        <p:attrNameLst>
                                          <p:attrName>ppt_x</p:attrName>
                                          <p:attrName>ppt_y</p:attrName>
                                        </p:attrNameLst>
                                      </p:cBhvr>
                                      <p:rCtr x="4922" y="0"/>
                                    </p:animMotion>
                                  </p:childTnLst>
                                </p:cTn>
                              </p:par>
                              <p:par>
                                <p:cTn id="13" presetID="6" presetClass="emph" presetSubtype="0" fill="hold" grpId="1" nodeType="withEffect">
                                  <p:stCondLst>
                                    <p:cond delay="0"/>
                                  </p:stCondLst>
                                  <p:childTnLst>
                                    <p:animScale>
                                      <p:cBhvr>
                                        <p:cTn id="14" dur="5750" fill="hold"/>
                                        <p:tgtEl>
                                          <p:spTgt spid="18"/>
                                        </p:tgtEl>
                                      </p:cBhvr>
                                      <p:by x="120000" y="120000"/>
                                    </p:animScale>
                                  </p:childTnLst>
                                </p:cTn>
                              </p:par>
                              <p:par>
                                <p:cTn id="15" presetID="6" presetClass="emph" presetSubtype="0" fill="hold" grpId="1" nodeType="withEffect">
                                  <p:stCondLst>
                                    <p:cond delay="0"/>
                                  </p:stCondLst>
                                  <p:childTnLst>
                                    <p:animScale>
                                      <p:cBhvr>
                                        <p:cTn id="16" dur="5750" fill="hold"/>
                                        <p:tgtEl>
                                          <p:spTgt spid="17"/>
                                        </p:tgtEl>
                                      </p:cBhvr>
                                      <p:by x="120000" y="120000"/>
                                    </p:animScale>
                                  </p:childTnLst>
                                </p:cTn>
                              </p:par>
                              <p:par>
                                <p:cTn id="17" presetID="6" presetClass="emph" presetSubtype="0" fill="hold" grpId="1" nodeType="withEffect">
                                  <p:stCondLst>
                                    <p:cond delay="0"/>
                                  </p:stCondLst>
                                  <p:childTnLst>
                                    <p:animScale>
                                      <p:cBhvr>
                                        <p:cTn id="18" dur="5750" fill="hold"/>
                                        <p:tgtEl>
                                          <p:spTgt spid="16"/>
                                        </p:tgtEl>
                                      </p:cBhvr>
                                      <p:by x="120000" y="120000"/>
                                    </p:animScale>
                                  </p:childTnLst>
                                </p:cTn>
                              </p:par>
                              <p:par>
                                <p:cTn id="19" presetID="6" presetClass="emph" presetSubtype="0" fill="hold" grpId="1" nodeType="withEffect">
                                  <p:stCondLst>
                                    <p:cond delay="0"/>
                                  </p:stCondLst>
                                  <p:childTnLst>
                                    <p:animScale>
                                      <p:cBhvr>
                                        <p:cTn id="20"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1" name="Picture Placeholder 20"/>
          <p:cNvSpPr>
            <a:spLocks noGrp="1"/>
          </p:cNvSpPr>
          <p:nvPr>
            <p:ph type="pic" sz="quarter" idx="19"/>
          </p:nvPr>
        </p:nvSpPr>
        <p:spPr>
          <a:xfrm>
            <a:off x="-2587949" y="-342900"/>
            <a:ext cx="17364851" cy="7543800"/>
          </a:xfrm>
          <a:custGeom>
            <a:avLst/>
            <a:gdLst>
              <a:gd name="connsiteX0" fmla="*/ 0 w 15786228"/>
              <a:gd name="connsiteY0" fmla="*/ 0 h 6858000"/>
              <a:gd name="connsiteX1" fmla="*/ 1798638 w 15786228"/>
              <a:gd name="connsiteY1" fmla="*/ 0 h 6858000"/>
              <a:gd name="connsiteX2" fmla="*/ 13987590 w 15786228"/>
              <a:gd name="connsiteY2" fmla="*/ 0 h 6858000"/>
              <a:gd name="connsiteX3" fmla="*/ 15786228 w 15786228"/>
              <a:gd name="connsiteY3" fmla="*/ 0 h 6858000"/>
              <a:gd name="connsiteX4" fmla="*/ 15786228 w 15786228"/>
              <a:gd name="connsiteY4" fmla="*/ 6858000 h 6858000"/>
              <a:gd name="connsiteX5" fmla="*/ 13987590 w 15786228"/>
              <a:gd name="connsiteY5" fmla="*/ 6858000 h 6858000"/>
              <a:gd name="connsiteX6" fmla="*/ 1798638 w 15786228"/>
              <a:gd name="connsiteY6" fmla="*/ 6858000 h 6858000"/>
              <a:gd name="connsiteX7" fmla="*/ 0 w 1578622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6228" h="6858000">
                <a:moveTo>
                  <a:pt x="0" y="0"/>
                </a:moveTo>
                <a:lnTo>
                  <a:pt x="1798638" y="0"/>
                </a:lnTo>
                <a:lnTo>
                  <a:pt x="13987590" y="0"/>
                </a:lnTo>
                <a:lnTo>
                  <a:pt x="15786228" y="0"/>
                </a:lnTo>
                <a:lnTo>
                  <a:pt x="15786228" y="6858000"/>
                </a:lnTo>
                <a:lnTo>
                  <a:pt x="13987590" y="6858000"/>
                </a:lnTo>
                <a:lnTo>
                  <a:pt x="1798638" y="6858000"/>
                </a:lnTo>
                <a:lnTo>
                  <a:pt x="0" y="6858000"/>
                </a:lnTo>
                <a:close/>
              </a:path>
            </a:pathLst>
          </a:custGeom>
          <a:effectLst>
            <a:softEdge rad="165100"/>
          </a:effectLst>
        </p:spPr>
        <p:txBody>
          <a:bodyPr wrap="square">
            <a:noAutofit/>
          </a:bodyPr>
          <a:lstStyle/>
          <a:p>
            <a:endParaRPr lang="en-US"/>
          </a:p>
        </p:txBody>
      </p:sp>
      <p:sp>
        <p:nvSpPr>
          <p:cNvPr id="27" name="Picture Placeholder 26"/>
          <p:cNvSpPr>
            <a:spLocks noGrp="1"/>
          </p:cNvSpPr>
          <p:nvPr>
            <p:ph type="pic" sz="quarter" idx="22"/>
          </p:nvPr>
        </p:nvSpPr>
        <p:spPr>
          <a:xfrm>
            <a:off x="-2587949" y="-342900"/>
            <a:ext cx="17364851" cy="7543801"/>
          </a:xfrm>
          <a:custGeom>
            <a:avLst/>
            <a:gdLst>
              <a:gd name="connsiteX0" fmla="*/ 7894638 w 15786228"/>
              <a:gd name="connsiteY0" fmla="*/ 923925 h 6858001"/>
              <a:gd name="connsiteX1" fmla="*/ 5389563 w 15786228"/>
              <a:gd name="connsiteY1" fmla="*/ 3429000 h 6858001"/>
              <a:gd name="connsiteX2" fmla="*/ 7894638 w 15786228"/>
              <a:gd name="connsiteY2" fmla="*/ 5934075 h 6858001"/>
              <a:gd name="connsiteX3" fmla="*/ 10399713 w 15786228"/>
              <a:gd name="connsiteY3" fmla="*/ 3429000 h 6858001"/>
              <a:gd name="connsiteX4" fmla="*/ 7894638 w 15786228"/>
              <a:gd name="connsiteY4" fmla="*/ 923925 h 6858001"/>
              <a:gd name="connsiteX5" fmla="*/ 0 w 15786228"/>
              <a:gd name="connsiteY5" fmla="*/ 0 h 6858001"/>
              <a:gd name="connsiteX6" fmla="*/ 1798638 w 15786228"/>
              <a:gd name="connsiteY6" fmla="*/ 0 h 6858001"/>
              <a:gd name="connsiteX7" fmla="*/ 1798638 w 15786228"/>
              <a:gd name="connsiteY7" fmla="*/ 1 h 6858001"/>
              <a:gd name="connsiteX8" fmla="*/ 13987590 w 15786228"/>
              <a:gd name="connsiteY8" fmla="*/ 1 h 6858001"/>
              <a:gd name="connsiteX9" fmla="*/ 13987590 w 15786228"/>
              <a:gd name="connsiteY9" fmla="*/ 0 h 6858001"/>
              <a:gd name="connsiteX10" fmla="*/ 15786228 w 15786228"/>
              <a:gd name="connsiteY10" fmla="*/ 0 h 6858001"/>
              <a:gd name="connsiteX11" fmla="*/ 15786228 w 15786228"/>
              <a:gd name="connsiteY11" fmla="*/ 6858000 h 6858001"/>
              <a:gd name="connsiteX12" fmla="*/ 13990638 w 15786228"/>
              <a:gd name="connsiteY12" fmla="*/ 6858000 h 6858001"/>
              <a:gd name="connsiteX13" fmla="*/ 13990638 w 15786228"/>
              <a:gd name="connsiteY13" fmla="*/ 6858001 h 6858001"/>
              <a:gd name="connsiteX14" fmla="*/ 1798638 w 15786228"/>
              <a:gd name="connsiteY14" fmla="*/ 6858001 h 6858001"/>
              <a:gd name="connsiteX15" fmla="*/ 1798638 w 15786228"/>
              <a:gd name="connsiteY15" fmla="*/ 6858000 h 6858001"/>
              <a:gd name="connsiteX16" fmla="*/ 0 w 15786228"/>
              <a:gd name="connsiteY16"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86228" h="6858001">
                <a:moveTo>
                  <a:pt x="7894638" y="923925"/>
                </a:moveTo>
                <a:cubicBezTo>
                  <a:pt x="6511123" y="923925"/>
                  <a:pt x="5389563" y="2045485"/>
                  <a:pt x="5389563" y="3429000"/>
                </a:cubicBezTo>
                <a:cubicBezTo>
                  <a:pt x="5389563" y="4812515"/>
                  <a:pt x="6511123" y="5934075"/>
                  <a:pt x="7894638" y="5934075"/>
                </a:cubicBezTo>
                <a:cubicBezTo>
                  <a:pt x="9278153" y="5934075"/>
                  <a:pt x="10399713" y="4812515"/>
                  <a:pt x="10399713" y="3429000"/>
                </a:cubicBezTo>
                <a:cubicBezTo>
                  <a:pt x="10399713" y="2045485"/>
                  <a:pt x="9278153" y="923925"/>
                  <a:pt x="7894638" y="923925"/>
                </a:cubicBezTo>
                <a:close/>
                <a:moveTo>
                  <a:pt x="0" y="0"/>
                </a:moveTo>
                <a:lnTo>
                  <a:pt x="1798638" y="0"/>
                </a:lnTo>
                <a:lnTo>
                  <a:pt x="1798638" y="1"/>
                </a:lnTo>
                <a:lnTo>
                  <a:pt x="13987590" y="1"/>
                </a:lnTo>
                <a:lnTo>
                  <a:pt x="13987590" y="0"/>
                </a:lnTo>
                <a:lnTo>
                  <a:pt x="15786228" y="0"/>
                </a:lnTo>
                <a:lnTo>
                  <a:pt x="15786228" y="6858000"/>
                </a:lnTo>
                <a:lnTo>
                  <a:pt x="13990638" y="6858000"/>
                </a:lnTo>
                <a:lnTo>
                  <a:pt x="13990638" y="6858001"/>
                </a:lnTo>
                <a:lnTo>
                  <a:pt x="1798638" y="6858001"/>
                </a:lnTo>
                <a:lnTo>
                  <a:pt x="1798638" y="6858000"/>
                </a:lnTo>
                <a:lnTo>
                  <a:pt x="0" y="6858000"/>
                </a:lnTo>
                <a:close/>
              </a:path>
            </a:pathLst>
          </a:custGeom>
          <a:effectLst>
            <a:softEdge rad="165100"/>
          </a:effectLst>
        </p:spPr>
        <p:txBody>
          <a:bodyPr wrap="square">
            <a:noAutofit/>
          </a:bodyPr>
          <a:lstStyle/>
          <a:p>
            <a:endParaRPr lang="en-US"/>
          </a:p>
        </p:txBody>
      </p:sp>
      <p:sp>
        <p:nvSpPr>
          <p:cNvPr id="25" name="Picture Placeholder 24"/>
          <p:cNvSpPr>
            <a:spLocks noGrp="1"/>
          </p:cNvSpPr>
          <p:nvPr>
            <p:ph type="pic" sz="quarter" idx="21"/>
          </p:nvPr>
        </p:nvSpPr>
        <p:spPr>
          <a:xfrm>
            <a:off x="-2587949" y="-342900"/>
            <a:ext cx="17364851" cy="7543800"/>
          </a:xfrm>
          <a:custGeom>
            <a:avLst/>
            <a:gdLst>
              <a:gd name="connsiteX0" fmla="*/ 962719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9627199 w 15786228"/>
              <a:gd name="connsiteY5" fmla="*/ 6858000 h 6858000"/>
              <a:gd name="connsiteX6" fmla="*/ 11736249 w 15786228"/>
              <a:gd name="connsiteY6" fmla="*/ 3429000 h 6858000"/>
              <a:gd name="connsiteX7" fmla="*/ 9627199 w 15786228"/>
              <a:gd name="connsiteY7" fmla="*/ 0 h 6858000"/>
              <a:gd name="connsiteX8" fmla="*/ 0 w 15786228"/>
              <a:gd name="connsiteY8" fmla="*/ 0 h 6858000"/>
              <a:gd name="connsiteX9" fmla="*/ 1798638 w 15786228"/>
              <a:gd name="connsiteY9" fmla="*/ 0 h 6858000"/>
              <a:gd name="connsiteX10" fmla="*/ 6155882 w 15786228"/>
              <a:gd name="connsiteY10" fmla="*/ 0 h 6858000"/>
              <a:gd name="connsiteX11" fmla="*/ 4049986 w 15786228"/>
              <a:gd name="connsiteY11" fmla="*/ 3429000 h 6858000"/>
              <a:gd name="connsiteX12" fmla="*/ 615588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9627199" y="0"/>
                </a:moveTo>
                <a:lnTo>
                  <a:pt x="13987590" y="0"/>
                </a:lnTo>
                <a:lnTo>
                  <a:pt x="15786228" y="0"/>
                </a:lnTo>
                <a:lnTo>
                  <a:pt x="15786228" y="6858000"/>
                </a:lnTo>
                <a:lnTo>
                  <a:pt x="13987590" y="6858000"/>
                </a:lnTo>
                <a:cubicBezTo>
                  <a:pt x="13987590" y="6858000"/>
                  <a:pt x="13987590" y="6858000"/>
                  <a:pt x="9627199" y="6858000"/>
                </a:cubicBezTo>
                <a:cubicBezTo>
                  <a:pt x="10879350" y="6222766"/>
                  <a:pt x="11736249" y="4927015"/>
                  <a:pt x="11736249" y="3429000"/>
                </a:cubicBezTo>
                <a:cubicBezTo>
                  <a:pt x="11736249" y="1930985"/>
                  <a:pt x="10879350" y="635234"/>
                  <a:pt x="9627199" y="0"/>
                </a:cubicBezTo>
                <a:close/>
                <a:moveTo>
                  <a:pt x="0" y="0"/>
                </a:moveTo>
                <a:lnTo>
                  <a:pt x="1798638" y="0"/>
                </a:lnTo>
                <a:cubicBezTo>
                  <a:pt x="1798638" y="0"/>
                  <a:pt x="1798638" y="0"/>
                  <a:pt x="6155882" y="0"/>
                </a:cubicBezTo>
                <a:cubicBezTo>
                  <a:pt x="4906891" y="635234"/>
                  <a:pt x="4049986" y="1930985"/>
                  <a:pt x="4049986" y="3429000"/>
                </a:cubicBezTo>
                <a:cubicBezTo>
                  <a:pt x="4049986" y="4927015"/>
                  <a:pt x="4906891" y="6222766"/>
                  <a:pt x="6155882" y="6858000"/>
                </a:cubicBezTo>
                <a:cubicBezTo>
                  <a:pt x="6155882" y="6858000"/>
                  <a:pt x="6155882" y="6858000"/>
                  <a:pt x="1798638" y="6858000"/>
                </a:cubicBezTo>
                <a:lnTo>
                  <a:pt x="0" y="6858000"/>
                </a:lnTo>
                <a:close/>
              </a:path>
            </a:pathLst>
          </a:custGeom>
          <a:effectLst>
            <a:softEdge rad="165100"/>
          </a:effectLst>
        </p:spPr>
        <p:txBody>
          <a:bodyPr wrap="square">
            <a:noAutofit/>
          </a:bodyPr>
          <a:lstStyle/>
          <a:p>
            <a:endParaRPr lang="en-US"/>
          </a:p>
        </p:txBody>
      </p:sp>
      <p:sp>
        <p:nvSpPr>
          <p:cNvPr id="23" name="Picture Placeholder 22"/>
          <p:cNvSpPr>
            <a:spLocks noGrp="1"/>
          </p:cNvSpPr>
          <p:nvPr>
            <p:ph type="pic" sz="quarter" idx="20"/>
          </p:nvPr>
        </p:nvSpPr>
        <p:spPr>
          <a:xfrm>
            <a:off x="-2587949" y="-342900"/>
            <a:ext cx="17364851" cy="7543800"/>
          </a:xfrm>
          <a:custGeom>
            <a:avLst/>
            <a:gdLst>
              <a:gd name="connsiteX0" fmla="*/ 1149975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11499759 w 15786228"/>
              <a:gd name="connsiteY5" fmla="*/ 6858000 h 6858000"/>
              <a:gd name="connsiteX6" fmla="*/ 12871701 w 15786228"/>
              <a:gd name="connsiteY6" fmla="*/ 3429000 h 6858000"/>
              <a:gd name="connsiteX7" fmla="*/ 11499759 w 15786228"/>
              <a:gd name="connsiteY7" fmla="*/ 0 h 6858000"/>
              <a:gd name="connsiteX8" fmla="*/ 0 w 15786228"/>
              <a:gd name="connsiteY8" fmla="*/ 0 h 6858000"/>
              <a:gd name="connsiteX9" fmla="*/ 1798638 w 15786228"/>
              <a:gd name="connsiteY9" fmla="*/ 0 h 6858000"/>
              <a:gd name="connsiteX10" fmla="*/ 4283322 w 15786228"/>
              <a:gd name="connsiteY10" fmla="*/ 0 h 6858000"/>
              <a:gd name="connsiteX11" fmla="*/ 2914533 w 15786228"/>
              <a:gd name="connsiteY11" fmla="*/ 3429000 h 6858000"/>
              <a:gd name="connsiteX12" fmla="*/ 428332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11499759" y="0"/>
                </a:moveTo>
                <a:lnTo>
                  <a:pt x="13987590" y="0"/>
                </a:lnTo>
                <a:lnTo>
                  <a:pt x="15786228" y="0"/>
                </a:lnTo>
                <a:lnTo>
                  <a:pt x="15786228" y="6858000"/>
                </a:lnTo>
                <a:lnTo>
                  <a:pt x="13987590" y="6858000"/>
                </a:lnTo>
                <a:cubicBezTo>
                  <a:pt x="13987590" y="6858000"/>
                  <a:pt x="13987590" y="6858000"/>
                  <a:pt x="11499759" y="6858000"/>
                </a:cubicBezTo>
                <a:cubicBezTo>
                  <a:pt x="12350111" y="5963616"/>
                  <a:pt x="12871701" y="4756355"/>
                  <a:pt x="12871701" y="3429000"/>
                </a:cubicBezTo>
                <a:cubicBezTo>
                  <a:pt x="12871701" y="2101645"/>
                  <a:pt x="12350111" y="894384"/>
                  <a:pt x="11499759" y="0"/>
                </a:cubicBezTo>
                <a:close/>
                <a:moveTo>
                  <a:pt x="0" y="0"/>
                </a:moveTo>
                <a:lnTo>
                  <a:pt x="1798638" y="0"/>
                </a:lnTo>
                <a:cubicBezTo>
                  <a:pt x="1798638" y="0"/>
                  <a:pt x="1798638" y="0"/>
                  <a:pt x="4283322" y="0"/>
                </a:cubicBezTo>
                <a:cubicBezTo>
                  <a:pt x="3432966" y="894384"/>
                  <a:pt x="2914533" y="2101645"/>
                  <a:pt x="2914533" y="3429000"/>
                </a:cubicBezTo>
                <a:cubicBezTo>
                  <a:pt x="2914533" y="4756355"/>
                  <a:pt x="3432966" y="5963616"/>
                  <a:pt x="4283322" y="6858000"/>
                </a:cubicBezTo>
                <a:cubicBezTo>
                  <a:pt x="4283322" y="6858000"/>
                  <a:pt x="4283322" y="6858000"/>
                  <a:pt x="1798638" y="6858000"/>
                </a:cubicBezTo>
                <a:lnTo>
                  <a:pt x="0" y="6858000"/>
                </a:lnTo>
                <a:close/>
              </a:path>
            </a:pathLst>
          </a:custGeom>
          <a:effectLst>
            <a:softEdge rad="165100"/>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nodePh="1">
                                  <p:stCondLst>
                                    <p:cond delay="0"/>
                                  </p:stCondLst>
                                  <p:endCondLst>
                                    <p:cond evt="begin" delay="0">
                                      <p:tn val="5"/>
                                    </p:cond>
                                  </p:endCondLst>
                                  <p:childTnLst>
                                    <p:animMotion origin="layout" path="M 2.08333E-7 0 L 0.08802 0 " pathEditMode="relative" rAng="0" ptsTypes="AA">
                                      <p:cBhvr>
                                        <p:cTn id="6" dur="6600" fill="hold"/>
                                        <p:tgtEl>
                                          <p:spTgt spid="23"/>
                                        </p:tgtEl>
                                        <p:attrNameLst>
                                          <p:attrName>ppt_x</p:attrName>
                                          <p:attrName>ppt_y</p:attrName>
                                        </p:attrNameLst>
                                      </p:cBhvr>
                                      <p:rCtr x="4401" y="0"/>
                                    </p:animMotion>
                                  </p:childTnLst>
                                </p:cTn>
                              </p:par>
                              <p:par>
                                <p:cTn id="7" presetID="35" presetClass="path" presetSubtype="0" accel="50000" decel="50000" fill="hold" grpId="0" nodeType="withEffect" nodePh="1">
                                  <p:stCondLst>
                                    <p:cond delay="0"/>
                                  </p:stCondLst>
                                  <p:endCondLst>
                                    <p:cond evt="begin" delay="0">
                                      <p:tn val="7"/>
                                    </p:cond>
                                  </p:endCondLst>
                                  <p:childTnLst>
                                    <p:animMotion origin="layout" path="M 2.08333E-7 0 L -0.09583 0 " pathEditMode="relative" rAng="0" ptsTypes="AA">
                                      <p:cBhvr>
                                        <p:cTn id="8" dur="5600" fill="hold"/>
                                        <p:tgtEl>
                                          <p:spTgt spid="25"/>
                                        </p:tgtEl>
                                        <p:attrNameLst>
                                          <p:attrName>ppt_x</p:attrName>
                                          <p:attrName>ppt_y</p:attrName>
                                        </p:attrNameLst>
                                      </p:cBhvr>
                                      <p:rCtr x="-4792" y="0"/>
                                    </p:animMotion>
                                  </p:childTnLst>
                                </p:cTn>
                              </p:par>
                              <p:par>
                                <p:cTn id="9" presetID="35" presetClass="path" presetSubtype="0" accel="50000" decel="50000" fill="hold" grpId="0" nodeType="withEffect" nodePh="1">
                                  <p:stCondLst>
                                    <p:cond delay="0"/>
                                  </p:stCondLst>
                                  <p:endCondLst>
                                    <p:cond evt="begin" delay="0">
                                      <p:tn val="9"/>
                                    </p:cond>
                                  </p:endCondLst>
                                  <p:childTnLst>
                                    <p:animMotion origin="layout" path="M 2.08333E-7 0 L -0.11042 0 " pathEditMode="relative" rAng="0" ptsTypes="AA">
                                      <p:cBhvr>
                                        <p:cTn id="10" dur="4700" fill="hold"/>
                                        <p:tgtEl>
                                          <p:spTgt spid="27"/>
                                        </p:tgtEl>
                                        <p:attrNameLst>
                                          <p:attrName>ppt_x</p:attrName>
                                          <p:attrName>ppt_y</p:attrName>
                                        </p:attrNameLst>
                                      </p:cBhvr>
                                      <p:rCtr x="-5521" y="0"/>
                                    </p:animMotion>
                                  </p:childTnLst>
                                </p:cTn>
                              </p:par>
                              <p:par>
                                <p:cTn id="11" presetID="35" presetClass="path" presetSubtype="0" accel="50000" decel="50000" fill="hold" grpId="0" nodeType="withEffect" nodePh="1">
                                  <p:stCondLst>
                                    <p:cond delay="0"/>
                                  </p:stCondLst>
                                  <p:endCondLst>
                                    <p:cond evt="begin" delay="0">
                                      <p:tn val="11"/>
                                    </p:cond>
                                  </p:endCondLst>
                                  <p:childTnLst>
                                    <p:animMotion origin="layout" path="M 2.08333E-7 0 L -0.1224 0 " pathEditMode="relative" rAng="0" ptsTypes="AA">
                                      <p:cBhvr>
                                        <p:cTn id="12" dur="3500" fill="hold"/>
                                        <p:tgtEl>
                                          <p:spTgt spid="21"/>
                                        </p:tgtEl>
                                        <p:attrNameLst>
                                          <p:attrName>ppt_x</p:attrName>
                                          <p:attrName>ppt_y</p:attrName>
                                        </p:attrNameLst>
                                      </p:cBhvr>
                                      <p:rCtr x="-6120" y="0"/>
                                    </p:animMotion>
                                  </p:childTnLst>
                                </p:cTn>
                              </p:par>
                              <p:par>
                                <p:cTn id="13" presetID="6" presetClass="emph" presetSubtype="0" fill="hold" grpId="1" nodeType="withEffect" nodePh="1">
                                  <p:stCondLst>
                                    <p:cond delay="0"/>
                                  </p:stCondLst>
                                  <p:endCondLst>
                                    <p:cond evt="begin" delay="0">
                                      <p:tn val="13"/>
                                    </p:cond>
                                  </p:endCondLst>
                                  <p:childTnLst>
                                    <p:animScale>
                                      <p:cBhvr>
                                        <p:cTn id="14" dur="5750" fill="hold"/>
                                        <p:tgtEl>
                                          <p:spTgt spid="23"/>
                                        </p:tgtEl>
                                      </p:cBhvr>
                                      <p:by x="110000" y="110000"/>
                                    </p:animScale>
                                  </p:childTnLst>
                                </p:cTn>
                              </p:par>
                              <p:par>
                                <p:cTn id="15" presetID="6" presetClass="emph" presetSubtype="0" fill="hold" grpId="1" nodeType="withEffect" nodePh="1">
                                  <p:stCondLst>
                                    <p:cond delay="0"/>
                                  </p:stCondLst>
                                  <p:endCondLst>
                                    <p:cond evt="begin" delay="0">
                                      <p:tn val="15"/>
                                    </p:cond>
                                  </p:endCondLst>
                                  <p:childTnLst>
                                    <p:animScale>
                                      <p:cBhvr>
                                        <p:cTn id="16" dur="5750" fill="hold"/>
                                        <p:tgtEl>
                                          <p:spTgt spid="25"/>
                                        </p:tgtEl>
                                      </p:cBhvr>
                                      <p:by x="110000" y="110000"/>
                                    </p:animScale>
                                  </p:childTnLst>
                                </p:cTn>
                              </p:par>
                              <p:par>
                                <p:cTn id="17" presetID="6" presetClass="emph" presetSubtype="0" fill="hold" grpId="1" nodeType="withEffect" nodePh="1">
                                  <p:stCondLst>
                                    <p:cond delay="0"/>
                                  </p:stCondLst>
                                  <p:endCondLst>
                                    <p:cond evt="begin" delay="0">
                                      <p:tn val="17"/>
                                    </p:cond>
                                  </p:endCondLst>
                                  <p:childTnLst>
                                    <p:animScale>
                                      <p:cBhvr>
                                        <p:cTn id="18" dur="5750" fill="hold"/>
                                        <p:tgtEl>
                                          <p:spTgt spid="27"/>
                                        </p:tgtEl>
                                      </p:cBhvr>
                                      <p:by x="110000" y="110000"/>
                                    </p:animScale>
                                  </p:childTnLst>
                                </p:cTn>
                              </p:par>
                              <p:par>
                                <p:cTn id="19" presetID="6" presetClass="emph" presetSubtype="0" fill="hold" grpId="1" nodeType="withEffect" nodePh="1">
                                  <p:stCondLst>
                                    <p:cond delay="0"/>
                                  </p:stCondLst>
                                  <p:endCondLst>
                                    <p:cond evt="begin" delay="0">
                                      <p:tn val="19"/>
                                    </p:cond>
                                  </p:endCondLst>
                                  <p:childTnLst>
                                    <p:animScale>
                                      <p:cBhvr>
                                        <p:cTn id="20" dur="57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27" grpId="0" bldLvl="0" animBg="1"/>
      <p:bldP spid="27" grpId="1" bldLvl="0" animBg="1"/>
      <p:bldP spid="25" grpId="0" bldLvl="0" animBg="1"/>
      <p:bldP spid="25" grpId="1" bldLvl="0" animBg="1"/>
      <p:bldP spid="23" grpId="0" bldLvl="0" animBg="1"/>
      <p:bldP spid="23" grpId="1" bldLvl="0" animBg="1"/>
    </p:bld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76225" y="-155376"/>
            <a:ext cx="12744451" cy="7168753"/>
          </a:xfrm>
          <a:prstGeom prst="rect">
            <a:avLst/>
          </a:prstGeom>
          <a:noFill/>
        </p:spPr>
        <p:txBody>
          <a:bodyPr/>
          <a:lstStyle/>
          <a:p>
            <a:endParaRPr lang="en-US"/>
          </a:p>
        </p:txBody>
      </p:sp>
      <p:sp>
        <p:nvSpPr>
          <p:cNvPr id="22" name="Picture Placeholder 21"/>
          <p:cNvSpPr>
            <a:spLocks noGrp="1"/>
          </p:cNvSpPr>
          <p:nvPr>
            <p:ph type="pic" sz="quarter" idx="14"/>
          </p:nvPr>
        </p:nvSpPr>
        <p:spPr>
          <a:xfrm>
            <a:off x="-276225" y="-155376"/>
            <a:ext cx="12744451" cy="7168753"/>
          </a:xfrm>
          <a:custGeom>
            <a:avLst/>
            <a:gdLst>
              <a:gd name="connsiteX0" fmla="*/ 2844800 w 12192000"/>
              <a:gd name="connsiteY0" fmla="*/ 2209800 h 6858000"/>
              <a:gd name="connsiteX1" fmla="*/ 2844800 w 12192000"/>
              <a:gd name="connsiteY1" fmla="*/ 4686300 h 6858000"/>
              <a:gd name="connsiteX2" fmla="*/ 9423400 w 12192000"/>
              <a:gd name="connsiteY2" fmla="*/ 4686300 h 6858000"/>
              <a:gd name="connsiteX3" fmla="*/ 9423400 w 12192000"/>
              <a:gd name="connsiteY3" fmla="*/ 2209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844800" y="2209800"/>
                </a:moveTo>
                <a:lnTo>
                  <a:pt x="2844800" y="4686300"/>
                </a:lnTo>
                <a:lnTo>
                  <a:pt x="9423400" y="4686300"/>
                </a:lnTo>
                <a:lnTo>
                  <a:pt x="9423400" y="22098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3"/>
          </p:nvPr>
        </p:nvSpPr>
        <p:spPr>
          <a:xfrm>
            <a:off x="-276225" y="-155376"/>
            <a:ext cx="12744451" cy="7168753"/>
          </a:xfrm>
          <a:custGeom>
            <a:avLst/>
            <a:gdLst>
              <a:gd name="connsiteX0" fmla="*/ 2044700 w 12192000"/>
              <a:gd name="connsiteY0" fmla="*/ 1638300 h 6858000"/>
              <a:gd name="connsiteX1" fmla="*/ 2044700 w 12192000"/>
              <a:gd name="connsiteY1" fmla="*/ 5232400 h 6858000"/>
              <a:gd name="connsiteX2" fmla="*/ 10274300 w 12192000"/>
              <a:gd name="connsiteY2" fmla="*/ 5232400 h 6858000"/>
              <a:gd name="connsiteX3" fmla="*/ 10274300 w 12192000"/>
              <a:gd name="connsiteY3" fmla="*/ 16383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4700" y="1638300"/>
                </a:moveTo>
                <a:lnTo>
                  <a:pt x="2044700" y="5232400"/>
                </a:lnTo>
                <a:lnTo>
                  <a:pt x="10274300" y="5232400"/>
                </a:lnTo>
                <a:lnTo>
                  <a:pt x="10274300" y="16383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3" name="Picture Placeholder 12"/>
          <p:cNvSpPr>
            <a:spLocks noGrp="1"/>
          </p:cNvSpPr>
          <p:nvPr>
            <p:ph type="pic" sz="quarter" idx="12"/>
          </p:nvPr>
        </p:nvSpPr>
        <p:spPr>
          <a:xfrm>
            <a:off x="-276225" y="-155376"/>
            <a:ext cx="12744451" cy="7168753"/>
          </a:xfrm>
          <a:custGeom>
            <a:avLst/>
            <a:gdLst>
              <a:gd name="connsiteX0" fmla="*/ 1092200 w 12192000"/>
              <a:gd name="connsiteY0" fmla="*/ 971550 h 6858000"/>
              <a:gd name="connsiteX1" fmla="*/ 1092200 w 12192000"/>
              <a:gd name="connsiteY1" fmla="*/ 5886450 h 6858000"/>
              <a:gd name="connsiteX2" fmla="*/ 11099800 w 12192000"/>
              <a:gd name="connsiteY2" fmla="*/ 5886450 h 6858000"/>
              <a:gd name="connsiteX3" fmla="*/ 11099800 w 12192000"/>
              <a:gd name="connsiteY3" fmla="*/ 97155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92200" y="971550"/>
                </a:moveTo>
                <a:lnTo>
                  <a:pt x="1092200" y="5886450"/>
                </a:lnTo>
                <a:lnTo>
                  <a:pt x="11099800" y="5886450"/>
                </a:lnTo>
                <a:lnTo>
                  <a:pt x="11099800" y="971550"/>
                </a:lnTo>
                <a:close/>
                <a:moveTo>
                  <a:pt x="0" y="0"/>
                </a:moveTo>
                <a:lnTo>
                  <a:pt x="12192000" y="0"/>
                </a:lnTo>
                <a:lnTo>
                  <a:pt x="12192000" y="6858000"/>
                </a:lnTo>
                <a:lnTo>
                  <a:pt x="0" y="68580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3300" fill="hold"/>
                                        <p:tgtEl>
                                          <p:spTgt spid="13"/>
                                        </p:tgtEl>
                                      </p:cBhvr>
                                      <p:by x="150000" y="150000"/>
                                    </p:animScale>
                                  </p:childTnLst>
                                </p:cTn>
                              </p:par>
                              <p:par>
                                <p:cTn id="7" presetID="6" presetClass="emph" presetSubtype="0" fill="hold" grpId="1" nodeType="withEffect">
                                  <p:stCondLst>
                                    <p:cond delay="0"/>
                                  </p:stCondLst>
                                  <p:childTnLst>
                                    <p:animScale>
                                      <p:cBhvr>
                                        <p:cTn id="8" dur="4500" fill="hold"/>
                                        <p:tgtEl>
                                          <p:spTgt spid="17"/>
                                        </p:tgtEl>
                                      </p:cBhvr>
                                      <p:by x="150000" y="150000"/>
                                    </p:animScale>
                                  </p:childTnLst>
                                </p:cTn>
                              </p:par>
                              <p:par>
                                <p:cTn id="9" presetID="6" presetClass="emph" presetSubtype="0" fill="hold" grpId="1" nodeType="withEffect">
                                  <p:stCondLst>
                                    <p:cond delay="0"/>
                                  </p:stCondLst>
                                  <p:childTnLst>
                                    <p:animScale>
                                      <p:cBhvr>
                                        <p:cTn id="10" dur="6500" fill="hold"/>
                                        <p:tgtEl>
                                          <p:spTgt spid="22"/>
                                        </p:tgtEl>
                                      </p:cBhvr>
                                      <p:by x="150000" y="150000"/>
                                    </p:animScale>
                                  </p:childTnLst>
                                </p:cTn>
                              </p:par>
                              <p:par>
                                <p:cTn id="11" presetID="6" presetClass="emph" presetSubtype="0" fill="hold" grpId="1" nodeType="withEffect">
                                  <p:stCondLst>
                                    <p:cond delay="0"/>
                                  </p:stCondLst>
                                  <p:childTnLst>
                                    <p:animScale>
                                      <p:cBhvr>
                                        <p:cTn id="12" dur="11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2" grpId="1"/>
      <p:bldP spid="17" grpId="1"/>
      <p:bldP spid="13" grpId="1"/>
    </p:bld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2" name="Picture Placeholder 31"/>
          <p:cNvSpPr>
            <a:spLocks noGrp="1"/>
          </p:cNvSpPr>
          <p:nvPr>
            <p:ph type="pic" sz="quarter" idx="14"/>
          </p:nvPr>
        </p:nvSpPr>
        <p:spPr>
          <a:xfrm>
            <a:off x="0" y="0"/>
            <a:ext cx="12192000" cy="6858000"/>
          </a:xfrm>
          <a:prstGeom prst="rect">
            <a:avLst/>
          </a:prstGeom>
          <a:noFill/>
        </p:spPr>
        <p:txBody>
          <a:bodyPr/>
          <a:lstStyle/>
          <a:p>
            <a:endParaRPr lang="en-US"/>
          </a:p>
        </p:txBody>
      </p:sp>
      <p:sp>
        <p:nvSpPr>
          <p:cNvPr id="23" name="Picture Placeholder 22"/>
          <p:cNvSpPr>
            <a:spLocks noGrp="1"/>
          </p:cNvSpPr>
          <p:nvPr>
            <p:ph type="pic" sz="quarter" idx="11"/>
          </p:nvPr>
        </p:nvSpPr>
        <p:spPr>
          <a:xfrm>
            <a:off x="0" y="0"/>
            <a:ext cx="12192000" cy="6858000"/>
          </a:xfrm>
          <a:custGeom>
            <a:avLst/>
            <a:gdLst>
              <a:gd name="connsiteX0" fmla="*/ 6096000 w 12192000"/>
              <a:gd name="connsiteY0" fmla="*/ 1523999 h 6858000"/>
              <a:gd name="connsiteX1" fmla="*/ 3530600 w 12192000"/>
              <a:gd name="connsiteY1" fmla="*/ 5947102 h 6858000"/>
              <a:gd name="connsiteX2" fmla="*/ 8661400 w 12192000"/>
              <a:gd name="connsiteY2" fmla="*/ 5947102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0" y="1523999"/>
                </a:moveTo>
                <a:lnTo>
                  <a:pt x="3530600" y="5947102"/>
                </a:lnTo>
                <a:lnTo>
                  <a:pt x="8661400" y="5947102"/>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2" name="Picture Placeholder 11"/>
          <p:cNvSpPr>
            <a:spLocks noGrp="1"/>
          </p:cNvSpPr>
          <p:nvPr>
            <p:ph type="pic" sz="quarter" idx="10"/>
          </p:nvPr>
        </p:nvSpPr>
        <p:spPr>
          <a:xfrm>
            <a:off x="0" y="0"/>
            <a:ext cx="12192000" cy="6858000"/>
          </a:xfrm>
          <a:custGeom>
            <a:avLst/>
            <a:gdLst>
              <a:gd name="connsiteX0" fmla="*/ 6096001 w 12192000"/>
              <a:gd name="connsiteY0" fmla="*/ 394960 h 6858000"/>
              <a:gd name="connsiteX1" fmla="*/ 2576513 w 12192000"/>
              <a:gd name="connsiteY1" fmla="*/ 6463041 h 6858000"/>
              <a:gd name="connsiteX2" fmla="*/ 9615488 w 12192000"/>
              <a:gd name="connsiteY2" fmla="*/ 6463041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1" y="394960"/>
                </a:moveTo>
                <a:lnTo>
                  <a:pt x="2576513" y="6463041"/>
                </a:lnTo>
                <a:lnTo>
                  <a:pt x="9615488" y="6463041"/>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30" name="Picture Placeholder 29"/>
          <p:cNvSpPr>
            <a:spLocks noGrp="1"/>
          </p:cNvSpPr>
          <p:nvPr>
            <p:ph type="pic" sz="quarter" idx="13"/>
          </p:nvPr>
        </p:nvSpPr>
        <p:spPr>
          <a:xfrm>
            <a:off x="0" y="-1155700"/>
            <a:ext cx="12192000" cy="8851900"/>
          </a:xfrm>
          <a:custGeom>
            <a:avLst/>
            <a:gdLst>
              <a:gd name="connsiteX0" fmla="*/ 1448054 w 12192000"/>
              <a:gd name="connsiteY0" fmla="*/ 8013700 h 8851900"/>
              <a:gd name="connsiteX1" fmla="*/ 10743946 w 12192000"/>
              <a:gd name="connsiteY1" fmla="*/ 8013700 h 8851900"/>
              <a:gd name="connsiteX2" fmla="*/ 11230102 w 12192000"/>
              <a:gd name="connsiteY2" fmla="*/ 8851900 h 8851900"/>
              <a:gd name="connsiteX3" fmla="*/ 961898 w 12192000"/>
              <a:gd name="connsiteY3" fmla="*/ 8851900 h 8851900"/>
              <a:gd name="connsiteX4" fmla="*/ 6766306 w 12192000"/>
              <a:gd name="connsiteY4" fmla="*/ 1155700 h 8851900"/>
              <a:gd name="connsiteX5" fmla="*/ 12192000 w 12192000"/>
              <a:gd name="connsiteY5" fmla="*/ 1155700 h 8851900"/>
              <a:gd name="connsiteX6" fmla="*/ 12192000 w 12192000"/>
              <a:gd name="connsiteY6" fmla="*/ 8013700 h 8851900"/>
              <a:gd name="connsiteX7" fmla="*/ 10743946 w 12192000"/>
              <a:gd name="connsiteY7" fmla="*/ 8013700 h 8851900"/>
              <a:gd name="connsiteX8" fmla="*/ 0 w 12192000"/>
              <a:gd name="connsiteY8" fmla="*/ 1155700 h 8851900"/>
              <a:gd name="connsiteX9" fmla="*/ 5425694 w 12192000"/>
              <a:gd name="connsiteY9" fmla="*/ 1155700 h 8851900"/>
              <a:gd name="connsiteX10" fmla="*/ 1448054 w 12192000"/>
              <a:gd name="connsiteY10" fmla="*/ 8013700 h 8851900"/>
              <a:gd name="connsiteX11" fmla="*/ 0 w 12192000"/>
              <a:gd name="connsiteY11" fmla="*/ 8013700 h 8851900"/>
              <a:gd name="connsiteX12" fmla="*/ 6096000 w 12192000"/>
              <a:gd name="connsiteY12" fmla="*/ 0 h 8851900"/>
              <a:gd name="connsiteX13" fmla="*/ 6766306 w 12192000"/>
              <a:gd name="connsiteY13" fmla="*/ 1155700 h 8851900"/>
              <a:gd name="connsiteX14" fmla="*/ 5425694 w 12192000"/>
              <a:gd name="connsiteY14" fmla="*/ 1155700 h 885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8851900">
                <a:moveTo>
                  <a:pt x="1448054" y="8013700"/>
                </a:moveTo>
                <a:lnTo>
                  <a:pt x="10743946" y="8013700"/>
                </a:lnTo>
                <a:lnTo>
                  <a:pt x="11230102" y="8851900"/>
                </a:lnTo>
                <a:lnTo>
                  <a:pt x="961898" y="8851900"/>
                </a:lnTo>
                <a:close/>
                <a:moveTo>
                  <a:pt x="6766306" y="1155700"/>
                </a:moveTo>
                <a:lnTo>
                  <a:pt x="12192000" y="1155700"/>
                </a:lnTo>
                <a:lnTo>
                  <a:pt x="12192000" y="8013700"/>
                </a:lnTo>
                <a:lnTo>
                  <a:pt x="10743946" y="8013700"/>
                </a:lnTo>
                <a:close/>
                <a:moveTo>
                  <a:pt x="0" y="1155700"/>
                </a:moveTo>
                <a:lnTo>
                  <a:pt x="5425694" y="1155700"/>
                </a:lnTo>
                <a:lnTo>
                  <a:pt x="1448054" y="8013700"/>
                </a:lnTo>
                <a:lnTo>
                  <a:pt x="0" y="8013700"/>
                </a:lnTo>
                <a:close/>
                <a:moveTo>
                  <a:pt x="6096000" y="0"/>
                </a:moveTo>
                <a:lnTo>
                  <a:pt x="6766306" y="1155700"/>
                </a:lnTo>
                <a:lnTo>
                  <a:pt x="5425694" y="11557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2000" fill="hold"/>
                                        <p:tgtEl>
                                          <p:spTgt spid="32"/>
                                        </p:tgtEl>
                                      </p:cBhvr>
                                      <p:by x="150000" y="150000"/>
                                    </p:animScale>
                                  </p:childTnLst>
                                </p:cTn>
                              </p:par>
                              <p:par>
                                <p:cTn id="7" presetID="6" presetClass="emph" presetSubtype="0" fill="hold" grpId="0" nodeType="withEffect">
                                  <p:stCondLst>
                                    <p:cond delay="0"/>
                                  </p:stCondLst>
                                  <p:childTnLst>
                                    <p:animScale>
                                      <p:cBhvr>
                                        <p:cTn id="8" dur="8500" fill="hold"/>
                                        <p:tgtEl>
                                          <p:spTgt spid="23"/>
                                        </p:tgtEl>
                                      </p:cBhvr>
                                      <p:by x="150000" y="150000"/>
                                    </p:animScale>
                                  </p:childTnLst>
                                </p:cTn>
                              </p:par>
                              <p:par>
                                <p:cTn id="9" presetID="6" presetClass="emph" presetSubtype="0" fill="hold" grpId="0" nodeType="withEffect">
                                  <p:stCondLst>
                                    <p:cond delay="0"/>
                                  </p:stCondLst>
                                  <p:childTnLst>
                                    <p:animScale>
                                      <p:cBhvr>
                                        <p:cTn id="10" dur="5500" fill="hold"/>
                                        <p:tgtEl>
                                          <p:spTgt spid="12"/>
                                        </p:tgtEl>
                                      </p:cBhvr>
                                      <p:by x="150000" y="150000"/>
                                    </p:animScale>
                                  </p:childTnLst>
                                </p:cTn>
                              </p:par>
                              <p:par>
                                <p:cTn id="11" presetID="6" presetClass="emph" presetSubtype="0" fill="hold" grpId="0" nodeType="withEffect">
                                  <p:stCondLst>
                                    <p:cond delay="0"/>
                                  </p:stCondLst>
                                  <p:childTnLst>
                                    <p:animScale>
                                      <p:cBhvr>
                                        <p:cTn id="12" dur="32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P spid="12" grpId="0"/>
      <p:bldP spid="30" grpId="0"/>
    </p:bld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8100" fill="hold"/>
                                        <p:tgtEl>
                                          <p:spTgt spid="18"/>
                                        </p:tgtEl>
                                      </p:cBhvr>
                                      <p:by x="120000" y="120000"/>
                                    </p:animScale>
                                  </p:childTnLst>
                                </p:cTn>
                              </p:par>
                              <p:par>
                                <p:cTn id="7" presetID="6" presetClass="emph" presetSubtype="0" fill="hold" grpId="1" nodeType="withEffect">
                                  <p:stCondLst>
                                    <p:cond delay="0"/>
                                  </p:stCondLst>
                                  <p:childTnLst>
                                    <p:animScale>
                                      <p:cBhvr>
                                        <p:cTn id="8" dur="6100" fill="hold"/>
                                        <p:tgtEl>
                                          <p:spTgt spid="17"/>
                                        </p:tgtEl>
                                      </p:cBhvr>
                                      <p:by x="130000" y="130000"/>
                                    </p:animScale>
                                  </p:childTnLst>
                                </p:cTn>
                              </p:par>
                              <p:par>
                                <p:cTn id="9" presetID="6" presetClass="emph" presetSubtype="0" fill="hold" grpId="1" nodeType="withEffect">
                                  <p:stCondLst>
                                    <p:cond delay="0"/>
                                  </p:stCondLst>
                                  <p:childTnLst>
                                    <p:animScale>
                                      <p:cBhvr>
                                        <p:cTn id="10" dur="4100" fill="hold"/>
                                        <p:tgtEl>
                                          <p:spTgt spid="16"/>
                                        </p:tgtEl>
                                      </p:cBhvr>
                                      <p:by x="120000" y="120000"/>
                                    </p:animScale>
                                  </p:childTnLst>
                                </p:cTn>
                              </p:par>
                              <p:par>
                                <p:cTn id="11" presetID="6" presetClass="emph" presetSubtype="0" fill="hold" grpId="1" nodeType="withEffect">
                                  <p:stCondLst>
                                    <p:cond delay="0"/>
                                  </p:stCondLst>
                                  <p:childTnLst>
                                    <p:animScale>
                                      <p:cBhvr>
                                        <p:cTn id="12" dur="210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7" grpId="1"/>
      <p:bldP spid="18" grpId="1"/>
    </p:bld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Polygonal_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1000">
                <a:schemeClr val="accent1"/>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rapezoid 3"/>
          <p:cNvSpPr/>
          <p:nvPr userDrawn="1"/>
        </p:nvSpPr>
        <p:spPr>
          <a:xfrm rot="5400000">
            <a:off x="4184650" y="-2440214"/>
            <a:ext cx="3822700" cy="12192000"/>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rapezoid 4"/>
          <p:cNvSpPr/>
          <p:nvPr userDrawn="1"/>
        </p:nvSpPr>
        <p:spPr>
          <a:xfrm rot="8100000">
            <a:off x="4045495" y="-4156450"/>
            <a:ext cx="5886399" cy="13880599"/>
          </a:xfrm>
          <a:custGeom>
            <a:avLst/>
            <a:gdLst>
              <a:gd name="connsiteX0" fmla="*/ 0 w 5886398"/>
              <a:gd name="connsiteY0" fmla="*/ 13880599 h 13880599"/>
              <a:gd name="connsiteX1" fmla="*/ 2320889 w 5886398"/>
              <a:gd name="connsiteY1" fmla="*/ 0 h 13880599"/>
              <a:gd name="connsiteX2" fmla="*/ 3565509 w 5886398"/>
              <a:gd name="connsiteY2" fmla="*/ 0 h 13880599"/>
              <a:gd name="connsiteX3" fmla="*/ 5886398 w 5886398"/>
              <a:gd name="connsiteY3" fmla="*/ 13880599 h 13880599"/>
              <a:gd name="connsiteX4" fmla="*/ 0 w 5886398"/>
              <a:gd name="connsiteY4" fmla="*/ 13880599 h 13880599"/>
              <a:gd name="connsiteX0-1" fmla="*/ 0 w 5886398"/>
              <a:gd name="connsiteY0-2" fmla="*/ 13880599 h 13880599"/>
              <a:gd name="connsiteX1-3" fmla="*/ 842626 w 5886398"/>
              <a:gd name="connsiteY1-4" fmla="*/ 8830565 h 13880599"/>
              <a:gd name="connsiteX2-5" fmla="*/ 2320889 w 5886398"/>
              <a:gd name="connsiteY2-6" fmla="*/ 0 h 13880599"/>
              <a:gd name="connsiteX3-7" fmla="*/ 3565509 w 5886398"/>
              <a:gd name="connsiteY3-8" fmla="*/ 0 h 13880599"/>
              <a:gd name="connsiteX4-9" fmla="*/ 5886398 w 5886398"/>
              <a:gd name="connsiteY4-10" fmla="*/ 13880599 h 13880599"/>
              <a:gd name="connsiteX5" fmla="*/ 0 w 5886398"/>
              <a:gd name="connsiteY5" fmla="*/ 13880599 h 13880599"/>
              <a:gd name="connsiteX0-11" fmla="*/ 0 w 5886398"/>
              <a:gd name="connsiteY0-12" fmla="*/ 13880599 h 13880599"/>
              <a:gd name="connsiteX1-13" fmla="*/ 2320889 w 5886398"/>
              <a:gd name="connsiteY1-14" fmla="*/ 0 h 13880599"/>
              <a:gd name="connsiteX2-15" fmla="*/ 3565509 w 5886398"/>
              <a:gd name="connsiteY2-16" fmla="*/ 0 h 13880599"/>
              <a:gd name="connsiteX3-17" fmla="*/ 5886398 w 5886398"/>
              <a:gd name="connsiteY3-18" fmla="*/ 13880599 h 13880599"/>
              <a:gd name="connsiteX4-19" fmla="*/ 0 w 5886398"/>
              <a:gd name="connsiteY4-20" fmla="*/ 13880599 h 13880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398" h="13880599">
                <a:moveTo>
                  <a:pt x="0" y="13880599"/>
                </a:moveTo>
                <a:lnTo>
                  <a:pt x="2320889" y="0"/>
                </a:lnTo>
                <a:lnTo>
                  <a:pt x="3565509" y="0"/>
                </a:lnTo>
                <a:lnTo>
                  <a:pt x="5886398" y="13880599"/>
                </a:lnTo>
                <a:lnTo>
                  <a:pt x="0" y="13880599"/>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rapezoid 5"/>
          <p:cNvSpPr/>
          <p:nvPr userDrawn="1"/>
        </p:nvSpPr>
        <p:spPr>
          <a:xfrm rot="1503156">
            <a:off x="3438617" y="-3008741"/>
            <a:ext cx="5886399" cy="13880599"/>
          </a:xfrm>
          <a:prstGeom prst="trapezoid">
            <a:avLst>
              <a:gd name="adj" fmla="val 25021"/>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rapezoid 6"/>
          <p:cNvSpPr/>
          <p:nvPr userDrawn="1"/>
        </p:nvSpPr>
        <p:spPr>
          <a:xfrm rot="2913192">
            <a:off x="5217521" y="-1999092"/>
            <a:ext cx="5886398" cy="13880599"/>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7997762" y="6207599"/>
            <a:ext cx="3100529" cy="307777"/>
          </a:xfrm>
          <a:prstGeom prst="rect">
            <a:avLst/>
          </a:prstGeom>
          <a:noFill/>
        </p:spPr>
        <p:txBody>
          <a:bodyPr wrap="none" rtlCol="0">
            <a:spAutoFit/>
          </a:bodyPr>
          <a:lstStyle/>
          <a:p>
            <a:r>
              <a:rPr lang="en-US" sz="1400">
                <a:solidFill>
                  <a:schemeClr val="bg1"/>
                </a:solidFill>
              </a:rPr>
              <a:t>B Square presentation to Design</a:t>
            </a:r>
            <a:r>
              <a:rPr lang="en-US" sz="1400" baseline="0">
                <a:solidFill>
                  <a:schemeClr val="bg1"/>
                </a:solidFill>
              </a:rPr>
              <a:t> tuts</a:t>
            </a:r>
            <a:endParaRPr lang="en-US" sz="1400">
              <a:solidFill>
                <a:schemeClr val="bg1"/>
              </a:solidFill>
            </a:endParaRPr>
          </a:p>
        </p:txBody>
      </p:sp>
      <p:sp>
        <p:nvSpPr>
          <p:cNvPr id="13" name="Freeform 12"/>
          <p:cNvSpPr/>
          <p:nvPr userDrawn="1"/>
        </p:nvSpPr>
        <p:spPr bwMode="auto">
          <a:xfrm>
            <a:off x="11127303" y="6122156"/>
            <a:ext cx="415212" cy="478656"/>
          </a:xfrm>
          <a:custGeom>
            <a:avLst/>
            <a:gdLst>
              <a:gd name="T0" fmla="*/ 1322 w 1322"/>
              <a:gd name="T1" fmla="*/ 1144 h 1524"/>
              <a:gd name="T2" fmla="*/ 661 w 1322"/>
              <a:gd name="T3" fmla="*/ 1524 h 1524"/>
              <a:gd name="T4" fmla="*/ 0 w 1322"/>
              <a:gd name="T5" fmla="*/ 1144 h 1524"/>
              <a:gd name="T6" fmla="*/ 0 w 1322"/>
              <a:gd name="T7" fmla="*/ 382 h 1524"/>
              <a:gd name="T8" fmla="*/ 661 w 1322"/>
              <a:gd name="T9" fmla="*/ 0 h 1524"/>
              <a:gd name="T10" fmla="*/ 1322 w 1322"/>
              <a:gd name="T11" fmla="*/ 382 h 1524"/>
              <a:gd name="T12" fmla="*/ 1322 w 1322"/>
              <a:gd name="T13" fmla="*/ 1144 h 1524"/>
            </a:gdLst>
            <a:ahLst/>
            <a:cxnLst>
              <a:cxn ang="0">
                <a:pos x="T0" y="T1"/>
              </a:cxn>
              <a:cxn ang="0">
                <a:pos x="T2" y="T3"/>
              </a:cxn>
              <a:cxn ang="0">
                <a:pos x="T4" y="T5"/>
              </a:cxn>
              <a:cxn ang="0">
                <a:pos x="T6" y="T7"/>
              </a:cxn>
              <a:cxn ang="0">
                <a:pos x="T8" y="T9"/>
              </a:cxn>
              <a:cxn ang="0">
                <a:pos x="T10" y="T11"/>
              </a:cxn>
              <a:cxn ang="0">
                <a:pos x="T12" y="T13"/>
              </a:cxn>
            </a:cxnLst>
            <a:rect l="0" t="0" r="r" b="b"/>
            <a:pathLst>
              <a:path w="1322" h="1524">
                <a:moveTo>
                  <a:pt x="1322" y="1144"/>
                </a:moveTo>
                <a:lnTo>
                  <a:pt x="661" y="1524"/>
                </a:lnTo>
                <a:lnTo>
                  <a:pt x="0" y="1144"/>
                </a:lnTo>
                <a:lnTo>
                  <a:pt x="0" y="382"/>
                </a:lnTo>
                <a:lnTo>
                  <a:pt x="661" y="0"/>
                </a:lnTo>
                <a:lnTo>
                  <a:pt x="1322" y="382"/>
                </a:lnTo>
                <a:lnTo>
                  <a:pt x="1322" y="1144"/>
                </a:lnTo>
                <a:close/>
              </a:path>
            </a:pathLst>
          </a:custGeom>
          <a:solidFill>
            <a:schemeClr val="bg1"/>
          </a:solidFill>
          <a:ln>
            <a:noFill/>
          </a:ln>
        </p:spPr>
        <p:txBody>
          <a:bodyPr vert="horz" wrap="square" lIns="91440" tIns="45720" rIns="91440" bIns="45720" numCol="1" anchor="t" anchorCtr="0" compatLnSpc="1"/>
          <a:lstStyle/>
          <a:p>
            <a:endParaRPr lang="en-US" sz="1800"/>
          </a:p>
        </p:txBody>
      </p:sp>
      <p:sp>
        <p:nvSpPr>
          <p:cNvPr id="14" name="Slide Number Placeholder 3"/>
          <p:cNvSpPr>
            <a:spLocks noGrp="1"/>
          </p:cNvSpPr>
          <p:nvPr>
            <p:ph type="sldNum" sz="quarter" idx="12"/>
          </p:nvPr>
        </p:nvSpPr>
        <p:spPr>
          <a:xfrm>
            <a:off x="10999342" y="6143194"/>
            <a:ext cx="671143" cy="436593"/>
          </a:xfrm>
          <a:prstGeom prst="rect">
            <a:avLst/>
          </a:prstGeom>
        </p:spPr>
        <p:txBody>
          <a:bodyPr anchor="ctr"/>
          <a:lstStyle>
            <a:lvl1pPr algn="ctr">
              <a:defRPr sz="1400">
                <a:solidFill>
                  <a:schemeClr val="tx1">
                    <a:lumMod val="90000"/>
                    <a:lumOff val="10000"/>
                  </a:schemeClr>
                </a:solidFill>
              </a:defRPr>
            </a:lvl1pPr>
          </a:lstStyle>
          <a:p>
            <a:fld id="{F07BF5D7-3E77-4E87-8A1B-D83A3FF7EDA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14:presetBounceEnd="48000">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14:bounceEnd="48000">
                                          <p:cBhvr additive="base">
                                            <p:cTn id="21"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ppt_x"/>
                                              </p:val>
                                            </p:tav>
                                            <p:tav tm="100000">
                                              <p:val>
                                                <p:strVal val="#ppt_x"/>
                                              </p:val>
                                            </p:tav>
                                          </p:tavLst>
                                        </p:anim>
                                        <p:anim calcmode="lin" valueType="num">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3" grpId="0" bldLvl="0" animBg="1"/>
          <p:bldP spid="13" grpId="1" bldLvl="0" animBg="1"/>
          <p:bldP spid="13" grpId="2" bldLvl="0" animBg="1"/>
          <p:bldP spid="14" grpId="0"/>
        </p:bldLst>
      </p:timing>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73481883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5602819" y="-315384"/>
            <a:ext cx="986368" cy="12192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ln>
          </p:spPr>
          <p:txBody>
            <a:bodyPr vert="horz" wrap="square" lIns="91440" tIns="45720" rIns="91440" bIns="45720" numCol="1" anchor="t" anchorCtr="0" compatLnSpc="1"/>
            <a:lstStyle/>
            <a:p>
              <a:pPr defTabSz="1373694"/>
              <a:endParaRPr lang="en-US" sz="2664" dirty="0">
                <a:solidFill>
                  <a:srgbClr val="262626"/>
                </a:solidFill>
              </a:endParaRPr>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grpSp>
      <p:sp>
        <p:nvSpPr>
          <p:cNvPr id="17" name="Isosceles Triangle 16"/>
          <p:cNvSpPr/>
          <p:nvPr userDrawn="1"/>
        </p:nvSpPr>
        <p:spPr>
          <a:xfrm rot="10800000">
            <a:off x="5585623" y="1"/>
            <a:ext cx="1020759" cy="7112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8" name="Title 1"/>
          <p:cNvSpPr>
            <a:spLocks noGrp="1"/>
          </p:cNvSpPr>
          <p:nvPr>
            <p:ph type="title" hasCustomPrompt="1"/>
          </p:nvPr>
        </p:nvSpPr>
        <p:spPr>
          <a:xfrm>
            <a:off x="3080232" y="2288095"/>
            <a:ext cx="6031539" cy="851984"/>
          </a:xfrm>
          <a:prstGeom prst="rect">
            <a:avLst/>
          </a:prstGeom>
        </p:spPr>
        <p:txBody>
          <a:bodyPr wrap="none" lIns="0" tIns="0" rIns="0" bIns="0" anchor="ctr">
            <a:noAutofit/>
          </a:bodyPr>
          <a:lstStyle>
            <a:lvl1pPr algn="ctr">
              <a:defRPr sz="3333"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3352802" y="3254206"/>
            <a:ext cx="5486401" cy="674063"/>
          </a:xfrm>
          <a:prstGeom prst="rect">
            <a:avLst/>
          </a:prstGeom>
        </p:spPr>
        <p:txBody>
          <a:bodyPr wrap="none" lIns="0" tIns="0" rIns="0" bIns="0" anchor="ctr">
            <a:noAutofit/>
          </a:bodyPr>
          <a:lstStyle>
            <a:lvl1pPr marL="0" indent="0" algn="ctr">
              <a:buNone/>
              <a:defRPr sz="1865" b="1" baseline="0">
                <a:solidFill>
                  <a:schemeClr val="bg1">
                    <a:lumMod val="6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2135" b="1" cap="all" dirty="0">
                <a:solidFill>
                  <a:schemeClr val="tx1">
                    <a:lumMod val="50000"/>
                    <a:lumOff val="50000"/>
                  </a:schemeClr>
                </a:solidFill>
              </a:rPr>
              <a:t>OFFERING IDEAS THAT RAISE YOUR BUSINESS </a:t>
            </a:r>
            <a:r>
              <a:rPr lang="en-US" sz="2135" b="1" dirty="0">
                <a:solidFill>
                  <a:schemeClr val="tx1">
                    <a:lumMod val="50000"/>
                    <a:lumOff val="50000"/>
                  </a:schemeClr>
                </a:solidFill>
              </a:rPr>
              <a:t/>
            </a:r>
            <a:br>
              <a:rPr lang="en-US" sz="2135" b="1" dirty="0">
                <a:solidFill>
                  <a:schemeClr val="tx1">
                    <a:lumMod val="50000"/>
                    <a:lumOff val="50000"/>
                  </a:schemeClr>
                </a:solidFill>
              </a:rPr>
            </a:br>
            <a:r>
              <a:rPr lang="en-US" sz="2135" b="1" cap="all" dirty="0">
                <a:solidFill>
                  <a:schemeClr val="tx1">
                    <a:lumMod val="50000"/>
                    <a:lumOff val="50000"/>
                  </a:schemeClr>
                </a:solidFill>
              </a:rPr>
              <a:t>ABOVE THE EXPECTED</a:t>
            </a:r>
            <a:endParaRPr lang="en-US" sz="2135" b="1" dirty="0">
              <a:solidFill>
                <a:schemeClr val="tx1">
                  <a:lumMod val="50000"/>
                  <a:lumOff val="50000"/>
                </a:schemeClr>
              </a:solidFill>
            </a:endParaRPr>
          </a:p>
        </p:txBody>
      </p:sp>
      <p:grpSp>
        <p:nvGrpSpPr>
          <p:cNvPr id="20" name="Group 19"/>
          <p:cNvGrpSpPr/>
          <p:nvPr userDrawn="1"/>
        </p:nvGrpSpPr>
        <p:grpSpPr>
          <a:xfrm>
            <a:off x="1" y="2022612"/>
            <a:ext cx="12192000" cy="2237045"/>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453797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Rectangle 6"/>
          <p:cNvSpPr/>
          <p:nvPr userDrawn="1"/>
        </p:nvSpPr>
        <p:spPr>
          <a:xfrm>
            <a:off x="0" y="2372140"/>
            <a:ext cx="12192000" cy="1033670"/>
          </a:xfrm>
          <a:prstGeom prst="rect">
            <a:avLst/>
          </a:prstGeom>
          <a:gradFill flip="none" rotWithShape="1">
            <a:gsLst>
              <a:gs pos="0">
                <a:schemeClr val="accent1"/>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38"/>
          </p:nvPr>
        </p:nvSpPr>
        <p:spPr>
          <a:xfrm>
            <a:off x="1394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4" name="Picture Placeholder 6"/>
          <p:cNvSpPr>
            <a:spLocks noGrp="1"/>
          </p:cNvSpPr>
          <p:nvPr>
            <p:ph type="pic" sz="quarter" idx="39"/>
          </p:nvPr>
        </p:nvSpPr>
        <p:spPr>
          <a:xfrm>
            <a:off x="3807097" y="16162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5" name="Picture Placeholder 6"/>
          <p:cNvSpPr>
            <a:spLocks noGrp="1"/>
          </p:cNvSpPr>
          <p:nvPr>
            <p:ph type="pic" sz="quarter" idx="40"/>
          </p:nvPr>
        </p:nvSpPr>
        <p:spPr>
          <a:xfrm>
            <a:off x="6220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6" name="Picture Placeholder 6"/>
          <p:cNvSpPr>
            <a:spLocks noGrp="1"/>
          </p:cNvSpPr>
          <p:nvPr>
            <p:ph type="pic" sz="quarter" idx="41"/>
          </p:nvPr>
        </p:nvSpPr>
        <p:spPr>
          <a:xfrm>
            <a:off x="8633097" y="1616224"/>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863600" y="1546945"/>
            <a:ext cx="5283200" cy="1501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6297447" y="1574141"/>
            <a:ext cx="5030956"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1006907" y="19260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999883" y="1651495"/>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863600" y="3196149"/>
            <a:ext cx="5283200" cy="1501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Picture Placeholder 7"/>
          <p:cNvSpPr>
            <a:spLocks noGrp="1"/>
          </p:cNvSpPr>
          <p:nvPr>
            <p:ph type="pic" sz="quarter" idx="18" hasCustomPrompt="1"/>
          </p:nvPr>
        </p:nvSpPr>
        <p:spPr>
          <a:xfrm>
            <a:off x="6297447" y="3223345"/>
            <a:ext cx="5030956"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1006907" y="3575301"/>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Text Placeholder 3"/>
          <p:cNvSpPr>
            <a:spLocks noGrp="1"/>
          </p:cNvSpPr>
          <p:nvPr>
            <p:ph type="body" sz="half" idx="20"/>
          </p:nvPr>
        </p:nvSpPr>
        <p:spPr>
          <a:xfrm>
            <a:off x="999883" y="330069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863600" y="4874344"/>
            <a:ext cx="5283200" cy="1501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Picture Placeholder 7"/>
          <p:cNvSpPr>
            <a:spLocks noGrp="1"/>
          </p:cNvSpPr>
          <p:nvPr>
            <p:ph type="pic" sz="quarter" idx="21" hasCustomPrompt="1"/>
          </p:nvPr>
        </p:nvSpPr>
        <p:spPr>
          <a:xfrm>
            <a:off x="6297447" y="4901541"/>
            <a:ext cx="5030956"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1006907" y="52534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Text Placeholder 3"/>
          <p:cNvSpPr>
            <a:spLocks noGrp="1"/>
          </p:cNvSpPr>
          <p:nvPr>
            <p:ph type="body" sz="half" idx="23"/>
          </p:nvPr>
        </p:nvSpPr>
        <p:spPr>
          <a:xfrm>
            <a:off x="999883" y="4978892"/>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18426244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bldLvl="0" animBg="1"/>
      <p:bldP spid="26" grpId="0" bldLvl="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ldLvl="0" animBg="1"/>
      <p:bldP spid="30" grpId="0" bldLvl="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6246647" y="1580974"/>
            <a:ext cx="5030956" cy="2309604"/>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888185" y="4154289"/>
            <a:ext cx="5030956" cy="2309604"/>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6" name="Rectangle 15"/>
          <p:cNvSpPr/>
          <p:nvPr userDrawn="1"/>
        </p:nvSpPr>
        <p:spPr>
          <a:xfrm>
            <a:off x="876967" y="1580973"/>
            <a:ext cx="5042171" cy="230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6235431" y="4154289"/>
            <a:ext cx="5042171" cy="2309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Freeform 45"/>
          <p:cNvSpPr>
            <a:spLocks noEditPoints="1"/>
          </p:cNvSpPr>
          <p:nvPr userDrawn="1"/>
        </p:nvSpPr>
        <p:spPr bwMode="auto">
          <a:xfrm>
            <a:off x="1089057" y="21761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5" name="Text Placeholder 3"/>
          <p:cNvSpPr>
            <a:spLocks noGrp="1"/>
          </p:cNvSpPr>
          <p:nvPr>
            <p:ph type="body" sz="half" idx="15"/>
          </p:nvPr>
        </p:nvSpPr>
        <p:spPr>
          <a:xfrm>
            <a:off x="1605283" y="21559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27222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7" name="Text Placeholder 3"/>
          <p:cNvSpPr>
            <a:spLocks noGrp="1"/>
          </p:cNvSpPr>
          <p:nvPr>
            <p:ph type="body" sz="half" idx="16"/>
          </p:nvPr>
        </p:nvSpPr>
        <p:spPr>
          <a:xfrm>
            <a:off x="1605283" y="27020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Freeform 45"/>
          <p:cNvSpPr>
            <a:spLocks noEditPoints="1"/>
          </p:cNvSpPr>
          <p:nvPr userDrawn="1"/>
        </p:nvSpPr>
        <p:spPr bwMode="auto">
          <a:xfrm>
            <a:off x="1089057" y="32683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9" name="Text Placeholder 3"/>
          <p:cNvSpPr>
            <a:spLocks noGrp="1"/>
          </p:cNvSpPr>
          <p:nvPr>
            <p:ph type="body" sz="half" idx="17"/>
          </p:nvPr>
        </p:nvSpPr>
        <p:spPr>
          <a:xfrm>
            <a:off x="1605283" y="32481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0" name="Freeform 45"/>
          <p:cNvSpPr>
            <a:spLocks noEditPoints="1"/>
          </p:cNvSpPr>
          <p:nvPr userDrawn="1"/>
        </p:nvSpPr>
        <p:spPr bwMode="auto">
          <a:xfrm>
            <a:off x="6468775" y="474988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1" name="Text Placeholder 3"/>
          <p:cNvSpPr>
            <a:spLocks noGrp="1"/>
          </p:cNvSpPr>
          <p:nvPr>
            <p:ph type="body" sz="half" idx="18"/>
          </p:nvPr>
        </p:nvSpPr>
        <p:spPr>
          <a:xfrm>
            <a:off x="6985000" y="4729640"/>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Freeform 45"/>
          <p:cNvSpPr>
            <a:spLocks noEditPoints="1"/>
          </p:cNvSpPr>
          <p:nvPr userDrawn="1"/>
        </p:nvSpPr>
        <p:spPr bwMode="auto">
          <a:xfrm>
            <a:off x="6468775" y="53108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3" name="Text Placeholder 3"/>
          <p:cNvSpPr>
            <a:spLocks noGrp="1"/>
          </p:cNvSpPr>
          <p:nvPr>
            <p:ph type="body" sz="half" idx="19"/>
          </p:nvPr>
        </p:nvSpPr>
        <p:spPr>
          <a:xfrm>
            <a:off x="6985000" y="5290633"/>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Freeform 45"/>
          <p:cNvSpPr>
            <a:spLocks noEditPoints="1"/>
          </p:cNvSpPr>
          <p:nvPr userDrawn="1"/>
        </p:nvSpPr>
        <p:spPr bwMode="auto">
          <a:xfrm>
            <a:off x="6468775" y="58718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5" name="Text Placeholder 3"/>
          <p:cNvSpPr>
            <a:spLocks noGrp="1"/>
          </p:cNvSpPr>
          <p:nvPr>
            <p:ph type="body" sz="half" idx="20"/>
          </p:nvPr>
        </p:nvSpPr>
        <p:spPr>
          <a:xfrm>
            <a:off x="6985000" y="58516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1"/>
          </p:nvPr>
        </p:nvSpPr>
        <p:spPr>
          <a:xfrm>
            <a:off x="1166647" y="1762260"/>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8" name="Text Placeholder 3"/>
          <p:cNvSpPr>
            <a:spLocks noGrp="1"/>
          </p:cNvSpPr>
          <p:nvPr>
            <p:ph type="body" sz="half" idx="23"/>
          </p:nvPr>
        </p:nvSpPr>
        <p:spPr>
          <a:xfrm>
            <a:off x="6468779" y="4319387"/>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52650538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6" grpId="0" bldLvl="0" animBg="1"/>
      <p:bldP spid="23" grpId="0" bldLvl="0" animBg="1"/>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ldLvl="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ldLvl="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ldLvl="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5946024" y="1549812"/>
            <a:ext cx="5369677" cy="1487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864270" y="1563898"/>
            <a:ext cx="4812633"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6146990" y="1928553"/>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6139964" y="165394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6" name="Isosceles Triangle 15"/>
          <p:cNvSpPr/>
          <p:nvPr userDrawn="1"/>
        </p:nvSpPr>
        <p:spPr>
          <a:xfrm rot="5400000">
            <a:off x="5598075" y="2176455"/>
            <a:ext cx="406400" cy="24874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946024" y="3175003"/>
            <a:ext cx="5369677" cy="14879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864270" y="3189089"/>
            <a:ext cx="4812633"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6146990" y="35537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0"/>
          </p:nvPr>
        </p:nvSpPr>
        <p:spPr>
          <a:xfrm>
            <a:off x="6139964" y="32791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0" name="Isosceles Triangle 29"/>
          <p:cNvSpPr/>
          <p:nvPr userDrawn="1"/>
        </p:nvSpPr>
        <p:spPr>
          <a:xfrm rot="5400000">
            <a:off x="5598075" y="3801645"/>
            <a:ext cx="406400" cy="24874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1" name="Rectangle 30"/>
          <p:cNvSpPr/>
          <p:nvPr userDrawn="1"/>
        </p:nvSpPr>
        <p:spPr>
          <a:xfrm>
            <a:off x="5946024" y="4787903"/>
            <a:ext cx="5369677" cy="14879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2" name="Picture Placeholder 7"/>
          <p:cNvSpPr>
            <a:spLocks noGrp="1"/>
          </p:cNvSpPr>
          <p:nvPr>
            <p:ph type="pic" sz="quarter" idx="21" hasCustomPrompt="1"/>
          </p:nvPr>
        </p:nvSpPr>
        <p:spPr>
          <a:xfrm>
            <a:off x="864270" y="4801989"/>
            <a:ext cx="4812633"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6146990" y="51666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3"/>
          </p:nvPr>
        </p:nvSpPr>
        <p:spPr>
          <a:xfrm>
            <a:off x="6139964" y="48920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Isosceles Triangle 34"/>
          <p:cNvSpPr/>
          <p:nvPr userDrawn="1"/>
        </p:nvSpPr>
        <p:spPr>
          <a:xfrm rot="5400000">
            <a:off x="5598075" y="5414544"/>
            <a:ext cx="406400" cy="24874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Round Same Side Corner Rectangle 2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04725166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bldLvl="0" animBg="1"/>
      <p:bldP spid="26" grpId="0" bldLvl="0" animBg="1"/>
      <p:bldP spid="27" grpId="0" bldLvl="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ldLvl="0" animBg="1"/>
      <p:bldP spid="32" grpId="0" bldLvl="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ldLvl="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4366346"/>
            <a:ext cx="3288633" cy="1862116"/>
          </a:xfrm>
          <a:prstGeom prst="rect">
            <a:avLst/>
          </a:prstGeom>
          <a:solidFill>
            <a:schemeClr val="accent1"/>
          </a:solidFill>
          <a:ln w="19050">
            <a:solidFill>
              <a:schemeClr val="accent1"/>
            </a:solid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9" y="1541643"/>
            <a:ext cx="1040063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1089057" y="226193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1605285" y="2241685"/>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1089057" y="292540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1605283" y="2905159"/>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35507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1605283" y="3530530"/>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1166646" y="1777120"/>
            <a:ext cx="9907756"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0" name="Picture Placeholder 7"/>
          <p:cNvSpPr>
            <a:spLocks noGrp="1"/>
          </p:cNvSpPr>
          <p:nvPr>
            <p:ph type="pic" sz="quarter" idx="22" hasCustomPrompt="1"/>
          </p:nvPr>
        </p:nvSpPr>
        <p:spPr>
          <a:xfrm>
            <a:off x="4442330" y="4366346"/>
            <a:ext cx="3288633" cy="1862116"/>
          </a:xfrm>
          <a:prstGeom prst="rect">
            <a:avLst/>
          </a:prstGeom>
          <a:solidFill>
            <a:schemeClr val="accent2"/>
          </a:solidFill>
          <a:ln w="19050">
            <a:solidFill>
              <a:schemeClr val="accent2"/>
            </a:solid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4366346"/>
            <a:ext cx="3288633" cy="1862116"/>
          </a:xfrm>
          <a:prstGeom prst="rect">
            <a:avLst/>
          </a:prstGeom>
          <a:solidFill>
            <a:schemeClr val="accent3"/>
          </a:solidFill>
          <a:ln w="19050">
            <a:solidFill>
              <a:schemeClr val="accent3"/>
            </a:solidFill>
          </a:ln>
        </p:spPr>
        <p:txBody>
          <a:bodyPr tIns="0" bIns="182880" anchor="b"/>
          <a:lstStyle>
            <a:lvl1pPr algn="ctr">
              <a:buNone/>
              <a:defRPr sz="1600">
                <a:solidFill>
                  <a:schemeClr val="bg1"/>
                </a:solidFill>
              </a:defRPr>
            </a:lvl1pPr>
          </a:lstStyle>
          <a:p>
            <a:r>
              <a:rPr lang="en-US" dirty="0"/>
              <a:t>Image Holder</a:t>
            </a: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7239743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bldLvl="0" animBg="1"/>
      <p:bldP spid="41" grpId="0" bldLvl="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3001054"/>
            <a:ext cx="3288633" cy="1658916"/>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7" y="1408767"/>
            <a:ext cx="3269917"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0" name="Picture Placeholder 7"/>
          <p:cNvSpPr>
            <a:spLocks noGrp="1"/>
          </p:cNvSpPr>
          <p:nvPr>
            <p:ph type="pic" sz="quarter" idx="22" hasCustomPrompt="1"/>
          </p:nvPr>
        </p:nvSpPr>
        <p:spPr>
          <a:xfrm>
            <a:off x="4442330" y="3001054"/>
            <a:ext cx="3288633" cy="1658916"/>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3001054"/>
            <a:ext cx="3288633" cy="1658916"/>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7" name="Rectangle 16"/>
          <p:cNvSpPr/>
          <p:nvPr userDrawn="1"/>
        </p:nvSpPr>
        <p:spPr>
          <a:xfrm>
            <a:off x="4461044" y="1408767"/>
            <a:ext cx="3269917" cy="15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9" name="Rectangle 18"/>
          <p:cNvSpPr/>
          <p:nvPr userDrawn="1"/>
        </p:nvSpPr>
        <p:spPr>
          <a:xfrm>
            <a:off x="8026403" y="1408767"/>
            <a:ext cx="3269917"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Text Placeholder 3"/>
          <p:cNvSpPr>
            <a:spLocks noGrp="1"/>
          </p:cNvSpPr>
          <p:nvPr>
            <p:ph type="body" sz="half" idx="16" hasCustomPrompt="1"/>
          </p:nvPr>
        </p:nvSpPr>
        <p:spPr>
          <a:xfrm>
            <a:off x="876970" y="4723067"/>
            <a:ext cx="3288633" cy="508973"/>
          </a:xfrm>
          <a:prstGeom prst="rect">
            <a:avLst/>
          </a:prstGeom>
        </p:spPr>
        <p:txBody>
          <a:bodyPr wrap="square" lIns="0" tIns="0" rIns="0" bIns="0" anchor="ctr">
            <a:noAutofit/>
          </a:bodyPr>
          <a:lstStyle>
            <a:lvl1pPr marL="0" indent="0" algn="ctr">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p:nvPr>
        </p:nvSpPr>
        <p:spPr>
          <a:xfrm>
            <a:off x="895687"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4442329" y="4723067"/>
            <a:ext cx="3288633" cy="508973"/>
          </a:xfrm>
          <a:prstGeom prst="rect">
            <a:avLst/>
          </a:prstGeom>
        </p:spPr>
        <p:txBody>
          <a:bodyPr wrap="square" lIns="0" tIns="0" rIns="0" bIns="0" anchor="ctr">
            <a:noAutofit/>
          </a:bodyPr>
          <a:lstStyle>
            <a:lvl1pPr marL="0" indent="0" algn="ctr">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0" name="Text Placeholder 3"/>
          <p:cNvSpPr>
            <a:spLocks noGrp="1"/>
          </p:cNvSpPr>
          <p:nvPr>
            <p:ph type="body" sz="half" idx="25"/>
          </p:nvPr>
        </p:nvSpPr>
        <p:spPr>
          <a:xfrm>
            <a:off x="4461044"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8007686" y="4723067"/>
            <a:ext cx="3288633" cy="508973"/>
          </a:xfrm>
          <a:prstGeom prst="rect">
            <a:avLst/>
          </a:prstGeom>
        </p:spPr>
        <p:txBody>
          <a:bodyPr wrap="square" lIns="0" tIns="0" rIns="0" bIns="0" anchor="ctr">
            <a:noAutofit/>
          </a:bodyPr>
          <a:lstStyle>
            <a:lvl1pPr marL="0" indent="0" algn="ctr">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2" name="Text Placeholder 3"/>
          <p:cNvSpPr>
            <a:spLocks noGrp="1"/>
          </p:cNvSpPr>
          <p:nvPr>
            <p:ph type="body" sz="half" idx="27"/>
          </p:nvPr>
        </p:nvSpPr>
        <p:spPr>
          <a:xfrm>
            <a:off x="8026403"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Freeform 62"/>
          <p:cNvSpPr>
            <a:spLocks noChangeAspect="1" noEditPoints="1"/>
          </p:cNvSpPr>
          <p:nvPr userDrawn="1"/>
        </p:nvSpPr>
        <p:spPr bwMode="auto">
          <a:xfrm>
            <a:off x="2091797" y="1728412"/>
            <a:ext cx="877695" cy="88470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5" name="Freeform 245"/>
          <p:cNvSpPr>
            <a:spLocks noChangeAspect="1"/>
          </p:cNvSpPr>
          <p:nvPr userDrawn="1"/>
        </p:nvSpPr>
        <p:spPr bwMode="auto">
          <a:xfrm>
            <a:off x="5668730" y="1743495"/>
            <a:ext cx="854545" cy="85454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6" name="Freeform 132"/>
          <p:cNvSpPr>
            <a:spLocks noChangeAspect="1" noEditPoints="1"/>
          </p:cNvSpPr>
          <p:nvPr userDrawn="1"/>
        </p:nvSpPr>
        <p:spPr bwMode="auto">
          <a:xfrm>
            <a:off x="9190983" y="1720845"/>
            <a:ext cx="940752" cy="899847"/>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22" name="Round Same Side Corner Rectangle 21"/>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3"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4"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83606215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40" grpId="0" bldLvl="0" animBg="1"/>
      <p:bldP spid="41" grpId="0" bldLvl="0" animBg="1"/>
      <p:bldP spid="17" grpId="0" bldLvl="0" animBg="1"/>
      <p:bldP spid="19" grpId="0" bldLvl="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ldLvl="0" animBg="1"/>
      <p:bldP spid="35" grpId="0" bldLvl="0" animBg="1"/>
      <p:bldP spid="36" grpId="0" bldLvl="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406403" y="1253451"/>
            <a:ext cx="3759200" cy="5604551"/>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3903941" y="1854200"/>
            <a:ext cx="2235200"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3903941" y="2946400"/>
            <a:ext cx="2235200"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3903941" y="4038600"/>
            <a:ext cx="2235200"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3903941" y="5130800"/>
            <a:ext cx="2235200"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Freeform 62"/>
          <p:cNvSpPr>
            <a:spLocks noChangeAspect="1" noEditPoints="1"/>
          </p:cNvSpPr>
          <p:nvPr userDrawn="1"/>
        </p:nvSpPr>
        <p:spPr bwMode="auto">
          <a:xfrm>
            <a:off x="4781229" y="2169539"/>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4787567" y="3233127"/>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4763964" y="4312924"/>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4785454" y="5397500"/>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329827" y="2093653"/>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322806" y="1819049"/>
            <a:ext cx="5259599" cy="257040"/>
          </a:xfrm>
          <a:prstGeom prst="rect">
            <a:avLst/>
          </a:prstGeom>
        </p:spPr>
        <p:txBody>
          <a:bodyPr wrap="none" lIns="0" tIns="0" rIns="0" bIns="0" anchor="ctr">
            <a:noAutofit/>
          </a:bodyPr>
          <a:lstStyle>
            <a:lvl1pPr marL="0" indent="0" algn="l">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329827" y="3221004"/>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322806" y="2946400"/>
            <a:ext cx="5259599" cy="257040"/>
          </a:xfrm>
          <a:prstGeom prst="rect">
            <a:avLst/>
          </a:prstGeom>
        </p:spPr>
        <p:txBody>
          <a:bodyPr wrap="none" lIns="0" tIns="0" rIns="0" bIns="0" anchor="ctr">
            <a:noAutofit/>
          </a:bodyPr>
          <a:lstStyle>
            <a:lvl1pPr marL="0" indent="0" algn="l">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329827" y="43415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322806" y="4066951"/>
            <a:ext cx="5259599" cy="257040"/>
          </a:xfrm>
          <a:prstGeom prst="rect">
            <a:avLst/>
          </a:prstGeom>
        </p:spPr>
        <p:txBody>
          <a:bodyPr wrap="none" lIns="0" tIns="0" rIns="0" bIns="0" anchor="ctr">
            <a:noAutofit/>
          </a:bodyPr>
          <a:lstStyle>
            <a:lvl1pPr marL="0" indent="0" algn="l">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329827" y="54337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322806" y="5159151"/>
            <a:ext cx="5259599" cy="257040"/>
          </a:xfrm>
          <a:prstGeom prst="rect">
            <a:avLst/>
          </a:prstGeom>
        </p:spPr>
        <p:txBody>
          <a:bodyPr wrap="none" lIns="0" tIns="0" rIns="0" bIns="0" anchor="ctr">
            <a:noAutofit/>
          </a:bodyPr>
          <a:lstStyle>
            <a:lvl1pPr marL="0" indent="0" algn="l">
              <a:buNone/>
              <a:defRPr sz="18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ound Same Side Corner Rectangle 2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20570890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885773"/>
            <a:ext cx="4165600" cy="2660831"/>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4165601" y="1885773"/>
            <a:ext cx="800484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4561643" y="256107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5077865" y="2540821"/>
            <a:ext cx="6379243"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4561643" y="32245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5077869" y="3204297"/>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4561643" y="384992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5077869" y="3829669"/>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4639229" y="2147528"/>
            <a:ext cx="6862419"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6"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7"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10438816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852128" y="1597802"/>
            <a:ext cx="3759200" cy="455430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Picture Placeholder 7"/>
          <p:cNvSpPr>
            <a:spLocks noGrp="1"/>
          </p:cNvSpPr>
          <p:nvPr>
            <p:ph type="pic" sz="quarter" idx="11" hasCustomPrompt="1"/>
          </p:nvPr>
        </p:nvSpPr>
        <p:spPr>
          <a:xfrm>
            <a:off x="4611328" y="1597803"/>
            <a:ext cx="3352800" cy="2277152"/>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7964129" y="1597803"/>
            <a:ext cx="3352800" cy="2277152"/>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4611328" y="3874953"/>
            <a:ext cx="3352800" cy="2277152"/>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7964129" y="3874953"/>
            <a:ext cx="3352800" cy="2277152"/>
          </a:xfrm>
          <a:prstGeom prst="rect">
            <a:avLst/>
          </a:prstGeom>
          <a:solidFill>
            <a:schemeClr val="accent4"/>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27427582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bldLvl="0" animBg="1"/>
      <p:bldP spid="16" grpId="0" bldLvl="0" animBg="1"/>
      <p:bldP spid="21" grpId="0" bldLvl="0" animBg="1"/>
      <p:bldP spid="28"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787401"/>
            <a:ext cx="12191999" cy="410097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88962639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12699"/>
            <a:ext cx="12191999" cy="3644900"/>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95581796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6"/>
          <p:cNvSpPr>
            <a:spLocks noGrp="1"/>
          </p:cNvSpPr>
          <p:nvPr>
            <p:ph type="pic" sz="quarter" idx="38"/>
          </p:nvPr>
        </p:nvSpPr>
        <p:spPr>
          <a:xfrm>
            <a:off x="6096000" y="305629"/>
            <a:ext cx="4929809" cy="423139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22335" y="1764901"/>
            <a:ext cx="2743200" cy="4317467"/>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5771231" y="1764368"/>
            <a:ext cx="6420771"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5791203" y="2856568"/>
            <a:ext cx="6400799"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5791203" y="3948768"/>
            <a:ext cx="6400799"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791203" y="5040968"/>
            <a:ext cx="6400799"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Freeform 62"/>
          <p:cNvSpPr>
            <a:spLocks noChangeAspect="1" noEditPoints="1"/>
          </p:cNvSpPr>
          <p:nvPr userDrawn="1"/>
        </p:nvSpPr>
        <p:spPr bwMode="auto">
          <a:xfrm>
            <a:off x="6067612" y="2079704"/>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6073950" y="3143293"/>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6050347" y="4223092"/>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6071837" y="5307667"/>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730539" y="2170657"/>
            <a:ext cx="4541375" cy="56035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723512" y="1896049"/>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730539" y="3298004"/>
            <a:ext cx="4541375" cy="480072"/>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723512" y="3023400"/>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730539" y="4418553"/>
            <a:ext cx="4541375" cy="464127"/>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723512" y="41439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730539" y="5510754"/>
            <a:ext cx="4541375" cy="47174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723512" y="52361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 y="1764367"/>
            <a:ext cx="3022335" cy="43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24" hasCustomPrompt="1"/>
          </p:nvPr>
        </p:nvSpPr>
        <p:spPr>
          <a:xfrm>
            <a:off x="172959" y="3257673"/>
            <a:ext cx="2676419" cy="2407596"/>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9" name="Text Placeholder 3"/>
          <p:cNvSpPr>
            <a:spLocks noGrp="1"/>
          </p:cNvSpPr>
          <p:nvPr>
            <p:ph type="body" sz="half" idx="25" hasCustomPrompt="1"/>
          </p:nvPr>
        </p:nvSpPr>
        <p:spPr>
          <a:xfrm>
            <a:off x="169212" y="2260485"/>
            <a:ext cx="2683915" cy="852748"/>
          </a:xfrm>
          <a:prstGeom prst="rect">
            <a:avLst/>
          </a:prstGeom>
        </p:spPr>
        <p:txBody>
          <a:bodyPr wrap="none" lIns="0" tIns="0" rIns="0" bIns="0" anchor="t">
            <a:noAutofit/>
          </a:bodyPr>
          <a:lstStyle>
            <a:lvl1pPr marL="0" indent="0" algn="ctr">
              <a:buNone/>
              <a:defRPr sz="2399"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0" name="Round Same Side Corner Rectangle 29"/>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200166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p:stCondLst>
                                    <p:cond delay="0"/>
                                  </p:st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bldLvl="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hasCustomPrompt="1"/>
          </p:nvPr>
        </p:nvSpPr>
        <p:spPr>
          <a:xfrm>
            <a:off x="1157323" y="4002003"/>
            <a:ext cx="1895355" cy="508973"/>
          </a:xfrm>
          <a:prstGeom prst="rect">
            <a:avLst/>
          </a:prstGeom>
        </p:spPr>
        <p:txBody>
          <a:bodyPr wrap="square" lIns="0" tIns="0" rIns="0" bIns="0" anchor="t">
            <a:noAutofit/>
          </a:bodyPr>
          <a:lstStyle>
            <a:lvl1pPr marL="0" indent="0" algn="ctr">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3" y="1963503"/>
            <a:ext cx="1895355" cy="1894789"/>
          </a:xfrm>
          <a:prstGeom prst="ellipse">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61"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Text Placeholder 3"/>
          <p:cNvSpPr>
            <a:spLocks noGrp="1"/>
          </p:cNvSpPr>
          <p:nvPr>
            <p:ph type="body" sz="half" idx="17" hasCustomPrompt="1"/>
          </p:nvPr>
        </p:nvSpPr>
        <p:spPr>
          <a:xfrm>
            <a:off x="3763525" y="4002003"/>
            <a:ext cx="1895355" cy="508973"/>
          </a:xfrm>
          <a:prstGeom prst="rect">
            <a:avLst/>
          </a:prstGeom>
        </p:spPr>
        <p:txBody>
          <a:bodyPr wrap="square" lIns="0" tIns="0" rIns="0" bIns="0" anchor="t">
            <a:noAutofit/>
          </a:bodyPr>
          <a:lstStyle>
            <a:lvl1pPr marL="0" indent="0" algn="ctr">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5" y="1963503"/>
            <a:ext cx="1895355" cy="1894789"/>
          </a:xfrm>
          <a:prstGeom prst="ellipse">
            <a:avLst/>
          </a:prstGeom>
          <a:ln w="28575">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5"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0" hasCustomPrompt="1"/>
          </p:nvPr>
        </p:nvSpPr>
        <p:spPr>
          <a:xfrm>
            <a:off x="6438789" y="4002003"/>
            <a:ext cx="1895355" cy="508973"/>
          </a:xfrm>
          <a:prstGeom prst="rect">
            <a:avLst/>
          </a:prstGeom>
        </p:spPr>
        <p:txBody>
          <a:bodyPr wrap="square" lIns="0" tIns="0" rIns="0" bIns="0" anchor="t">
            <a:noAutofit/>
          </a:bodyPr>
          <a:lstStyle>
            <a:lvl1pPr marL="0" indent="0" algn="ct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3"/>
            <a:ext cx="1895355" cy="1894789"/>
          </a:xfrm>
          <a:prstGeom prst="ellipse">
            <a:avLst/>
          </a:prstGeom>
          <a:ln w="28575">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9"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9" name="Text Placeholder 3"/>
          <p:cNvSpPr>
            <a:spLocks noGrp="1"/>
          </p:cNvSpPr>
          <p:nvPr>
            <p:ph type="body" sz="half" idx="23" hasCustomPrompt="1"/>
          </p:nvPr>
        </p:nvSpPr>
        <p:spPr>
          <a:xfrm>
            <a:off x="9113801" y="4002003"/>
            <a:ext cx="1895355" cy="508973"/>
          </a:xfrm>
          <a:prstGeom prst="rect">
            <a:avLst/>
          </a:prstGeom>
        </p:spPr>
        <p:txBody>
          <a:bodyPr wrap="square" lIns="0" tIns="0" rIns="0" bIns="0" anchor="t">
            <a:noAutofit/>
          </a:bodyPr>
          <a:lstStyle>
            <a:lvl1pPr marL="0" indent="0" algn="ct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1" y="1963503"/>
            <a:ext cx="1895355" cy="1894789"/>
          </a:xfrm>
          <a:prstGeom prst="ellipse">
            <a:avLst/>
          </a:prstGeom>
          <a:ln w="28575">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8"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8702603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ldLvl="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ldLvl="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ldLvl="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ldLvl="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8026403" y="2186850"/>
            <a:ext cx="3290615" cy="485332"/>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4" name="TextBox 13"/>
            <p:cNvSpPr txBox="1"/>
            <p:nvPr/>
          </p:nvSpPr>
          <p:spPr>
            <a:xfrm>
              <a:off x="3727815" y="1382405"/>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80%</a:t>
              </a:r>
              <a:endParaRPr lang="en-US" sz="1865" dirty="0">
                <a:solidFill>
                  <a:srgbClr val="FFFFFF"/>
                </a:solidFill>
              </a:endParaRPr>
            </a:p>
          </p:txBody>
        </p:sp>
      </p:grpSp>
      <p:grpSp>
        <p:nvGrpSpPr>
          <p:cNvPr id="15" name="Group 67"/>
          <p:cNvGrpSpPr/>
          <p:nvPr userDrawn="1"/>
        </p:nvGrpSpPr>
        <p:grpSpPr>
          <a:xfrm>
            <a:off x="8026402" y="2729126"/>
            <a:ext cx="2805285" cy="485332"/>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7" name="TextBox 16"/>
            <p:cNvSpPr txBox="1"/>
            <p:nvPr/>
          </p:nvSpPr>
          <p:spPr>
            <a:xfrm>
              <a:off x="3220402" y="2219894"/>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70%</a:t>
              </a:r>
              <a:endParaRPr lang="en-US" sz="1865" dirty="0">
                <a:solidFill>
                  <a:srgbClr val="FFFFFF"/>
                </a:solidFill>
              </a:endParaRPr>
            </a:p>
          </p:txBody>
        </p:sp>
      </p:grpSp>
      <p:grpSp>
        <p:nvGrpSpPr>
          <p:cNvPr id="18" name="Group 87"/>
          <p:cNvGrpSpPr/>
          <p:nvPr userDrawn="1"/>
        </p:nvGrpSpPr>
        <p:grpSpPr>
          <a:xfrm>
            <a:off x="8026401" y="3271401"/>
            <a:ext cx="2319952" cy="485332"/>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0" name="TextBox 19"/>
            <p:cNvSpPr txBox="1"/>
            <p:nvPr/>
          </p:nvSpPr>
          <p:spPr>
            <a:xfrm>
              <a:off x="2847738" y="308719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60%</a:t>
              </a:r>
              <a:endParaRPr lang="en-US" sz="1865" dirty="0">
                <a:solidFill>
                  <a:srgbClr val="FFFFFF"/>
                </a:solidFill>
              </a:endParaRPr>
            </a:p>
          </p:txBody>
        </p:sp>
      </p:grpSp>
      <p:grpSp>
        <p:nvGrpSpPr>
          <p:cNvPr id="21" name="Group 90"/>
          <p:cNvGrpSpPr/>
          <p:nvPr userDrawn="1"/>
        </p:nvGrpSpPr>
        <p:grpSpPr>
          <a:xfrm>
            <a:off x="8026405" y="3813675"/>
            <a:ext cx="1726769" cy="485332"/>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3" name="TextBox 22"/>
            <p:cNvSpPr txBox="1"/>
            <p:nvPr/>
          </p:nvSpPr>
          <p:spPr>
            <a:xfrm>
              <a:off x="2241084" y="394680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40%</a:t>
              </a:r>
              <a:endParaRPr lang="en-US" sz="1865" dirty="0">
                <a:solidFill>
                  <a:srgbClr val="FFFFFF"/>
                </a:solidFill>
              </a:endParaRPr>
            </a:p>
          </p:txBody>
        </p:sp>
      </p:grpSp>
      <p:grpSp>
        <p:nvGrpSpPr>
          <p:cNvPr id="24" name="Group 285"/>
          <p:cNvGrpSpPr/>
          <p:nvPr userDrawn="1"/>
        </p:nvGrpSpPr>
        <p:grpSpPr>
          <a:xfrm>
            <a:off x="1653554" y="5022060"/>
            <a:ext cx="591292" cy="591293"/>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6" name="Freeform 154"/>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27" name="Group 287"/>
          <p:cNvGrpSpPr/>
          <p:nvPr userDrawn="1"/>
        </p:nvGrpSpPr>
        <p:grpSpPr>
          <a:xfrm>
            <a:off x="1017225" y="5022060"/>
            <a:ext cx="591292" cy="591293"/>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9" name="Freeform 78"/>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0" name="Group 289"/>
          <p:cNvGrpSpPr/>
          <p:nvPr userDrawn="1"/>
        </p:nvGrpSpPr>
        <p:grpSpPr>
          <a:xfrm>
            <a:off x="2926211" y="5022060"/>
            <a:ext cx="591292" cy="591293"/>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5" name="Group 291"/>
          <p:cNvGrpSpPr/>
          <p:nvPr userDrawn="1"/>
        </p:nvGrpSpPr>
        <p:grpSpPr>
          <a:xfrm>
            <a:off x="2289883" y="5022060"/>
            <a:ext cx="591292" cy="591293"/>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sp>
        <p:nvSpPr>
          <p:cNvPr id="31" name="Picture Placeholder 7"/>
          <p:cNvSpPr>
            <a:spLocks noGrp="1"/>
          </p:cNvSpPr>
          <p:nvPr>
            <p:ph type="pic" sz="quarter" idx="10" hasCustomPrompt="1"/>
          </p:nvPr>
        </p:nvSpPr>
        <p:spPr>
          <a:xfrm>
            <a:off x="852523" y="1843960"/>
            <a:ext cx="2805079" cy="2804243"/>
          </a:xfrm>
          <a:prstGeom prst="roundRect">
            <a:avLst>
              <a:gd name="adj" fmla="val 9160"/>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4651383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76172" y="1981690"/>
            <a:ext cx="1895355" cy="1894789"/>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1981690"/>
            <a:ext cx="1895355" cy="1894789"/>
          </a:xfrm>
          <a:prstGeom prst="rect">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1981690"/>
            <a:ext cx="1895355" cy="1894789"/>
          </a:xfrm>
          <a:prstGeom prst="rect">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1981690"/>
            <a:ext cx="1895355" cy="1894789"/>
          </a:xfrm>
          <a:prstGeom prst="rect">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1981690"/>
            <a:ext cx="1895355" cy="1894789"/>
          </a:xfrm>
          <a:prstGeom prst="rect">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3831085"/>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3831085"/>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3831085"/>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3831085"/>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3831085"/>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69550212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3" y="6"/>
            <a:ext cx="12191999" cy="3530599"/>
          </a:xfrm>
          <a:prstGeom prst="rect">
            <a:avLst/>
          </a:prstGeom>
          <a:ln>
            <a:noFill/>
          </a:ln>
        </p:spPr>
        <p:txBody>
          <a:bodyPr bIns="1005840" anchor="b"/>
          <a:lstStyle>
            <a:lvl1pPr algn="ctr">
              <a:buNone/>
              <a:defRPr sz="14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876172" y="2311400"/>
            <a:ext cx="1895355" cy="1894789"/>
          </a:xfrm>
          <a:prstGeom prst="ellipse">
            <a:avLst/>
          </a:pr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2311400"/>
            <a:ext cx="1895355" cy="1894789"/>
          </a:xfrm>
          <a:prstGeom prst="ellipse">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2311400"/>
            <a:ext cx="1895355" cy="1894789"/>
          </a:xfrm>
          <a:prstGeom prst="ellipse">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2311400"/>
            <a:ext cx="1895355" cy="1894789"/>
          </a:xfrm>
          <a:prstGeom prst="ellipse">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2311400"/>
            <a:ext cx="1895355" cy="1894789"/>
          </a:xfrm>
          <a:prstGeom prst="ellipse">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4160796"/>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4160796"/>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4160796"/>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4160796"/>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4160796"/>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01950154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566227" y="4327165"/>
            <a:ext cx="5061671" cy="3"/>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Round Same Side Corner Rectangle 2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97434113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112560" y="2984500"/>
            <a:ext cx="5969003" cy="3"/>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47602428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872965" y="1698808"/>
            <a:ext cx="5069416" cy="4574995"/>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Picture Placeholder 7"/>
          <p:cNvSpPr>
            <a:spLocks noGrp="1"/>
          </p:cNvSpPr>
          <p:nvPr>
            <p:ph type="pic" sz="quarter" idx="15" hasCustomPrompt="1"/>
          </p:nvPr>
        </p:nvSpPr>
        <p:spPr>
          <a:xfrm>
            <a:off x="1129854"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4765475" y="1390205"/>
            <a:ext cx="915720" cy="91572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9" name="Freeform 62"/>
          <p:cNvSpPr>
            <a:spLocks noChangeAspect="1" noEditPoints="1"/>
          </p:cNvSpPr>
          <p:nvPr userDrawn="1"/>
        </p:nvSpPr>
        <p:spPr bwMode="auto">
          <a:xfrm>
            <a:off x="5015616" y="1638680"/>
            <a:ext cx="415449" cy="418773"/>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0" name="Text Placeholder 3"/>
          <p:cNvSpPr>
            <a:spLocks noGrp="1"/>
          </p:cNvSpPr>
          <p:nvPr>
            <p:ph type="body" sz="half" idx="16" hasCustomPrompt="1"/>
          </p:nvPr>
        </p:nvSpPr>
        <p:spPr>
          <a:xfrm>
            <a:off x="3126618"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1" name="Text Placeholder 3"/>
          <p:cNvSpPr>
            <a:spLocks noGrp="1"/>
          </p:cNvSpPr>
          <p:nvPr>
            <p:ph type="body" sz="half" idx="17"/>
          </p:nvPr>
        </p:nvSpPr>
        <p:spPr>
          <a:xfrm>
            <a:off x="3126618"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2" name="Rounded Rectangle 11"/>
          <p:cNvSpPr/>
          <p:nvPr userDrawn="1"/>
        </p:nvSpPr>
        <p:spPr>
          <a:xfrm>
            <a:off x="6253159" y="1698808"/>
            <a:ext cx="5069416" cy="4574995"/>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13" name="Picture Placeholder 7"/>
          <p:cNvSpPr>
            <a:spLocks noGrp="1"/>
          </p:cNvSpPr>
          <p:nvPr>
            <p:ph type="pic" sz="quarter" idx="18" hasCustomPrompt="1"/>
          </p:nvPr>
        </p:nvSpPr>
        <p:spPr>
          <a:xfrm>
            <a:off x="6510046"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14" name="Oval 13"/>
          <p:cNvSpPr/>
          <p:nvPr userDrawn="1"/>
        </p:nvSpPr>
        <p:spPr>
          <a:xfrm>
            <a:off x="10145668" y="1390205"/>
            <a:ext cx="915720" cy="91572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16" name="Text Placeholder 3"/>
          <p:cNvSpPr>
            <a:spLocks noGrp="1"/>
          </p:cNvSpPr>
          <p:nvPr>
            <p:ph type="body" sz="half" idx="19" hasCustomPrompt="1"/>
          </p:nvPr>
        </p:nvSpPr>
        <p:spPr>
          <a:xfrm>
            <a:off x="8506813"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7" name="Text Placeholder 3"/>
          <p:cNvSpPr>
            <a:spLocks noGrp="1"/>
          </p:cNvSpPr>
          <p:nvPr>
            <p:ph type="body" sz="half" idx="20"/>
          </p:nvPr>
        </p:nvSpPr>
        <p:spPr>
          <a:xfrm>
            <a:off x="8506813"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Freeform 178"/>
          <p:cNvSpPr>
            <a:spLocks noEditPoints="1"/>
          </p:cNvSpPr>
          <p:nvPr userDrawn="1"/>
        </p:nvSpPr>
        <p:spPr bwMode="auto">
          <a:xfrm>
            <a:off x="10380252" y="1679901"/>
            <a:ext cx="446552" cy="336328"/>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24468322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55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0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p:bldP spid="8" grpId="0" bldLvl="0" animBg="1"/>
      <p:bldP spid="9" grpId="0" bldLvl="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ldLvl="0" animBg="1"/>
      <p:bldP spid="13" grpId="0"/>
      <p:bldP spid="14" grpId="0" bldLvl="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bldLvl="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6299202" y="4170685"/>
            <a:ext cx="4454941" cy="1920232"/>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41" name="Rounded Rectangle 40"/>
          <p:cNvSpPr/>
          <p:nvPr userDrawn="1"/>
        </p:nvSpPr>
        <p:spPr>
          <a:xfrm>
            <a:off x="6299202" y="1731656"/>
            <a:ext cx="4454941" cy="1920232"/>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7" name="Rounded Rectangle 36"/>
          <p:cNvSpPr/>
          <p:nvPr userDrawn="1"/>
        </p:nvSpPr>
        <p:spPr>
          <a:xfrm>
            <a:off x="1411262" y="4150369"/>
            <a:ext cx="4454941" cy="1920232"/>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0" name="Rounded Rectangle 19"/>
          <p:cNvSpPr/>
          <p:nvPr userDrawn="1"/>
        </p:nvSpPr>
        <p:spPr>
          <a:xfrm>
            <a:off x="1411262" y="1731656"/>
            <a:ext cx="4454941" cy="1920232"/>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4" name="Picture Placeholder 7"/>
          <p:cNvSpPr>
            <a:spLocks noGrp="1"/>
          </p:cNvSpPr>
          <p:nvPr>
            <p:ph type="pic" sz="quarter" idx="15" hasCustomPrompt="1"/>
          </p:nvPr>
        </p:nvSpPr>
        <p:spPr>
          <a:xfrm>
            <a:off x="696039" y="1916161"/>
            <a:ext cx="1523839" cy="1551223"/>
          </a:xfrm>
          <a:prstGeom prst="roundRect">
            <a:avLst>
              <a:gd name="adj" fmla="val 8424"/>
            </a:avLst>
          </a:prstGeom>
          <a:ln w="28575">
            <a:solidFill>
              <a:schemeClr val="accent1"/>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5" name="Text Placeholder 3"/>
          <p:cNvSpPr>
            <a:spLocks noGrp="1"/>
          </p:cNvSpPr>
          <p:nvPr>
            <p:ph type="body" sz="half" idx="16" hasCustomPrompt="1"/>
          </p:nvPr>
        </p:nvSpPr>
        <p:spPr>
          <a:xfrm>
            <a:off x="2438405" y="1836235"/>
            <a:ext cx="1851785" cy="508973"/>
          </a:xfrm>
          <a:prstGeom prst="rect">
            <a:avLst/>
          </a:prstGeom>
        </p:spPr>
        <p:txBody>
          <a:bodyPr wrap="square" lIns="0" tIns="0" rIns="0" bIns="0" anchor="t">
            <a:noAutofit/>
          </a:bodyPr>
          <a:lstStyle>
            <a:lvl1pPr marL="0" indent="0" algn="l">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17"/>
          </p:nvPr>
        </p:nvSpPr>
        <p:spPr>
          <a:xfrm>
            <a:off x="2438403" y="2386792"/>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645238" y="4334874"/>
            <a:ext cx="1523839" cy="1551223"/>
          </a:xfrm>
          <a:prstGeom prst="roundRect">
            <a:avLst>
              <a:gd name="adj" fmla="val 8424"/>
            </a:avLst>
          </a:prstGeom>
          <a:ln w="28575">
            <a:solidFill>
              <a:schemeClr val="accent2"/>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9" name="Text Placeholder 3"/>
          <p:cNvSpPr>
            <a:spLocks noGrp="1"/>
          </p:cNvSpPr>
          <p:nvPr>
            <p:ph type="body" sz="half" idx="19" hasCustomPrompt="1"/>
          </p:nvPr>
        </p:nvSpPr>
        <p:spPr>
          <a:xfrm>
            <a:off x="2438405" y="4254948"/>
            <a:ext cx="1851785" cy="508973"/>
          </a:xfrm>
          <a:prstGeom prst="rect">
            <a:avLst/>
          </a:prstGeom>
        </p:spPr>
        <p:txBody>
          <a:bodyPr wrap="square" lIns="0" tIns="0" rIns="0" bIns="0" anchor="t">
            <a:noAutofit/>
          </a:bodyPr>
          <a:lstStyle>
            <a:lvl1pPr marL="0" indent="0" algn="l">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Text Placeholder 3"/>
          <p:cNvSpPr>
            <a:spLocks noGrp="1"/>
          </p:cNvSpPr>
          <p:nvPr>
            <p:ph type="body" sz="half" idx="20"/>
          </p:nvPr>
        </p:nvSpPr>
        <p:spPr>
          <a:xfrm>
            <a:off x="2438403" y="4805505"/>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9992226" y="1916161"/>
            <a:ext cx="1523839" cy="1551223"/>
          </a:xfrm>
          <a:prstGeom prst="roundRect">
            <a:avLst>
              <a:gd name="adj" fmla="val 8424"/>
            </a:avLst>
          </a:prstGeom>
          <a:ln w="28575">
            <a:solidFill>
              <a:schemeClr val="accent3"/>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47" name="Text Placeholder 3"/>
          <p:cNvSpPr>
            <a:spLocks noGrp="1"/>
          </p:cNvSpPr>
          <p:nvPr>
            <p:ph type="body" sz="half" idx="22" hasCustomPrompt="1"/>
          </p:nvPr>
        </p:nvSpPr>
        <p:spPr>
          <a:xfrm>
            <a:off x="7900258" y="1836235"/>
            <a:ext cx="1851785" cy="508973"/>
          </a:xfrm>
          <a:prstGeom prst="rect">
            <a:avLst/>
          </a:prstGeom>
        </p:spPr>
        <p:txBody>
          <a:bodyPr wrap="square" lIns="0" tIns="0" rIns="0" bIns="0" anchor="t">
            <a:noAutofit/>
          </a:bodyPr>
          <a:lstStyle>
            <a:lvl1pPr marL="0" indent="0" algn="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8" name="Text Placeholder 3"/>
          <p:cNvSpPr>
            <a:spLocks noGrp="1"/>
          </p:cNvSpPr>
          <p:nvPr>
            <p:ph type="body" sz="half" idx="23"/>
          </p:nvPr>
        </p:nvSpPr>
        <p:spPr>
          <a:xfrm>
            <a:off x="7351077" y="2386792"/>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9992226" y="4355190"/>
            <a:ext cx="1523839" cy="1551223"/>
          </a:xfrm>
          <a:prstGeom prst="roundRect">
            <a:avLst>
              <a:gd name="adj" fmla="val 8424"/>
            </a:avLst>
          </a:prstGeom>
          <a:ln w="28575">
            <a:solidFill>
              <a:schemeClr val="accent4"/>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51" name="Text Placeholder 3"/>
          <p:cNvSpPr>
            <a:spLocks noGrp="1"/>
          </p:cNvSpPr>
          <p:nvPr>
            <p:ph type="body" sz="half" idx="25" hasCustomPrompt="1"/>
          </p:nvPr>
        </p:nvSpPr>
        <p:spPr>
          <a:xfrm>
            <a:off x="7900258" y="4275263"/>
            <a:ext cx="1851785" cy="508973"/>
          </a:xfrm>
          <a:prstGeom prst="rect">
            <a:avLst/>
          </a:prstGeom>
        </p:spPr>
        <p:txBody>
          <a:bodyPr wrap="square" lIns="0" tIns="0" rIns="0" bIns="0" anchor="t">
            <a:noAutofit/>
          </a:bodyPr>
          <a:lstStyle>
            <a:lvl1pPr marL="0" indent="0" algn="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52" name="Text Placeholder 3"/>
          <p:cNvSpPr>
            <a:spLocks noGrp="1"/>
          </p:cNvSpPr>
          <p:nvPr>
            <p:ph type="body" sz="half" idx="26"/>
          </p:nvPr>
        </p:nvSpPr>
        <p:spPr>
          <a:xfrm>
            <a:off x="7351077" y="4825821"/>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65" name="Rounded Rectangle 64"/>
          <p:cNvSpPr/>
          <p:nvPr userDrawn="1"/>
        </p:nvSpPr>
        <p:spPr>
          <a:xfrm>
            <a:off x="4965700" y="2870201"/>
            <a:ext cx="2032003" cy="1914036"/>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53" name="Freeform 245"/>
          <p:cNvSpPr/>
          <p:nvPr userDrawn="1"/>
        </p:nvSpPr>
        <p:spPr bwMode="auto">
          <a:xfrm>
            <a:off x="5598413" y="3443932"/>
            <a:ext cx="766579" cy="76657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4" name="Round Same Side Corner Rectangle 2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6"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5502102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1" grpId="0" bldLvl="0" animBg="1"/>
      <p:bldP spid="37" grpId="0" bldLvl="0" animBg="1"/>
      <p:bldP spid="20" grpId="0" bldLvl="0" animBg="1"/>
      <p:bldP spid="34" grpId="0" bldLvl="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bldLvl="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bldLvl="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bldLvl="0" animBg="1"/>
      <p:bldP spid="53" grpId="0" bldLvl="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1042733" y="2100703"/>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2329177" y="3386781"/>
            <a:ext cx="2444555" cy="2443827"/>
          </a:xfrm>
          <a:prstGeom prst="diamond">
            <a:avLst/>
          </a:prstGeom>
          <a:ln w="19050">
            <a:solidFill>
              <a:schemeClr val="accent2"/>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3605879" y="2087869"/>
            <a:ext cx="2444555" cy="2443827"/>
          </a:xfrm>
          <a:prstGeom prst="diamond">
            <a:avLst/>
          </a:prstGeom>
          <a:ln w="19050">
            <a:solidFill>
              <a:schemeClr val="accent3"/>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4893884" y="3373949"/>
            <a:ext cx="2444555" cy="2443827"/>
          </a:xfrm>
          <a:prstGeom prst="diamond">
            <a:avLst/>
          </a:prstGeom>
          <a:ln w="19050">
            <a:solidFill>
              <a:schemeClr val="accent4"/>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6169021" y="2075036"/>
            <a:ext cx="2444555" cy="2443827"/>
          </a:xfrm>
          <a:prstGeom prst="diamond">
            <a:avLst/>
          </a:prstGeom>
          <a:ln w="19050">
            <a:solidFill>
              <a:schemeClr val="accent5"/>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7458589" y="3361116"/>
            <a:ext cx="2444555" cy="2443827"/>
          </a:xfrm>
          <a:prstGeom prst="diamond">
            <a:avLst/>
          </a:prstGeom>
          <a:ln w="19050">
            <a:solidFill>
              <a:schemeClr val="accent6"/>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8732165" y="2075036"/>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4"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63318435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bldLvl="0" animBg="1"/>
      <p:bldP spid="25" grpId="0" bldLvl="0" animBg="1"/>
      <p:bldP spid="28" grpId="0" bldLvl="0" animBg="1"/>
      <p:bldP spid="47" grpId="0" bldLvl="0" animBg="1"/>
      <p:bldP spid="16" grpId="0" bldLvl="0" animBg="1"/>
      <p:bldP spid="17" grpId="0" bldLvl="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3968595" y="1726608"/>
            <a:ext cx="4343760" cy="345612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defTabSz="1373694" rtl="1"/>
              <a:r>
                <a:rPr lang="en-US" sz="2664" dirty="0">
                  <a:solidFill>
                    <a:srgbClr val="262626"/>
                  </a:solidFill>
                </a:rPr>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grpSp>
      <p:sp>
        <p:nvSpPr>
          <p:cNvPr id="36" name="Picture Placeholder 7"/>
          <p:cNvSpPr>
            <a:spLocks noGrp="1"/>
          </p:cNvSpPr>
          <p:nvPr>
            <p:ph type="pic" sz="quarter" idx="10" hasCustomPrompt="1"/>
          </p:nvPr>
        </p:nvSpPr>
        <p:spPr>
          <a:xfrm>
            <a:off x="4153967" y="1879602"/>
            <a:ext cx="3944648" cy="2230637"/>
          </a:xfrm>
          <a:prstGeom prst="rect">
            <a:avLst/>
          </a:prstGeom>
          <a:ln>
            <a:noFill/>
          </a:ln>
        </p:spPr>
        <p:txBody>
          <a:bodyPr tIns="0" bIns="274320" anchor="b"/>
          <a:lstStyle>
            <a:lvl1pPr algn="ctr">
              <a:buNone/>
              <a:defRPr sz="1465">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txBox="1"/>
          <p:nvPr userDrawn="1"/>
        </p:nvSpPr>
        <p:spPr>
          <a:xfrm>
            <a:off x="11662446" y="482603"/>
            <a:ext cx="508001" cy="366183"/>
          </a:xfrm>
          <a:prstGeom prst="rect">
            <a:avLst/>
          </a:prstGeom>
        </p:spPr>
        <p:txBody>
          <a:bodyPr anchor="ctr"/>
          <a:lstStyle>
            <a:lvl1pPr algn="ctr">
              <a:defRPr sz="900" b="1">
                <a:solidFill>
                  <a:schemeClr val="tx1">
                    <a:lumMod val="50000"/>
                    <a:lumOff val="50000"/>
                  </a:schemeClr>
                </a:solidFill>
              </a:defRPr>
            </a:lvl1pPr>
          </a:lstStyle>
          <a:p>
            <a:pPr defTabSz="1373694">
              <a:defRPr/>
            </a:pPr>
            <a:fld id="{C136B7D2-B98C-44FD-8D04-7EC62A564975}" type="slidenum">
              <a:rPr lang="en-US" sz="1200" smtClean="0">
                <a:solidFill>
                  <a:srgbClr val="262626">
                    <a:lumMod val="50000"/>
                    <a:lumOff val="50000"/>
                  </a:srgbClr>
                </a:solidFill>
              </a:rPr>
              <a:pPr defTabSz="1373694">
                <a:defRPr/>
              </a:pPr>
              <a:t>‹#›</a:t>
            </a:fld>
            <a:endParaRPr lang="en-US" sz="1200" dirty="0">
              <a:solidFill>
                <a:srgbClr val="262626">
                  <a:lumMod val="50000"/>
                  <a:lumOff val="50000"/>
                </a:srgbClr>
              </a:solidFill>
            </a:endParaRPr>
          </a:p>
        </p:txBody>
      </p:sp>
      <p:sp>
        <p:nvSpPr>
          <p:cNvPr id="1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17957268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5791201" y="1477054"/>
            <a:ext cx="6400800" cy="1558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Picture Placeholder 7"/>
          <p:cNvSpPr>
            <a:spLocks noGrp="1"/>
          </p:cNvSpPr>
          <p:nvPr>
            <p:ph type="pic" sz="quarter" idx="10" hasCustomPrompt="1"/>
          </p:nvPr>
        </p:nvSpPr>
        <p:spPr>
          <a:xfrm>
            <a:off x="9521535" y="1552986"/>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21" name="Text Placeholder 3"/>
          <p:cNvSpPr>
            <a:spLocks noGrp="1"/>
          </p:cNvSpPr>
          <p:nvPr>
            <p:ph type="body" sz="half" idx="16" hasCustomPrompt="1"/>
          </p:nvPr>
        </p:nvSpPr>
        <p:spPr>
          <a:xfrm>
            <a:off x="6096003" y="1589735"/>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hasCustomPrompt="1"/>
          </p:nvPr>
        </p:nvSpPr>
        <p:spPr>
          <a:xfrm>
            <a:off x="6096001" y="1986824"/>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477051"/>
            <a:ext cx="5791200" cy="4695151"/>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5791201" y="3035437"/>
            <a:ext cx="6400800" cy="1558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Picture Placeholder 7"/>
          <p:cNvSpPr>
            <a:spLocks noGrp="1"/>
          </p:cNvSpPr>
          <p:nvPr>
            <p:ph type="pic" sz="quarter" idx="19" hasCustomPrompt="1"/>
          </p:nvPr>
        </p:nvSpPr>
        <p:spPr>
          <a:xfrm>
            <a:off x="9521535" y="311136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6096003" y="314811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6" name="Text Placeholder 3"/>
          <p:cNvSpPr>
            <a:spLocks noGrp="1"/>
          </p:cNvSpPr>
          <p:nvPr>
            <p:ph type="body" sz="half" idx="21" hasCustomPrompt="1"/>
          </p:nvPr>
        </p:nvSpPr>
        <p:spPr>
          <a:xfrm>
            <a:off x="6096001" y="354520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47" name="Rectangle 46"/>
          <p:cNvSpPr/>
          <p:nvPr userDrawn="1"/>
        </p:nvSpPr>
        <p:spPr>
          <a:xfrm>
            <a:off x="5791201" y="4600987"/>
            <a:ext cx="6400800" cy="15583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8" name="Picture Placeholder 7"/>
          <p:cNvSpPr>
            <a:spLocks noGrp="1"/>
          </p:cNvSpPr>
          <p:nvPr>
            <p:ph type="pic" sz="quarter" idx="22" hasCustomPrompt="1"/>
          </p:nvPr>
        </p:nvSpPr>
        <p:spPr>
          <a:xfrm>
            <a:off x="9521535" y="467691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6096003" y="471366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24" hasCustomPrompt="1"/>
          </p:nvPr>
        </p:nvSpPr>
        <p:spPr>
          <a:xfrm>
            <a:off x="6096001" y="511075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Tree>
    <p:extLst>
      <p:ext uri="{BB962C8B-B14F-4D97-AF65-F5344CB8AC3E}">
        <p14:creationId xmlns:p14="http://schemas.microsoft.com/office/powerpoint/2010/main" val="211453482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8" grpId="0" bldLvl="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bldLvl="0" animBg="1"/>
      <p:bldP spid="39" grpId="0" bldLvl="0" animBg="1"/>
      <p:bldP spid="44" grpId="0" bldLvl="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ldLvl="0" animBg="1"/>
      <p:bldP spid="48" grpId="0" bldLvl="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70443" cy="3717476"/>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79528748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92000" cy="3006279"/>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2" y="4343404"/>
            <a:ext cx="3048001" cy="1828800"/>
          </a:xfrm>
          <a:prstGeom prst="rect">
            <a:avLst/>
          </a:prstGeom>
          <a:solidFill>
            <a:schemeClr val="accent1">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3048002" y="4343404"/>
            <a:ext cx="3048001" cy="1828800"/>
          </a:xfrm>
          <a:prstGeom prst="rect">
            <a:avLst/>
          </a:prstGeom>
          <a:solidFill>
            <a:schemeClr val="accent2">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6096004" y="4343404"/>
            <a:ext cx="3048001" cy="1828800"/>
          </a:xfrm>
          <a:prstGeom prst="rect">
            <a:avLst/>
          </a:prstGeom>
          <a:solidFill>
            <a:schemeClr val="accent3">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9144004" y="4343404"/>
            <a:ext cx="3048001" cy="1828800"/>
          </a:xfrm>
          <a:prstGeom prst="rect">
            <a:avLst/>
          </a:prstGeom>
          <a:solidFill>
            <a:schemeClr val="accent4">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18769846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22" grpId="0" bldLvl="0" animBg="1"/>
      <p:bldP spid="23" grpId="0" bldLvl="0" animBg="1"/>
      <p:bldP spid="24"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1352272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6" name="Picture Placeholder 7"/>
          <p:cNvSpPr>
            <a:spLocks noGrp="1"/>
          </p:cNvSpPr>
          <p:nvPr>
            <p:ph type="pic" sz="quarter" idx="18" hasCustomPrompt="1"/>
          </p:nvPr>
        </p:nvSpPr>
        <p:spPr>
          <a:xfrm>
            <a:off x="6197602" y="2337907"/>
            <a:ext cx="5486401" cy="352949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23705668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bldLvl="0" animBg="1"/>
    </p:bld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6331908"/>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6408719"/>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19" name="Rounded Rectangle 18"/>
          <p:cNvSpPr/>
          <p:nvPr userDrawn="1"/>
        </p:nvSpPr>
        <p:spPr>
          <a:xfrm>
            <a:off x="863601" y="1477051"/>
            <a:ext cx="10464800" cy="2155151"/>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Picture Placeholder 7"/>
          <p:cNvSpPr>
            <a:spLocks noGrp="1"/>
          </p:cNvSpPr>
          <p:nvPr>
            <p:ph type="pic" sz="quarter" idx="10" hasCustomPrompt="1"/>
          </p:nvPr>
        </p:nvSpPr>
        <p:spPr>
          <a:xfrm>
            <a:off x="1219201" y="1741825"/>
            <a:ext cx="2235200" cy="1625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3657601" y="1791500"/>
            <a:ext cx="7315200"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5" name="Text Placeholder 3"/>
          <p:cNvSpPr>
            <a:spLocks noGrp="1"/>
          </p:cNvSpPr>
          <p:nvPr>
            <p:ph type="body" sz="half" idx="17" hasCustomPrompt="1"/>
          </p:nvPr>
        </p:nvSpPr>
        <p:spPr>
          <a:xfrm>
            <a:off x="3657601" y="2188590"/>
            <a:ext cx="7315200" cy="117883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6" name="Rounded Rectangle 25"/>
          <p:cNvSpPr/>
          <p:nvPr userDrawn="1"/>
        </p:nvSpPr>
        <p:spPr>
          <a:xfrm>
            <a:off x="863601" y="3732735"/>
            <a:ext cx="10464800" cy="2675981"/>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1219204"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12250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4" name="Picture Placeholder 7"/>
          <p:cNvSpPr>
            <a:spLocks noGrp="1"/>
          </p:cNvSpPr>
          <p:nvPr>
            <p:ph type="pic" sz="quarter" idx="20" hasCustomPrompt="1"/>
          </p:nvPr>
        </p:nvSpPr>
        <p:spPr>
          <a:xfrm>
            <a:off x="46351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46409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6" name="Picture Placeholder 7"/>
          <p:cNvSpPr>
            <a:spLocks noGrp="1"/>
          </p:cNvSpPr>
          <p:nvPr>
            <p:ph type="pic" sz="quarter" idx="22" hasCustomPrompt="1"/>
          </p:nvPr>
        </p:nvSpPr>
        <p:spPr>
          <a:xfrm>
            <a:off x="79248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79306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Tree>
    <p:extLst>
      <p:ext uri="{BB962C8B-B14F-4D97-AF65-F5344CB8AC3E}">
        <p14:creationId xmlns:p14="http://schemas.microsoft.com/office/powerpoint/2010/main" val="32162217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bldLvl="0" animBg="1"/>
      <p:bldP spid="23" grpId="0" bldLvl="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ldLvl="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bldLvl="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ldLvl="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715436" y="2463800"/>
            <a:ext cx="2560321" cy="1524000"/>
          </a:xfrm>
          <a:prstGeom prst="rect">
            <a:avLst/>
          </a:prstGeom>
          <a:solidFill>
            <a:schemeClr val="accent1"/>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13" name="Group 12"/>
          <p:cNvGrpSpPr/>
          <p:nvPr userDrawn="1"/>
        </p:nvGrpSpPr>
        <p:grpSpPr>
          <a:xfrm>
            <a:off x="723901" y="1915869"/>
            <a:ext cx="2540000" cy="537775"/>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14" name="Rectangle 13"/>
          <p:cNvSpPr/>
          <p:nvPr userDrawn="1"/>
        </p:nvSpPr>
        <p:spPr>
          <a:xfrm>
            <a:off x="7239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Text Placeholder 3"/>
          <p:cNvSpPr>
            <a:spLocks noGrp="1"/>
          </p:cNvSpPr>
          <p:nvPr>
            <p:ph type="body" sz="half" idx="16" hasCustomPrompt="1"/>
          </p:nvPr>
        </p:nvSpPr>
        <p:spPr>
          <a:xfrm>
            <a:off x="850901" y="4089401"/>
            <a:ext cx="2286000" cy="390651"/>
          </a:xfrm>
          <a:prstGeom prst="rect">
            <a:avLst/>
          </a:prstGeom>
        </p:spPr>
        <p:txBody>
          <a:bodyPr wrap="square" lIns="0" tIns="0" rIns="0" bIns="0" anchor="ctr">
            <a:noAutofit/>
          </a:bodyPr>
          <a:lstStyle>
            <a:lvl1pPr marL="0" indent="0" algn="ctr">
              <a:buNone/>
              <a:defRPr sz="1600"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18" name="Text Placeholder 3"/>
          <p:cNvSpPr>
            <a:spLocks noGrp="1"/>
          </p:cNvSpPr>
          <p:nvPr>
            <p:ph type="body" sz="half" idx="17" hasCustomPrompt="1"/>
          </p:nvPr>
        </p:nvSpPr>
        <p:spPr>
          <a:xfrm>
            <a:off x="8509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3445934" y="2463800"/>
            <a:ext cx="2560321" cy="1524000"/>
          </a:xfrm>
          <a:prstGeom prst="rect">
            <a:avLst/>
          </a:prstGeom>
          <a:solidFill>
            <a:schemeClr val="accent2"/>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21" name="Group 20"/>
          <p:cNvGrpSpPr/>
          <p:nvPr userDrawn="1"/>
        </p:nvGrpSpPr>
        <p:grpSpPr>
          <a:xfrm>
            <a:off x="3454401" y="1915869"/>
            <a:ext cx="2540000" cy="537775"/>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27" name="Rectangle 26"/>
          <p:cNvSpPr/>
          <p:nvPr userDrawn="1"/>
        </p:nvSpPr>
        <p:spPr>
          <a:xfrm>
            <a:off x="34544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19" hasCustomPrompt="1"/>
          </p:nvPr>
        </p:nvSpPr>
        <p:spPr>
          <a:xfrm>
            <a:off x="3581401" y="4089401"/>
            <a:ext cx="2286000" cy="390651"/>
          </a:xfrm>
          <a:prstGeom prst="rect">
            <a:avLst/>
          </a:prstGeom>
        </p:spPr>
        <p:txBody>
          <a:bodyPr wrap="square" lIns="0" tIns="0" rIns="0" bIns="0" anchor="ctr">
            <a:noAutofit/>
          </a:bodyPr>
          <a:lstStyle>
            <a:lvl1pPr marL="0" indent="0" algn="ctr">
              <a:buNone/>
              <a:defRPr sz="1600"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1" name="Text Placeholder 3"/>
          <p:cNvSpPr>
            <a:spLocks noGrp="1"/>
          </p:cNvSpPr>
          <p:nvPr>
            <p:ph type="body" sz="half" idx="20" hasCustomPrompt="1"/>
          </p:nvPr>
        </p:nvSpPr>
        <p:spPr>
          <a:xfrm>
            <a:off x="35814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6180669" y="2463800"/>
            <a:ext cx="2560321" cy="1524000"/>
          </a:xfrm>
          <a:prstGeom prst="rect">
            <a:avLst/>
          </a:prstGeom>
          <a:solidFill>
            <a:schemeClr val="accent3"/>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33" name="Group 32"/>
          <p:cNvGrpSpPr/>
          <p:nvPr userDrawn="1"/>
        </p:nvGrpSpPr>
        <p:grpSpPr>
          <a:xfrm>
            <a:off x="6197601" y="1915869"/>
            <a:ext cx="2540000" cy="537775"/>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36" name="Rectangle 35"/>
          <p:cNvSpPr/>
          <p:nvPr userDrawn="1"/>
        </p:nvSpPr>
        <p:spPr>
          <a:xfrm>
            <a:off x="61976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7" name="Text Placeholder 3"/>
          <p:cNvSpPr>
            <a:spLocks noGrp="1"/>
          </p:cNvSpPr>
          <p:nvPr>
            <p:ph type="body" sz="half" idx="22" hasCustomPrompt="1"/>
          </p:nvPr>
        </p:nvSpPr>
        <p:spPr>
          <a:xfrm>
            <a:off x="6324601" y="4089401"/>
            <a:ext cx="2286000" cy="390651"/>
          </a:xfrm>
          <a:prstGeom prst="rect">
            <a:avLst/>
          </a:prstGeom>
        </p:spPr>
        <p:txBody>
          <a:bodyPr wrap="square" lIns="0" tIns="0" rIns="0" bIns="0" anchor="ctr">
            <a:noAutofit/>
          </a:bodyPr>
          <a:lstStyle>
            <a:lvl1pPr marL="0" indent="0" algn="ctr">
              <a:buNone/>
              <a:defRPr sz="1600"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8" name="Text Placeholder 3"/>
          <p:cNvSpPr>
            <a:spLocks noGrp="1"/>
          </p:cNvSpPr>
          <p:nvPr>
            <p:ph type="body" sz="half" idx="23" hasCustomPrompt="1"/>
          </p:nvPr>
        </p:nvSpPr>
        <p:spPr>
          <a:xfrm>
            <a:off x="63246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8940770" y="2463800"/>
            <a:ext cx="2560321" cy="1524000"/>
          </a:xfrm>
          <a:prstGeom prst="rect">
            <a:avLst/>
          </a:prstGeom>
          <a:solidFill>
            <a:schemeClr val="accent4"/>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40" name="Group 39"/>
          <p:cNvGrpSpPr/>
          <p:nvPr userDrawn="1"/>
        </p:nvGrpSpPr>
        <p:grpSpPr>
          <a:xfrm>
            <a:off x="8949235" y="1915869"/>
            <a:ext cx="2540000" cy="537775"/>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43" name="Rectangle 42"/>
          <p:cNvSpPr/>
          <p:nvPr userDrawn="1"/>
        </p:nvSpPr>
        <p:spPr>
          <a:xfrm>
            <a:off x="8949235"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5" hasCustomPrompt="1"/>
          </p:nvPr>
        </p:nvSpPr>
        <p:spPr>
          <a:xfrm>
            <a:off x="9076235" y="4089401"/>
            <a:ext cx="2286000" cy="390651"/>
          </a:xfrm>
          <a:prstGeom prst="rect">
            <a:avLst/>
          </a:prstGeom>
        </p:spPr>
        <p:txBody>
          <a:bodyPr wrap="square" lIns="0" tIns="0" rIns="0" bIns="0" anchor="ctr">
            <a:noAutofit/>
          </a:bodyPr>
          <a:lstStyle>
            <a:lvl1pPr marL="0" indent="0" algn="ctr">
              <a:buNone/>
              <a:defRPr sz="1600"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5" name="Text Placeholder 3"/>
          <p:cNvSpPr>
            <a:spLocks noGrp="1"/>
          </p:cNvSpPr>
          <p:nvPr>
            <p:ph type="body" sz="half" idx="26" hasCustomPrompt="1"/>
          </p:nvPr>
        </p:nvSpPr>
        <p:spPr>
          <a:xfrm>
            <a:off x="9076238"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Round Same Side Corner Rectangle 4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92487513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bldLvl="0" animBg="1"/>
      <p:bldP spid="27" grpId="0" bldLvl="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ldLvl="0" animBg="1"/>
      <p:bldP spid="36" grpId="0" bldLvl="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ldLvl="0" animBg="1"/>
      <p:bldP spid="43" grpId="0" bldLvl="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498602"/>
            <a:ext cx="67056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6705600" y="1498598"/>
            <a:ext cx="2641600" cy="2455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0" name="Rectangle 39"/>
          <p:cNvSpPr/>
          <p:nvPr userDrawn="1"/>
        </p:nvSpPr>
        <p:spPr>
          <a:xfrm>
            <a:off x="6705600" y="3953658"/>
            <a:ext cx="2641600" cy="2455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7" name="Picture Placeholder 7"/>
          <p:cNvSpPr>
            <a:spLocks noGrp="1"/>
          </p:cNvSpPr>
          <p:nvPr userDrawn="1">
            <p:ph type="pic" sz="quarter" idx="15" hasCustomPrompt="1"/>
          </p:nvPr>
        </p:nvSpPr>
        <p:spPr>
          <a:xfrm>
            <a:off x="9347201" y="1498601"/>
            <a:ext cx="28448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6883401" y="1803400"/>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17" hasCustomPrompt="1"/>
          </p:nvPr>
        </p:nvSpPr>
        <p:spPr>
          <a:xfrm>
            <a:off x="6883404" y="2200492"/>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6883401" y="4251109"/>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2" name="Text Placeholder 3"/>
          <p:cNvSpPr>
            <a:spLocks noGrp="1"/>
          </p:cNvSpPr>
          <p:nvPr>
            <p:ph type="body" sz="half" idx="19" hasCustomPrompt="1"/>
          </p:nvPr>
        </p:nvSpPr>
        <p:spPr>
          <a:xfrm>
            <a:off x="6883404" y="4648200"/>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4" name="Round Same Side Corner Rectangle 1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04958749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40" grpId="0" bldLvl="0" animBg="1"/>
      <p:bldP spid="47" grpId="0" bldLvl="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77404736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165034"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72737"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180440" y="209384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56971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31213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949612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61476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304412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415095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072522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91048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5019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69496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53163" y="1007164"/>
            <a:ext cx="1888435" cy="229262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685335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53811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232410" y="724322"/>
            <a:ext cx="3341869" cy="471556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700670" y="1987826"/>
            <a:ext cx="1986677" cy="241189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806614" y="2392168"/>
            <a:ext cx="1418809" cy="172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344690" y="2504660"/>
            <a:ext cx="1189688" cy="144432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653645" y="2594187"/>
            <a:ext cx="987758" cy="1199173"/>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446659"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261534"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6031347"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837891" y="2319130"/>
            <a:ext cx="1440887" cy="174928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368564" y="2504660"/>
            <a:ext cx="1202228" cy="1459547"/>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55377" y="2557670"/>
            <a:ext cx="1158565" cy="140653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2433210"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269237" y="1006316"/>
            <a:ext cx="3680028" cy="446768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8068533" y="2198055"/>
            <a:ext cx="1716759" cy="208420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9904560" y="2557670"/>
            <a:ext cx="1080665" cy="131196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154781" y="2570922"/>
            <a:ext cx="938759" cy="1139686"/>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4213156" y="2411896"/>
            <a:ext cx="1233486" cy="149749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5565911" y="2268142"/>
            <a:ext cx="1447800" cy="1757680"/>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7133327" y="1209393"/>
            <a:ext cx="3345480" cy="406152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10598423" y="2268142"/>
            <a:ext cx="1461055" cy="1773772"/>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3354384" y="3018973"/>
            <a:ext cx="526038" cy="638628"/>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7" name="Picture Placeholder 6"/>
          <p:cNvSpPr>
            <a:spLocks noGrp="1"/>
          </p:cNvSpPr>
          <p:nvPr>
            <p:ph type="pic" sz="quarter" idx="40"/>
          </p:nvPr>
        </p:nvSpPr>
        <p:spPr>
          <a:xfrm>
            <a:off x="3999692" y="2743201"/>
            <a:ext cx="874304" cy="1061435"/>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8" name="Picture Placeholder 6"/>
          <p:cNvSpPr>
            <a:spLocks noGrp="1"/>
          </p:cNvSpPr>
          <p:nvPr>
            <p:ph type="pic" sz="quarter" idx="41"/>
          </p:nvPr>
        </p:nvSpPr>
        <p:spPr>
          <a:xfrm>
            <a:off x="4993266" y="2552622"/>
            <a:ext cx="1172150" cy="1423031"/>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9" name="Picture Placeholder 6"/>
          <p:cNvSpPr>
            <a:spLocks noGrp="1"/>
          </p:cNvSpPr>
          <p:nvPr>
            <p:ph type="pic" sz="quarter" idx="42"/>
          </p:nvPr>
        </p:nvSpPr>
        <p:spPr>
          <a:xfrm>
            <a:off x="6284686" y="2089631"/>
            <a:ext cx="1891905" cy="2296839"/>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
        <p:nvSpPr>
          <p:cNvPr id="10" name="Picture Placeholder 6"/>
          <p:cNvSpPr>
            <a:spLocks noGrp="1"/>
          </p:cNvSpPr>
          <p:nvPr>
            <p:ph type="pic" sz="quarter" idx="43"/>
          </p:nvPr>
        </p:nvSpPr>
        <p:spPr>
          <a:xfrm>
            <a:off x="8295861" y="887896"/>
            <a:ext cx="3766353" cy="4572484"/>
          </a:xfrm>
          <a:prstGeom prst="rect">
            <a:avLst/>
          </a:prstGeom>
          <a:pattFill prst="lgGrid">
            <a:fgClr>
              <a:schemeClr val="bg1"/>
            </a:fgClr>
            <a:bgClr>
              <a:srgbClr val="BFBFBF"/>
            </a:bgClr>
          </a:pattFill>
          <a:scene3d>
            <a:camera prst="isometricOffAxis1Top">
              <a:rot lat="0" lon="0" rev="0"/>
            </a:camera>
            <a:lightRig rig="threePt" dir="t"/>
          </a:scene3d>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TextBox 3"/>
          <p:cNvSpPr txBox="1"/>
          <p:nvPr userDrawn="1"/>
        </p:nvSpPr>
        <p:spPr>
          <a:xfrm>
            <a:off x="1139558" y="566057"/>
            <a:ext cx="3797835" cy="5093702"/>
          </a:xfrm>
          <a:prstGeom prst="rect">
            <a:avLst/>
          </a:prstGeom>
          <a:noFill/>
        </p:spPr>
        <p:txBody>
          <a:bodyPr wrap="none" rtlCol="0">
            <a:spAutoFit/>
          </a:bodyPr>
          <a:lstStyle/>
          <a:p>
            <a:r>
              <a:rPr lang="en-US" sz="13800">
                <a:solidFill>
                  <a:schemeClr val="tx1">
                    <a:lumMod val="10000"/>
                    <a:lumOff val="90000"/>
                  </a:schemeClr>
                </a:solidFill>
                <a:latin typeface="Roboto Black" panose="02000000000000000000" pitchFamily="2" charset="0"/>
                <a:ea typeface="Roboto Black" panose="02000000000000000000" pitchFamily="2" charset="0"/>
              </a:rPr>
              <a:t>AVA</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a:p>
            <a:r>
              <a:rPr lang="en-US" sz="7200">
                <a:solidFill>
                  <a:schemeClr val="tx1">
                    <a:lumMod val="10000"/>
                    <a:lumOff val="90000"/>
                  </a:schemeClr>
                </a:solidFill>
                <a:latin typeface="Roboto Black" panose="02000000000000000000" pitchFamily="2" charset="0"/>
                <a:ea typeface="Roboto Black" panose="02000000000000000000" pitchFamily="2" charset="0"/>
              </a:rPr>
              <a:t>BEST OF</a:t>
            </a:r>
          </a:p>
          <a:p>
            <a:r>
              <a:rPr lang="en-US" sz="11500">
                <a:solidFill>
                  <a:schemeClr val="tx1">
                    <a:lumMod val="10000"/>
                    <a:lumOff val="90000"/>
                  </a:schemeClr>
                </a:solidFill>
                <a:latin typeface="Roboto Black" panose="02000000000000000000" pitchFamily="2" charset="0"/>
                <a:ea typeface="Roboto Black" panose="02000000000000000000" pitchFamily="2" charset="0"/>
              </a:rPr>
              <a:t>BEST</a:t>
            </a:r>
            <a:endParaRPr lang="en-US" sz="7200">
              <a:solidFill>
                <a:schemeClr val="tx1">
                  <a:lumMod val="10000"/>
                  <a:lumOff val="90000"/>
                </a:schemeClr>
              </a:solidFill>
              <a:latin typeface="Roboto Black" panose="02000000000000000000" pitchFamily="2" charset="0"/>
              <a:ea typeface="Roboto Black" panose="02000000000000000000" pitchFamily="2" charset="0"/>
            </a:endParaRPr>
          </a:p>
        </p:txBody>
      </p:sp>
      <p:sp>
        <p:nvSpPr>
          <p:cNvPr id="3" name="Picture Placeholder 6"/>
          <p:cNvSpPr>
            <a:spLocks noGrp="1"/>
          </p:cNvSpPr>
          <p:nvPr>
            <p:ph type="pic" sz="quarter" idx="38"/>
          </p:nvPr>
        </p:nvSpPr>
        <p:spPr>
          <a:xfrm>
            <a:off x="1447801" y="1110642"/>
            <a:ext cx="3181350" cy="3946475"/>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5" name="Rectangle 4"/>
          <p:cNvSpPr/>
          <p:nvPr userDrawn="1"/>
        </p:nvSpPr>
        <p:spPr>
          <a:xfrm>
            <a:off x="0" y="5048250"/>
            <a:ext cx="12192000" cy="18097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0" y="0"/>
            <a:ext cx="12192000" cy="68580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lgGrid">
            <a:fgClr>
              <a:schemeClr val="bg1"/>
            </a:fgClr>
            <a:bgClr>
              <a:srgbClr val="EBEDF3"/>
            </a:bgClr>
          </a:pattFill>
        </p:spPr>
        <p:txBody>
          <a:bodyPr/>
          <a:lstStyle/>
          <a:p>
            <a:endParaRPr lang="en-US"/>
          </a:p>
        </p:txBody>
      </p:sp>
      <p:sp>
        <p:nvSpPr>
          <p:cNvPr id="12" name="Picture Placeholder 6"/>
          <p:cNvSpPr>
            <a:spLocks noGrp="1"/>
          </p:cNvSpPr>
          <p:nvPr>
            <p:ph type="pic" sz="quarter" idx="39"/>
          </p:nvPr>
        </p:nvSpPr>
        <p:spPr>
          <a:xfrm>
            <a:off x="3048000" y="0"/>
            <a:ext cx="3048000" cy="2971800"/>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40"/>
          </p:nvPr>
        </p:nvSpPr>
        <p:spPr>
          <a:xfrm>
            <a:off x="6096000" y="0"/>
            <a:ext cx="3048000" cy="2971800"/>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1"/>
          </p:nvPr>
        </p:nvSpPr>
        <p:spPr>
          <a:xfrm>
            <a:off x="9144000" y="0"/>
            <a:ext cx="3048000" cy="2971800"/>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rgbClr val="EBEDF3"/>
        </a:solidFill>
        <a:effectLst/>
      </p:bgPr>
    </p:bg>
    <p:spTree>
      <p:nvGrpSpPr>
        <p:cNvPr id="1" name=""/>
        <p:cNvGrpSpPr/>
        <p:nvPr/>
      </p:nvGrpSpPr>
      <p:grpSpPr>
        <a:xfrm>
          <a:off x="0" y="0"/>
          <a:ext cx="0" cy="0"/>
          <a:chOff x="0" y="0"/>
          <a:chExt cx="0" cy="0"/>
        </a:xfrm>
      </p:grpSpPr>
      <p:sp>
        <p:nvSpPr>
          <p:cNvPr id="4" name="Rectangle 3"/>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50"/>
          </p:nvPr>
        </p:nvSpPr>
        <p:spPr>
          <a:xfrm>
            <a:off x="6419850" y="209550"/>
            <a:ext cx="5543550" cy="64389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EBEDF3"/>
        </a:solidFill>
        <a:effectLst/>
      </p:bgPr>
    </p:bg>
    <p:spTree>
      <p:nvGrpSpPr>
        <p:cNvPr id="1" name=""/>
        <p:cNvGrpSpPr/>
        <p:nvPr/>
      </p:nvGrpSpPr>
      <p:grpSpPr>
        <a:xfrm>
          <a:off x="0" y="0"/>
          <a:ext cx="0" cy="0"/>
          <a:chOff x="0" y="0"/>
          <a:chExt cx="0" cy="0"/>
        </a:xfrm>
      </p:grpSpPr>
      <p:sp>
        <p:nvSpPr>
          <p:cNvPr id="9" name="Rectangle 8"/>
          <p:cNvSpPr/>
          <p:nvPr userDrawn="1"/>
        </p:nvSpPr>
        <p:spPr>
          <a:xfrm>
            <a:off x="7493000" y="6235700"/>
            <a:ext cx="4699000"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p:cNvSpPr>
            <a:spLocks noGrp="1"/>
          </p:cNvSpPr>
          <p:nvPr>
            <p:ph type="pic" sz="quarter" idx="45"/>
          </p:nvPr>
        </p:nvSpPr>
        <p:spPr>
          <a:xfrm>
            <a:off x="0" y="1"/>
            <a:ext cx="6096000"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7" name="Picture Placeholder 6"/>
          <p:cNvSpPr>
            <a:spLocks noGrp="1"/>
          </p:cNvSpPr>
          <p:nvPr>
            <p:ph type="pic" sz="quarter" idx="46"/>
          </p:nvPr>
        </p:nvSpPr>
        <p:spPr>
          <a:xfrm>
            <a:off x="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
        <p:nvSpPr>
          <p:cNvPr id="8" name="Picture Placeholder 6"/>
          <p:cNvSpPr>
            <a:spLocks noGrp="1"/>
          </p:cNvSpPr>
          <p:nvPr>
            <p:ph type="pic" sz="quarter" idx="47"/>
          </p:nvPr>
        </p:nvSpPr>
        <p:spPr>
          <a:xfrm>
            <a:off x="6096000" y="3428999"/>
            <a:ext cx="3044952" cy="3429000"/>
          </a:xfrm>
          <a:prstGeom prst="rect">
            <a:avLst/>
          </a:prstGeom>
          <a:pattFill prst="pct5">
            <a:fgClr>
              <a:schemeClr val="bg1"/>
            </a:fgClr>
            <a:bgClr>
              <a:schemeClr val="tx1">
                <a:lumMod val="10000"/>
                <a:lumOff val="90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3429000"/>
          </a:xfrm>
          <a:prstGeom prst="rect">
            <a:avLst/>
          </a:prstGeom>
          <a:pattFill prst="pct5">
            <a:fgClr>
              <a:schemeClr val="bg1"/>
            </a:fgClr>
            <a:bgClr>
              <a:srgbClr val="FFFFFF"/>
            </a:bgClr>
          </a:pattFill>
        </p:spPr>
        <p:txBody>
          <a:bodyPr/>
          <a:lstStyle/>
          <a:p>
            <a:endParaRPr lang="en-US"/>
          </a:p>
        </p:txBody>
      </p:sp>
      <p:sp>
        <p:nvSpPr>
          <p:cNvPr id="10" name="Picture Placeholder 6"/>
          <p:cNvSpPr>
            <a:spLocks noGrp="1"/>
          </p:cNvSpPr>
          <p:nvPr>
            <p:ph type="pic" sz="quarter" idx="49"/>
          </p:nvPr>
        </p:nvSpPr>
        <p:spPr>
          <a:xfrm>
            <a:off x="0" y="3429000"/>
            <a:ext cx="3044952" cy="3429000"/>
          </a:xfrm>
          <a:prstGeom prst="rect">
            <a:avLst/>
          </a:prstGeom>
          <a:pattFill prst="pct5">
            <a:fgClr>
              <a:schemeClr val="bg1"/>
            </a:fgClr>
            <a:bgClr>
              <a:srgbClr val="FFFFFF"/>
            </a:bgClr>
          </a:pattFill>
        </p:spPr>
        <p:txBody>
          <a:bodyPr/>
          <a:lstStyle/>
          <a:p>
            <a:endParaRPr lang="en-US"/>
          </a:p>
        </p:txBody>
      </p:sp>
      <p:sp>
        <p:nvSpPr>
          <p:cNvPr id="11" name="Picture Placeholder 6"/>
          <p:cNvSpPr>
            <a:spLocks noGrp="1"/>
          </p:cNvSpPr>
          <p:nvPr>
            <p:ph type="pic" sz="quarter" idx="50"/>
          </p:nvPr>
        </p:nvSpPr>
        <p:spPr>
          <a:xfrm>
            <a:off x="6096000" y="3429000"/>
            <a:ext cx="3044952" cy="3429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3429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rgbClr val="EBEDF3"/>
        </a:solidFill>
        <a:effectLst/>
      </p:bgPr>
    </p:bg>
    <p:spTree>
      <p:nvGrpSpPr>
        <p:cNvPr id="1" name=""/>
        <p:cNvGrpSpPr/>
        <p:nvPr/>
      </p:nvGrpSpPr>
      <p:grpSpPr>
        <a:xfrm>
          <a:off x="0" y="0"/>
          <a:ext cx="0" cy="0"/>
          <a:chOff x="0" y="0"/>
          <a:chExt cx="0" cy="0"/>
        </a:xfrm>
      </p:grpSpPr>
      <p:sp>
        <p:nvSpPr>
          <p:cNvPr id="13" name="Rectangle 12"/>
          <p:cNvSpPr/>
          <p:nvPr userDrawn="1"/>
        </p:nvSpPr>
        <p:spPr>
          <a:xfrm>
            <a:off x="7881257" y="6235700"/>
            <a:ext cx="4310743" cy="622299"/>
          </a:xfrm>
          <a:prstGeom prst="rect">
            <a:avLst/>
          </a:prstGeom>
          <a:solidFill>
            <a:srgbClr val="EBE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6"/>
          <p:cNvSpPr>
            <a:spLocks noGrp="1"/>
          </p:cNvSpPr>
          <p:nvPr>
            <p:ph type="pic" sz="quarter" idx="48"/>
          </p:nvPr>
        </p:nvSpPr>
        <p:spPr>
          <a:xfrm>
            <a:off x="3051048" y="0"/>
            <a:ext cx="3044952" cy="6858000"/>
          </a:xfrm>
          <a:prstGeom prst="rect">
            <a:avLst/>
          </a:prstGeom>
          <a:pattFill prst="pct5">
            <a:fgClr>
              <a:schemeClr val="bg1"/>
            </a:fgClr>
            <a:bgClr>
              <a:srgbClr val="FFFFFF"/>
            </a:bgClr>
          </a:pattFill>
        </p:spPr>
        <p:txBody>
          <a:bodyPr/>
          <a:lstStyle/>
          <a:p>
            <a:endParaRPr lang="en-US"/>
          </a:p>
        </p:txBody>
      </p:sp>
      <p:sp>
        <p:nvSpPr>
          <p:cNvPr id="12" name="Picture Placeholder 6"/>
          <p:cNvSpPr>
            <a:spLocks noGrp="1"/>
          </p:cNvSpPr>
          <p:nvPr>
            <p:ph type="pic" sz="quarter" idx="51"/>
          </p:nvPr>
        </p:nvSpPr>
        <p:spPr>
          <a:xfrm>
            <a:off x="9147048" y="0"/>
            <a:ext cx="3044952" cy="6858000"/>
          </a:xfrm>
          <a:prstGeom prst="rect">
            <a:avLst/>
          </a:prstGeom>
          <a:pattFill prst="pct5">
            <a:fgClr>
              <a:schemeClr val="bg1"/>
            </a:fgClr>
            <a:bgClr>
              <a:srgbClr val="FFFFFF"/>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846170" y="730045"/>
            <a:ext cx="3082060" cy="3311013"/>
          </a:xfrm>
          <a:prstGeom prst="rect">
            <a:avLst/>
          </a:prstGeom>
          <a:noFill/>
        </p:spPr>
        <p:txBody>
          <a:bodyPr/>
          <a:lstStyle/>
          <a:p>
            <a:endParaRPr lang="en-US"/>
          </a:p>
        </p:txBody>
      </p:sp>
      <p:sp>
        <p:nvSpPr>
          <p:cNvPr id="7" name="Picture Placeholder 6"/>
          <p:cNvSpPr>
            <a:spLocks noGrp="1"/>
          </p:cNvSpPr>
          <p:nvPr>
            <p:ph type="pic" sz="quarter" idx="11"/>
          </p:nvPr>
        </p:nvSpPr>
        <p:spPr>
          <a:xfrm>
            <a:off x="4778699" y="4355087"/>
            <a:ext cx="2149531" cy="1991076"/>
          </a:xfrm>
          <a:prstGeom prst="rect">
            <a:avLst/>
          </a:prstGeom>
          <a:noFill/>
        </p:spPr>
        <p:txBody>
          <a:bodyPr/>
          <a:lstStyle/>
          <a:p>
            <a:endParaRPr lang="en-US"/>
          </a:p>
        </p:txBody>
      </p:sp>
      <p:sp>
        <p:nvSpPr>
          <p:cNvPr id="8" name="Picture Placeholder 6"/>
          <p:cNvSpPr>
            <a:spLocks noGrp="1"/>
          </p:cNvSpPr>
          <p:nvPr>
            <p:ph type="pic" sz="quarter" idx="12"/>
          </p:nvPr>
        </p:nvSpPr>
        <p:spPr>
          <a:xfrm>
            <a:off x="7254894" y="4136309"/>
            <a:ext cx="1833421" cy="1841278"/>
          </a:xfrm>
          <a:prstGeom prst="rect">
            <a:avLst/>
          </a:prstGeom>
          <a:noFill/>
        </p:spPr>
        <p:txBody>
          <a:bodyPr/>
          <a:lstStyle/>
          <a:p>
            <a:endParaRPr lang="en-US"/>
          </a:p>
        </p:txBody>
      </p:sp>
      <p:sp>
        <p:nvSpPr>
          <p:cNvPr id="9" name="Picture Placeholder 6"/>
          <p:cNvSpPr>
            <a:spLocks noGrp="1"/>
          </p:cNvSpPr>
          <p:nvPr>
            <p:ph type="pic" sz="quarter" idx="13"/>
          </p:nvPr>
        </p:nvSpPr>
        <p:spPr>
          <a:xfrm>
            <a:off x="7254893" y="1244156"/>
            <a:ext cx="3284590" cy="226754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0"/>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
        <p:nvSpPr>
          <p:cNvPr id="4" name="Picture Placeholder 6"/>
          <p:cNvSpPr>
            <a:spLocks noGrp="1"/>
          </p:cNvSpPr>
          <p:nvPr>
            <p:ph type="pic" sz="quarter" idx="12"/>
          </p:nvPr>
        </p:nvSpPr>
        <p:spPr>
          <a:xfrm>
            <a:off x="8204200" y="-4252685"/>
            <a:ext cx="4102100" cy="6858000"/>
          </a:xfrm>
          <a:prstGeom prst="rect">
            <a:avLst/>
          </a:prstGeom>
          <a:pattFill prst="pct10">
            <a:fgClr>
              <a:schemeClr val="tx1">
                <a:lumMod val="90000"/>
                <a:lumOff val="10000"/>
              </a:schemeClr>
            </a:fgClr>
            <a:bgClr>
              <a:schemeClr val="bg1">
                <a:lumMod val="65000"/>
              </a:schemeClr>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rgbClr val="EBEDF3"/>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49"/>
          </p:nvPr>
        </p:nvSpPr>
        <p:spPr>
          <a:xfrm>
            <a:off x="2331141" y="2888342"/>
            <a:ext cx="2223298" cy="2503714"/>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4" name="Picture Placeholder 6"/>
          <p:cNvSpPr>
            <a:spLocks noGrp="1"/>
          </p:cNvSpPr>
          <p:nvPr>
            <p:ph type="pic" sz="quarter" idx="50"/>
          </p:nvPr>
        </p:nvSpPr>
        <p:spPr>
          <a:xfrm>
            <a:off x="4688115" y="1963056"/>
            <a:ext cx="3044952" cy="3429000"/>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
        <p:nvSpPr>
          <p:cNvPr id="5" name="Picture Placeholder 6"/>
          <p:cNvSpPr>
            <a:spLocks noGrp="1"/>
          </p:cNvSpPr>
          <p:nvPr>
            <p:ph type="pic" sz="quarter" idx="51"/>
          </p:nvPr>
        </p:nvSpPr>
        <p:spPr>
          <a:xfrm>
            <a:off x="7866743" y="3309257"/>
            <a:ext cx="1849525" cy="2082798"/>
          </a:xfrm>
          <a:prstGeom prst="rect">
            <a:avLst/>
          </a:prstGeom>
          <a:pattFill prst="pct5">
            <a:fgClr>
              <a:schemeClr val="bg1"/>
            </a:fgClr>
            <a:bgClr>
              <a:srgbClr val="FFFFFF"/>
            </a:bgClr>
          </a:pattFill>
          <a:effectLst>
            <a:outerShdw blurRad="165100" dist="38100" dir="2700000" algn="tl"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rgbClr val="EBEDF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49"/>
          </p:nvPr>
        </p:nvSpPr>
        <p:spPr>
          <a:xfrm>
            <a:off x="1344616"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50"/>
          </p:nvPr>
        </p:nvSpPr>
        <p:spPr>
          <a:xfrm>
            <a:off x="4891314" y="2254319"/>
            <a:ext cx="2409372" cy="2409372"/>
          </a:xfrm>
          <a:custGeom>
            <a:avLst/>
            <a:gdLst>
              <a:gd name="connsiteX0" fmla="*/ 1204686 w 2409372"/>
              <a:gd name="connsiteY0" fmla="*/ 0 h 2409372"/>
              <a:gd name="connsiteX1" fmla="*/ 2409372 w 2409372"/>
              <a:gd name="connsiteY1" fmla="*/ 1204686 h 2409372"/>
              <a:gd name="connsiteX2" fmla="*/ 1204686 w 2409372"/>
              <a:gd name="connsiteY2" fmla="*/ 2409372 h 2409372"/>
              <a:gd name="connsiteX3" fmla="*/ 0 w 2409372"/>
              <a:gd name="connsiteY3" fmla="*/ 1204686 h 2409372"/>
              <a:gd name="connsiteX4" fmla="*/ 1204686 w 2409372"/>
              <a:gd name="connsiteY4" fmla="*/ 0 h 240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372" h="2409372">
                <a:moveTo>
                  <a:pt x="1204686" y="0"/>
                </a:moveTo>
                <a:cubicBezTo>
                  <a:pt x="1870016" y="0"/>
                  <a:pt x="2409372" y="539356"/>
                  <a:pt x="2409372" y="1204686"/>
                </a:cubicBezTo>
                <a:cubicBezTo>
                  <a:pt x="2409372" y="1870016"/>
                  <a:pt x="1870016" y="2409372"/>
                  <a:pt x="1204686" y="2409372"/>
                </a:cubicBezTo>
                <a:cubicBezTo>
                  <a:pt x="539356" y="2409372"/>
                  <a:pt x="0" y="1870016"/>
                  <a:pt x="0" y="1204686"/>
                </a:cubicBezTo>
                <a:cubicBezTo>
                  <a:pt x="0" y="539356"/>
                  <a:pt x="539356" y="0"/>
                  <a:pt x="1204686"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51"/>
          </p:nvPr>
        </p:nvSpPr>
        <p:spPr>
          <a:xfrm>
            <a:off x="9037188" y="2553907"/>
            <a:ext cx="1810196" cy="1810196"/>
          </a:xfrm>
          <a:custGeom>
            <a:avLst/>
            <a:gdLst>
              <a:gd name="connsiteX0" fmla="*/ 905098 w 1810196"/>
              <a:gd name="connsiteY0" fmla="*/ 0 h 1810196"/>
              <a:gd name="connsiteX1" fmla="*/ 1810196 w 1810196"/>
              <a:gd name="connsiteY1" fmla="*/ 905098 h 1810196"/>
              <a:gd name="connsiteX2" fmla="*/ 905098 w 1810196"/>
              <a:gd name="connsiteY2" fmla="*/ 1810196 h 1810196"/>
              <a:gd name="connsiteX3" fmla="*/ 0 w 1810196"/>
              <a:gd name="connsiteY3" fmla="*/ 905098 h 1810196"/>
              <a:gd name="connsiteX4" fmla="*/ 905098 w 1810196"/>
              <a:gd name="connsiteY4" fmla="*/ 0 h 18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196" h="1810196">
                <a:moveTo>
                  <a:pt x="905098" y="0"/>
                </a:moveTo>
                <a:cubicBezTo>
                  <a:pt x="1404970" y="0"/>
                  <a:pt x="1810196" y="405226"/>
                  <a:pt x="1810196" y="905098"/>
                </a:cubicBezTo>
                <a:cubicBezTo>
                  <a:pt x="1810196" y="1404970"/>
                  <a:pt x="1404970" y="1810196"/>
                  <a:pt x="905098" y="1810196"/>
                </a:cubicBezTo>
                <a:cubicBezTo>
                  <a:pt x="405226" y="1810196"/>
                  <a:pt x="0" y="1404970"/>
                  <a:pt x="0" y="905098"/>
                </a:cubicBezTo>
                <a:cubicBezTo>
                  <a:pt x="0" y="405226"/>
                  <a:pt x="405226" y="0"/>
                  <a:pt x="905098" y="0"/>
                </a:cubicBezTo>
                <a:close/>
              </a:path>
            </a:pathLst>
          </a:custGeom>
          <a:pattFill prst="pct5">
            <a:fgClr>
              <a:schemeClr val="bg1"/>
            </a:fgClr>
            <a:bgClr>
              <a:srgbClr val="FFFFFF"/>
            </a:bgClr>
          </a:pattFill>
          <a:effectLst>
            <a:outerShdw blurRad="1651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000">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66000">
                                          <p:cBhvr additive="base">
                                            <p:cTn id="11" dur="1500" fill="hold"/>
                                            <p:tgtEl>
                                              <p:spTgt spid="16"/>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000">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14:bounceEnd="66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hexagon">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81550" y="2000250"/>
            <a:ext cx="2038350" cy="203835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5" name="Picture Placeholder 1"/>
          <p:cNvSpPr>
            <a:spLocks noGrp="1"/>
          </p:cNvSpPr>
          <p:nvPr>
            <p:ph type="pic" sz="quarter" idx="14"/>
          </p:nvPr>
        </p:nvSpPr>
        <p:spPr>
          <a:xfrm>
            <a:off x="2184903" y="4964127"/>
            <a:ext cx="1409786" cy="1410979"/>
          </a:xfrm>
          <a:prstGeom prst="ellipse">
            <a:avLst/>
          </a:prstGeom>
        </p:spPr>
      </p:sp>
      <p:sp>
        <p:nvSpPr>
          <p:cNvPr id="26" name="Picture Placeholder 2"/>
          <p:cNvSpPr>
            <a:spLocks noGrp="1"/>
          </p:cNvSpPr>
          <p:nvPr>
            <p:ph type="pic" sz="quarter" idx="15"/>
          </p:nvPr>
        </p:nvSpPr>
        <p:spPr>
          <a:xfrm>
            <a:off x="6226881" y="3322200"/>
            <a:ext cx="1409786" cy="1410979"/>
          </a:xfrm>
          <a:prstGeom prst="ellipse">
            <a:avLst/>
          </a:prstGeom>
        </p:spPr>
      </p:sp>
      <p:sp>
        <p:nvSpPr>
          <p:cNvPr id="27" name="Picture Placeholder 3"/>
          <p:cNvSpPr>
            <a:spLocks noGrp="1"/>
          </p:cNvSpPr>
          <p:nvPr>
            <p:ph type="pic" sz="quarter" idx="16"/>
          </p:nvPr>
        </p:nvSpPr>
        <p:spPr>
          <a:xfrm>
            <a:off x="6226881" y="4964127"/>
            <a:ext cx="1409786" cy="1410979"/>
          </a:xfrm>
          <a:prstGeom prst="ellipse">
            <a:avLst/>
          </a:prstGeom>
        </p:spPr>
      </p:sp>
      <p:sp>
        <p:nvSpPr>
          <p:cNvPr id="28" name="Picture Placeholder 4"/>
          <p:cNvSpPr>
            <a:spLocks noGrp="1"/>
          </p:cNvSpPr>
          <p:nvPr>
            <p:ph type="pic" sz="quarter" idx="17"/>
          </p:nvPr>
        </p:nvSpPr>
        <p:spPr>
          <a:xfrm>
            <a:off x="2184903" y="3325901"/>
            <a:ext cx="1409786" cy="1410979"/>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a:effectLst>
            <a:outerShdw blurRad="50800" dist="38100" dir="2700000" algn="tl" rotWithShape="0">
              <a:prstClr val="black">
                <a:alpha val="40000"/>
              </a:prstClr>
            </a:outerShdw>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2" nodeType="withEffect" nodePh="1">
                                  <p:stCondLst>
                                    <p:cond delay="10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2" nodeType="withEffect" nodePh="1">
                                  <p:stCondLst>
                                    <p:cond delay="200"/>
                                  </p:stCondLst>
                                  <p:endCondLst>
                                    <p:cond evt="begin" delay="0">
                                      <p:tn val="11"/>
                                    </p:cond>
                                  </p:end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5" presetClass="path" presetSubtype="0" accel="50000" decel="50000" fill="hold" grpId="0" nodeType="withEffect" nodePh="1">
                                  <p:stCondLst>
                                    <p:cond delay="250"/>
                                  </p:stCondLst>
                                  <p:endCondLst>
                                    <p:cond evt="begin" delay="0">
                                      <p:tn val="14"/>
                                    </p:cond>
                                  </p:endCondLst>
                                  <p:childTnLst>
                                    <p:animMotion origin="layout" path="M 0 0 L -0.08281 0 " pathEditMode="relative" rAng="0" ptsTypes="AA">
                                      <p:cBhvr>
                                        <p:cTn id="15" dur="1500" fill="hold"/>
                                        <p:tgtEl>
                                          <p:spTgt spid="18"/>
                                        </p:tgtEl>
                                        <p:attrNameLst>
                                          <p:attrName>ppt_x</p:attrName>
                                          <p:attrName>ppt_y</p:attrName>
                                        </p:attrNameLst>
                                      </p:cBhvr>
                                      <p:rCtr x="-4141" y="0"/>
                                    </p:animMotion>
                                  </p:childTnLst>
                                </p:cTn>
                              </p:par>
                              <p:par>
                                <p:cTn id="16" presetID="63" presetClass="path" presetSubtype="0" accel="50000" decel="50000" fill="hold" grpId="0" nodeType="withEffect" nodePh="1">
                                  <p:stCondLst>
                                    <p:cond delay="250"/>
                                  </p:stCondLst>
                                  <p:endCondLst>
                                    <p:cond evt="begin" delay="0">
                                      <p:tn val="16"/>
                                    </p:cond>
                                  </p:endCondLst>
                                  <p:childTnLst>
                                    <p:animMotion origin="layout" path="M 2.08333E-7 0 L 5E-6 0 " pathEditMode="relative" rAng="0" ptsTypes="AA">
                                      <p:cBhvr>
                                        <p:cTn id="17" dur="1500" fill="hold"/>
                                        <p:tgtEl>
                                          <p:spTgt spid="17"/>
                                        </p:tgtEl>
                                        <p:attrNameLst>
                                          <p:attrName>ppt_x</p:attrName>
                                          <p:attrName>ppt_y</p:attrName>
                                        </p:attrNameLst>
                                      </p:cBhvr>
                                      <p:rCtr x="1094" y="0"/>
                                    </p:animMotion>
                                  </p:childTnLst>
                                </p:cTn>
                              </p:par>
                              <p:par>
                                <p:cTn id="18" presetID="63" presetClass="path" presetSubtype="0" accel="50000" decel="50000" fill="hold" grpId="0" nodeType="withEffect" nodePh="1">
                                  <p:stCondLst>
                                    <p:cond delay="250"/>
                                  </p:stCondLst>
                                  <p:endCondLst>
                                    <p:cond evt="begin" delay="0">
                                      <p:tn val="18"/>
                                    </p:cond>
                                  </p:endCondLst>
                                  <p:childTnLst>
                                    <p:animMotion origin="layout" path="M 0 0 L 0.05625 0 " pathEditMode="relative" rAng="0" ptsTypes="AA">
                                      <p:cBhvr>
                                        <p:cTn id="19" dur="1500" fill="hold"/>
                                        <p:tgtEl>
                                          <p:spTgt spid="16"/>
                                        </p:tgtEl>
                                        <p:attrNameLst>
                                          <p:attrName>ppt_x</p:attrName>
                                          <p:attrName>ppt_y</p:attrName>
                                        </p:attrNameLst>
                                      </p:cBhvr>
                                      <p:rCtr x="2812" y="0"/>
                                    </p:animMotion>
                                  </p:childTnLst>
                                </p:cTn>
                              </p:par>
                              <p:par>
                                <p:cTn id="20" presetID="35" presetClass="path" presetSubtype="0" accel="50000" decel="50000" fill="hold" grpId="0" nodeType="withEffect" nodePh="1">
                                  <p:stCondLst>
                                    <p:cond delay="250"/>
                                  </p:stCondLst>
                                  <p:endCondLst>
                                    <p:cond evt="begin" delay="0">
                                      <p:tn val="20"/>
                                    </p:cond>
                                  </p:endCondLst>
                                  <p:childTnLst>
                                    <p:animMotion origin="layout" path="M 2.08333E-7 0 L 0.09857 0 " pathEditMode="relative" rAng="0" ptsTypes="AA">
                                      <p:cBhvr>
                                        <p:cTn id="21" dur="1500" fill="hold"/>
                                        <p:tgtEl>
                                          <p:spTgt spid="15"/>
                                        </p:tgtEl>
                                        <p:attrNameLst>
                                          <p:attrName>ppt_x</p:attrName>
                                          <p:attrName>ppt_y</p:attrName>
                                        </p:attrNameLst>
                                      </p:cBhvr>
                                      <p:rCtr x="4922" y="0"/>
                                    </p:animMotion>
                                  </p:childTnLst>
                                </p:cTn>
                              </p:par>
                              <p:par>
                                <p:cTn id="22" presetID="6" presetClass="emph" presetSubtype="0" fill="hold" grpId="1" nodeType="withEffect" nodePh="1">
                                  <p:stCondLst>
                                    <p:cond delay="250"/>
                                  </p:stCondLst>
                                  <p:endCondLst>
                                    <p:cond evt="begin" delay="0">
                                      <p:tn val="22"/>
                                    </p:cond>
                                  </p:endCondLst>
                                  <p:childTnLst>
                                    <p:animScale>
                                      <p:cBhvr>
                                        <p:cTn id="23" dur="5750" fill="hold"/>
                                        <p:tgtEl>
                                          <p:spTgt spid="18"/>
                                        </p:tgtEl>
                                      </p:cBhvr>
                                      <p:by x="120000" y="120000"/>
                                    </p:animScale>
                                  </p:childTnLst>
                                </p:cTn>
                              </p:par>
                              <p:par>
                                <p:cTn id="24" presetID="6" presetClass="emph" presetSubtype="0" fill="hold" grpId="1" nodeType="withEffect" nodePh="1">
                                  <p:stCondLst>
                                    <p:cond delay="250"/>
                                  </p:stCondLst>
                                  <p:endCondLst>
                                    <p:cond evt="begin" delay="0">
                                      <p:tn val="24"/>
                                    </p:cond>
                                  </p:endCondLst>
                                  <p:childTnLst>
                                    <p:animScale>
                                      <p:cBhvr>
                                        <p:cTn id="25" dur="5750" fill="hold"/>
                                        <p:tgtEl>
                                          <p:spTgt spid="17"/>
                                        </p:tgtEl>
                                      </p:cBhvr>
                                      <p:by x="120000" y="120000"/>
                                    </p:animScale>
                                  </p:childTnLst>
                                </p:cTn>
                              </p:par>
                              <p:par>
                                <p:cTn id="26" presetID="6" presetClass="emph" presetSubtype="0" fill="hold" grpId="1" nodeType="withEffect" nodePh="1">
                                  <p:stCondLst>
                                    <p:cond delay="250"/>
                                  </p:stCondLst>
                                  <p:endCondLst>
                                    <p:cond evt="begin" delay="0">
                                      <p:tn val="26"/>
                                    </p:cond>
                                  </p:endCondLst>
                                  <p:childTnLst>
                                    <p:animScale>
                                      <p:cBhvr>
                                        <p:cTn id="27" dur="5750" fill="hold"/>
                                        <p:tgtEl>
                                          <p:spTgt spid="16"/>
                                        </p:tgtEl>
                                      </p:cBhvr>
                                      <p:by x="120000" y="120000"/>
                                    </p:animScale>
                                  </p:childTnLst>
                                </p:cTn>
                              </p:par>
                              <p:par>
                                <p:cTn id="28" presetID="6" presetClass="emph" presetSubtype="0" fill="hold" grpId="1" nodeType="withEffect" nodePh="1">
                                  <p:stCondLst>
                                    <p:cond delay="250"/>
                                  </p:stCondLst>
                                  <p:endCondLst>
                                    <p:cond evt="begin" delay="0">
                                      <p:tn val="28"/>
                                    </p:cond>
                                  </p:endCondLst>
                                  <p:childTnLst>
                                    <p:animScale>
                                      <p:cBhvr>
                                        <p:cTn id="29"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6" grpId="2"/>
      <p:bldP spid="17" grpId="0"/>
      <p:bldP spid="17" grpId="1"/>
      <p:bldP spid="17" grpId="2"/>
      <p:bldP spid="18" grpId="0"/>
      <p:bldP spid="18" grpId="1"/>
      <p:bldP spid="18" grpId="2"/>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2192000" cy="6858000"/>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14463252" cy="8135578"/>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2632724" y="0"/>
            <a:ext cx="16539223" cy="9303312"/>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7698658" y="-1"/>
            <a:ext cx="21528958" cy="12110037"/>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6058270" y="-1"/>
            <a:ext cx="28538315" cy="16052801"/>
          </a:xfrm>
          <a:prstGeom prst="rect">
            <a:avLst/>
          </a:prstGeom>
          <a:noFill/>
        </p:spPr>
        <p:txBody>
          <a:bodyPr anchor="ctr"/>
          <a:lstStyle>
            <a:lvl1pPr algn="ctr">
              <a:defRPr/>
            </a:lvl1pPr>
          </a:lstStyle>
          <a:p>
            <a:r>
              <a:rPr lang="en-US"/>
              <a:t>Insert Picture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185520" y="468788"/>
            <a:ext cx="3082060" cy="3311013"/>
          </a:xfrm>
          <a:prstGeom prst="rect">
            <a:avLst/>
          </a:prstGeom>
          <a:noFill/>
        </p:spPr>
        <p:txBody>
          <a:bodyPr/>
          <a:lstStyle/>
          <a:p>
            <a:endParaRPr lang="en-US"/>
          </a:p>
        </p:txBody>
      </p:sp>
      <p:sp>
        <p:nvSpPr>
          <p:cNvPr id="3" name="Picture Placeholder 6"/>
          <p:cNvSpPr>
            <a:spLocks noGrp="1"/>
          </p:cNvSpPr>
          <p:nvPr>
            <p:ph type="pic" sz="quarter" idx="11"/>
          </p:nvPr>
        </p:nvSpPr>
        <p:spPr>
          <a:xfrm>
            <a:off x="1185520" y="3984343"/>
            <a:ext cx="3082060" cy="5486400"/>
          </a:xfrm>
          <a:prstGeom prst="rect">
            <a:avLst/>
          </a:prstGeom>
          <a:noFill/>
        </p:spPr>
        <p:txBody>
          <a:bodyPr/>
          <a:lstStyle/>
          <a:p>
            <a:endParaRPr lang="en-US"/>
          </a:p>
        </p:txBody>
      </p:sp>
      <p:sp>
        <p:nvSpPr>
          <p:cNvPr id="4" name="Picture Placeholder 6"/>
          <p:cNvSpPr>
            <a:spLocks noGrp="1"/>
          </p:cNvSpPr>
          <p:nvPr>
            <p:ph type="pic" sz="quarter" idx="12"/>
          </p:nvPr>
        </p:nvSpPr>
        <p:spPr>
          <a:xfrm>
            <a:off x="4652620" y="875919"/>
            <a:ext cx="3082060" cy="3311013"/>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4438269"/>
            <a:ext cx="3082060" cy="3311013"/>
          </a:xfrm>
          <a:prstGeom prst="rect">
            <a:avLst/>
          </a:prstGeom>
          <a:noFill/>
        </p:spPr>
        <p:txBody>
          <a:bodyPr/>
          <a:lstStyle/>
          <a:p>
            <a:endParaRPr lang="en-US"/>
          </a:p>
        </p:txBody>
      </p:sp>
      <p:sp>
        <p:nvSpPr>
          <p:cNvPr id="6" name="Picture Placeholder 6"/>
          <p:cNvSpPr>
            <a:spLocks noGrp="1"/>
          </p:cNvSpPr>
          <p:nvPr>
            <p:ph type="pic" sz="quarter" idx="14"/>
          </p:nvPr>
        </p:nvSpPr>
        <p:spPr>
          <a:xfrm>
            <a:off x="8119720" y="0"/>
            <a:ext cx="3082060" cy="3311013"/>
          </a:xfrm>
          <a:prstGeom prst="rect">
            <a:avLst/>
          </a:prstGeom>
          <a:noFill/>
        </p:spPr>
        <p:txBody>
          <a:bodyPr/>
          <a:lstStyle/>
          <a:p>
            <a:endParaRPr lang="en-US"/>
          </a:p>
        </p:txBody>
      </p:sp>
      <p:sp>
        <p:nvSpPr>
          <p:cNvPr id="7" name="Picture Placeholder 6"/>
          <p:cNvSpPr>
            <a:spLocks noGrp="1"/>
          </p:cNvSpPr>
          <p:nvPr>
            <p:ph type="pic" sz="quarter" idx="15"/>
          </p:nvPr>
        </p:nvSpPr>
        <p:spPr>
          <a:xfrm>
            <a:off x="8119720" y="3571275"/>
            <a:ext cx="3082060" cy="3311013"/>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9" name="Picture Placeholder 58"/>
          <p:cNvSpPr>
            <a:spLocks noGrp="1"/>
          </p:cNvSpPr>
          <p:nvPr>
            <p:ph type="pic" sz="quarter" idx="17"/>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p:spPr>
        <p:txBody>
          <a:bodyPr wrap="square">
            <a:noAutofit/>
          </a:bodyPr>
          <a:lstStyle/>
          <a:p>
            <a:endParaRPr lang="en-US"/>
          </a:p>
        </p:txBody>
      </p:sp>
      <p:sp>
        <p:nvSpPr>
          <p:cNvPr id="55" name="Picture Placeholder 54"/>
          <p:cNvSpPr>
            <a:spLocks noGrp="1"/>
          </p:cNvSpPr>
          <p:nvPr>
            <p:ph type="pic" sz="quarter" idx="16"/>
          </p:nvPr>
        </p:nvSpPr>
        <p:spPr>
          <a:xfrm>
            <a:off x="0" y="0"/>
            <a:ext cx="12192000" cy="6858000"/>
          </a:xfrm>
          <a:custGeom>
            <a:avLst/>
            <a:gdLst>
              <a:gd name="connsiteX0" fmla="*/ 12146281 w 12192000"/>
              <a:gd name="connsiteY0" fmla="*/ 6812281 h 6896100"/>
              <a:gd name="connsiteX1" fmla="*/ 12192000 w 12192000"/>
              <a:gd name="connsiteY1" fmla="*/ 6812281 h 6896100"/>
              <a:gd name="connsiteX2" fmla="*/ 12192000 w 12192000"/>
              <a:gd name="connsiteY2" fmla="*/ 6858000 h 6896100"/>
              <a:gd name="connsiteX3" fmla="*/ 12146281 w 12192000"/>
              <a:gd name="connsiteY3" fmla="*/ 6858000 h 6896100"/>
              <a:gd name="connsiteX4" fmla="*/ 0 w 12192000"/>
              <a:gd name="connsiteY4" fmla="*/ 6812281 h 6896100"/>
              <a:gd name="connsiteX5" fmla="*/ 45719 w 12192000"/>
              <a:gd name="connsiteY5" fmla="*/ 6812281 h 6896100"/>
              <a:gd name="connsiteX6" fmla="*/ 45719 w 12192000"/>
              <a:gd name="connsiteY6" fmla="*/ 6858000 h 6896100"/>
              <a:gd name="connsiteX7" fmla="*/ 0 w 12192000"/>
              <a:gd name="connsiteY7" fmla="*/ 6858000 h 6896100"/>
              <a:gd name="connsiteX8" fmla="*/ 3619829 w 12192000"/>
              <a:gd name="connsiteY8" fmla="*/ 0 h 6896100"/>
              <a:gd name="connsiteX9" fmla="*/ 8570584 w 12192000"/>
              <a:gd name="connsiteY9" fmla="*/ 0 h 6896100"/>
              <a:gd name="connsiteX10" fmla="*/ 10337800 w 12192000"/>
              <a:gd name="connsiteY10" fmla="*/ 3448050 h 6896100"/>
              <a:gd name="connsiteX11" fmla="*/ 8570584 w 12192000"/>
              <a:gd name="connsiteY11" fmla="*/ 6896100 h 6896100"/>
              <a:gd name="connsiteX12" fmla="*/ 3619829 w 12192000"/>
              <a:gd name="connsiteY12" fmla="*/ 6896100 h 6896100"/>
              <a:gd name="connsiteX13" fmla="*/ 1852613 w 12192000"/>
              <a:gd name="connsiteY13" fmla="*/ 3448050 h 6896100"/>
              <a:gd name="connsiteX14" fmla="*/ 3619829 w 12192000"/>
              <a:gd name="connsiteY14" fmla="*/ 0 h 6896100"/>
              <a:gd name="connsiteX15" fmla="*/ 1 w 12192000"/>
              <a:gd name="connsiteY15" fmla="*/ 0 h 6896100"/>
              <a:gd name="connsiteX16" fmla="*/ 45720 w 12192000"/>
              <a:gd name="connsiteY16" fmla="*/ 0 h 6896100"/>
              <a:gd name="connsiteX17" fmla="*/ 45720 w 12192000"/>
              <a:gd name="connsiteY17" fmla="*/ 45719 h 6896100"/>
              <a:gd name="connsiteX18" fmla="*/ 1 w 12192000"/>
              <a:gd name="connsiteY18" fmla="*/ 45719 h 6896100"/>
              <a:gd name="connsiteX19" fmla="*/ 12146281 w 12192000"/>
              <a:gd name="connsiteY19" fmla="*/ 0 h 6896100"/>
              <a:gd name="connsiteX20" fmla="*/ 12192000 w 12192000"/>
              <a:gd name="connsiteY20" fmla="*/ 0 h 6896100"/>
              <a:gd name="connsiteX21" fmla="*/ 12192000 w 12192000"/>
              <a:gd name="connsiteY21" fmla="*/ 45719 h 6896100"/>
              <a:gd name="connsiteX22" fmla="*/ 12146281 w 12192000"/>
              <a:gd name="connsiteY22" fmla="*/ 45719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96100">
                <a:moveTo>
                  <a:pt x="12146281" y="6812281"/>
                </a:moveTo>
                <a:lnTo>
                  <a:pt x="12192000" y="6812281"/>
                </a:lnTo>
                <a:lnTo>
                  <a:pt x="12192000" y="6858000"/>
                </a:lnTo>
                <a:lnTo>
                  <a:pt x="12146281" y="6858000"/>
                </a:lnTo>
                <a:close/>
                <a:moveTo>
                  <a:pt x="0" y="6812281"/>
                </a:moveTo>
                <a:lnTo>
                  <a:pt x="45719" y="6812281"/>
                </a:lnTo>
                <a:lnTo>
                  <a:pt x="45719" y="6858000"/>
                </a:lnTo>
                <a:lnTo>
                  <a:pt x="0" y="6858000"/>
                </a:lnTo>
                <a:close/>
                <a:moveTo>
                  <a:pt x="3619829" y="0"/>
                </a:moveTo>
                <a:cubicBezTo>
                  <a:pt x="3619829" y="0"/>
                  <a:pt x="3619829" y="0"/>
                  <a:pt x="8570584" y="0"/>
                </a:cubicBezTo>
                <a:cubicBezTo>
                  <a:pt x="9642398" y="769426"/>
                  <a:pt x="10337800" y="2027326"/>
                  <a:pt x="10337800" y="3448050"/>
                </a:cubicBezTo>
                <a:cubicBezTo>
                  <a:pt x="10337800" y="4868775"/>
                  <a:pt x="9642398" y="6126674"/>
                  <a:pt x="8570584" y="6896100"/>
                </a:cubicBezTo>
                <a:cubicBezTo>
                  <a:pt x="8570584" y="6896100"/>
                  <a:pt x="8570584" y="6896100"/>
                  <a:pt x="3619829" y="6896100"/>
                </a:cubicBezTo>
                <a:cubicBezTo>
                  <a:pt x="2551206" y="6126674"/>
                  <a:pt x="1852613" y="4868775"/>
                  <a:pt x="1852613" y="3448050"/>
                </a:cubicBezTo>
                <a:cubicBezTo>
                  <a:pt x="1852613" y="2027326"/>
                  <a:pt x="2551206" y="769426"/>
                  <a:pt x="3619829" y="0"/>
                </a:cubicBezTo>
                <a:close/>
                <a:moveTo>
                  <a:pt x="1" y="0"/>
                </a:moveTo>
                <a:lnTo>
                  <a:pt x="45720" y="0"/>
                </a:lnTo>
                <a:lnTo>
                  <a:pt x="45720" y="45719"/>
                </a:lnTo>
                <a:lnTo>
                  <a:pt x="1" y="45719"/>
                </a:lnTo>
                <a:close/>
                <a:moveTo>
                  <a:pt x="12146281" y="0"/>
                </a:moveTo>
                <a:lnTo>
                  <a:pt x="12192000" y="0"/>
                </a:lnTo>
                <a:lnTo>
                  <a:pt x="12192000" y="45719"/>
                </a:lnTo>
                <a:lnTo>
                  <a:pt x="12146281" y="45719"/>
                </a:lnTo>
                <a:close/>
              </a:path>
            </a:pathLst>
          </a:custGeom>
          <a:solidFill>
            <a:schemeClr val="accent1"/>
          </a:solidFill>
        </p:spPr>
        <p:txBody>
          <a:bodyPr wrap="square">
            <a:noAutofit/>
          </a:bodyPr>
          <a:lstStyle/>
          <a:p>
            <a:endParaRPr lang="en-US"/>
          </a:p>
        </p:txBody>
      </p:sp>
      <p:sp>
        <p:nvSpPr>
          <p:cNvPr id="75" name="Picture Placeholder 74"/>
          <p:cNvSpPr>
            <a:spLocks noGrp="1"/>
          </p:cNvSpPr>
          <p:nvPr>
            <p:ph type="pic" sz="quarter" idx="18"/>
          </p:nvPr>
        </p:nvSpPr>
        <p:spPr>
          <a:xfrm>
            <a:off x="1" y="0"/>
            <a:ext cx="12191999" cy="6858000"/>
          </a:xfrm>
          <a:custGeom>
            <a:avLst/>
            <a:gdLst>
              <a:gd name="connsiteX0" fmla="*/ 12145962 w 12191999"/>
              <a:gd name="connsiteY0" fmla="*/ 6813550 h 6858000"/>
              <a:gd name="connsiteX1" fmla="*/ 12191999 w 12191999"/>
              <a:gd name="connsiteY1" fmla="*/ 6813550 h 6858000"/>
              <a:gd name="connsiteX2" fmla="*/ 12191999 w 12191999"/>
              <a:gd name="connsiteY2" fmla="*/ 6858000 h 6858000"/>
              <a:gd name="connsiteX3" fmla="*/ 12145962 w 12191999"/>
              <a:gd name="connsiteY3" fmla="*/ 6858000 h 6858000"/>
              <a:gd name="connsiteX4" fmla="*/ 0 w 12191999"/>
              <a:gd name="connsiteY4" fmla="*/ 6813550 h 6858000"/>
              <a:gd name="connsiteX5" fmla="*/ 46037 w 12191999"/>
              <a:gd name="connsiteY5" fmla="*/ 6813550 h 6858000"/>
              <a:gd name="connsiteX6" fmla="*/ 46037 w 12191999"/>
              <a:gd name="connsiteY6" fmla="*/ 6858000 h 6858000"/>
              <a:gd name="connsiteX7" fmla="*/ 0 w 12191999"/>
              <a:gd name="connsiteY7" fmla="*/ 6858000 h 6858000"/>
              <a:gd name="connsiteX8" fmla="*/ 6095999 w 12191999"/>
              <a:gd name="connsiteY8" fmla="*/ 565150 h 6858000"/>
              <a:gd name="connsiteX9" fmla="*/ 8959849 w 12191999"/>
              <a:gd name="connsiteY9" fmla="*/ 3429000 h 6858000"/>
              <a:gd name="connsiteX10" fmla="*/ 6095999 w 12191999"/>
              <a:gd name="connsiteY10" fmla="*/ 6292850 h 6858000"/>
              <a:gd name="connsiteX11" fmla="*/ 3232150 w 12191999"/>
              <a:gd name="connsiteY11" fmla="*/ 3429000 h 6858000"/>
              <a:gd name="connsiteX12" fmla="*/ 6095999 w 12191999"/>
              <a:gd name="connsiteY12" fmla="*/ 565150 h 6858000"/>
              <a:gd name="connsiteX13" fmla="*/ 0 w 12191999"/>
              <a:gd name="connsiteY13" fmla="*/ 0 h 6858000"/>
              <a:gd name="connsiteX14" fmla="*/ 46037 w 12191999"/>
              <a:gd name="connsiteY14" fmla="*/ 0 h 6858000"/>
              <a:gd name="connsiteX15" fmla="*/ 46037 w 12191999"/>
              <a:gd name="connsiteY15" fmla="*/ 44450 h 6858000"/>
              <a:gd name="connsiteX16" fmla="*/ 0 w 12191999"/>
              <a:gd name="connsiteY16" fmla="*/ 44450 h 6858000"/>
              <a:gd name="connsiteX17" fmla="*/ 12145962 w 12191999"/>
              <a:gd name="connsiteY17" fmla="*/ 0 h 6858000"/>
              <a:gd name="connsiteX18" fmla="*/ 12191999 w 12191999"/>
              <a:gd name="connsiteY18" fmla="*/ 0 h 6858000"/>
              <a:gd name="connsiteX19" fmla="*/ 12191999 w 12191999"/>
              <a:gd name="connsiteY19" fmla="*/ 44450 h 6858000"/>
              <a:gd name="connsiteX20" fmla="*/ 12145962 w 12191999"/>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8000">
                <a:moveTo>
                  <a:pt x="12145962" y="6813550"/>
                </a:moveTo>
                <a:lnTo>
                  <a:pt x="12191999" y="6813550"/>
                </a:lnTo>
                <a:lnTo>
                  <a:pt x="12191999" y="6858000"/>
                </a:lnTo>
                <a:lnTo>
                  <a:pt x="12145962" y="6858000"/>
                </a:lnTo>
                <a:close/>
                <a:moveTo>
                  <a:pt x="0" y="6813550"/>
                </a:moveTo>
                <a:lnTo>
                  <a:pt x="46037" y="6813550"/>
                </a:lnTo>
                <a:lnTo>
                  <a:pt x="46037" y="6858000"/>
                </a:lnTo>
                <a:lnTo>
                  <a:pt x="0" y="6858000"/>
                </a:lnTo>
                <a:close/>
                <a:moveTo>
                  <a:pt x="6095999" y="565150"/>
                </a:moveTo>
                <a:cubicBezTo>
                  <a:pt x="7677660" y="565150"/>
                  <a:pt x="8959849" y="1847340"/>
                  <a:pt x="8959849" y="3429000"/>
                </a:cubicBezTo>
                <a:cubicBezTo>
                  <a:pt x="8959849" y="5010661"/>
                  <a:pt x="7677660" y="6292850"/>
                  <a:pt x="6095999" y="6292850"/>
                </a:cubicBezTo>
                <a:cubicBezTo>
                  <a:pt x="4514338" y="6292850"/>
                  <a:pt x="3232150" y="5010661"/>
                  <a:pt x="3232150" y="3429000"/>
                </a:cubicBezTo>
                <a:cubicBezTo>
                  <a:pt x="3232150" y="1847340"/>
                  <a:pt x="4514338" y="565150"/>
                  <a:pt x="6095999" y="565150"/>
                </a:cubicBezTo>
                <a:close/>
                <a:moveTo>
                  <a:pt x="0" y="0"/>
                </a:moveTo>
                <a:lnTo>
                  <a:pt x="46037" y="0"/>
                </a:lnTo>
                <a:lnTo>
                  <a:pt x="46037" y="44450"/>
                </a:lnTo>
                <a:lnTo>
                  <a:pt x="0" y="44450"/>
                </a:lnTo>
                <a:close/>
                <a:moveTo>
                  <a:pt x="12145962" y="0"/>
                </a:moveTo>
                <a:lnTo>
                  <a:pt x="12191999" y="0"/>
                </a:lnTo>
                <a:lnTo>
                  <a:pt x="12191999" y="44450"/>
                </a:lnTo>
                <a:lnTo>
                  <a:pt x="12145962" y="44450"/>
                </a:lnTo>
                <a:close/>
              </a:path>
            </a:pathLst>
          </a:custGeom>
          <a:solidFill>
            <a:schemeClr val="accent3"/>
          </a:solidFill>
        </p:spPr>
        <p:txBody>
          <a:bodyPr wrap="square">
            <a:noAutofit/>
          </a:bodyPr>
          <a:lstStyle/>
          <a:p>
            <a:endParaRPr lang="en-US"/>
          </a:p>
        </p:txBody>
      </p:sp>
      <p:sp>
        <p:nvSpPr>
          <p:cNvPr id="80" name="Picture Placeholder 79"/>
          <p:cNvSpPr>
            <a:spLocks noGrp="1"/>
          </p:cNvSpPr>
          <p:nvPr>
            <p:ph type="pic" sz="quarter" idx="23" hasCustomPrompt="1"/>
          </p:nvPr>
        </p:nvSpPr>
        <p:spPr>
          <a:xfrm>
            <a:off x="-1" y="0"/>
            <a:ext cx="12192000" cy="6858000"/>
          </a:xfrm>
          <a:custGeom>
            <a:avLst/>
            <a:gdLst>
              <a:gd name="connsiteX0" fmla="*/ 12145963 w 12192000"/>
              <a:gd name="connsiteY0" fmla="*/ 6813550 h 6858000"/>
              <a:gd name="connsiteX1" fmla="*/ 12192000 w 12192000"/>
              <a:gd name="connsiteY1" fmla="*/ 6813550 h 6858000"/>
              <a:gd name="connsiteX2" fmla="*/ 12192000 w 12192000"/>
              <a:gd name="connsiteY2" fmla="*/ 6858000 h 6858000"/>
              <a:gd name="connsiteX3" fmla="*/ 12145963 w 12192000"/>
              <a:gd name="connsiteY3" fmla="*/ 6858000 h 6858000"/>
              <a:gd name="connsiteX4" fmla="*/ 0 w 12192000"/>
              <a:gd name="connsiteY4" fmla="*/ 6813550 h 6858000"/>
              <a:gd name="connsiteX5" fmla="*/ 46037 w 12192000"/>
              <a:gd name="connsiteY5" fmla="*/ 6813550 h 6858000"/>
              <a:gd name="connsiteX6" fmla="*/ 46037 w 12192000"/>
              <a:gd name="connsiteY6" fmla="*/ 6858000 h 6858000"/>
              <a:gd name="connsiteX7" fmla="*/ 0 w 12192000"/>
              <a:gd name="connsiteY7" fmla="*/ 6858000 h 6858000"/>
              <a:gd name="connsiteX8" fmla="*/ 6096000 w 12192000"/>
              <a:gd name="connsiteY8" fmla="*/ 1812432 h 6858000"/>
              <a:gd name="connsiteX9" fmla="*/ 7712568 w 12192000"/>
              <a:gd name="connsiteY9" fmla="*/ 3429000 h 6858000"/>
              <a:gd name="connsiteX10" fmla="*/ 6096000 w 12192000"/>
              <a:gd name="connsiteY10" fmla="*/ 5045568 h 6858000"/>
              <a:gd name="connsiteX11" fmla="*/ 4479432 w 12192000"/>
              <a:gd name="connsiteY11" fmla="*/ 3429000 h 6858000"/>
              <a:gd name="connsiteX12" fmla="*/ 6096000 w 12192000"/>
              <a:gd name="connsiteY12" fmla="*/ 1812432 h 6858000"/>
              <a:gd name="connsiteX13" fmla="*/ 1 w 12192000"/>
              <a:gd name="connsiteY13" fmla="*/ 0 h 6858000"/>
              <a:gd name="connsiteX14" fmla="*/ 46038 w 12192000"/>
              <a:gd name="connsiteY14" fmla="*/ 0 h 6858000"/>
              <a:gd name="connsiteX15" fmla="*/ 46038 w 12192000"/>
              <a:gd name="connsiteY15" fmla="*/ 44450 h 6858000"/>
              <a:gd name="connsiteX16" fmla="*/ 1 w 12192000"/>
              <a:gd name="connsiteY16" fmla="*/ 44450 h 6858000"/>
              <a:gd name="connsiteX17" fmla="*/ 12145963 w 12192000"/>
              <a:gd name="connsiteY17" fmla="*/ 0 h 6858000"/>
              <a:gd name="connsiteX18" fmla="*/ 12192000 w 12192000"/>
              <a:gd name="connsiteY18" fmla="*/ 0 h 6858000"/>
              <a:gd name="connsiteX19" fmla="*/ 12192000 w 12192000"/>
              <a:gd name="connsiteY19" fmla="*/ 44450 h 6858000"/>
              <a:gd name="connsiteX20" fmla="*/ 12145963 w 12192000"/>
              <a:gd name="connsiteY20" fmla="*/ 44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12145963" y="6813550"/>
                </a:moveTo>
                <a:lnTo>
                  <a:pt x="12192000" y="6813550"/>
                </a:lnTo>
                <a:lnTo>
                  <a:pt x="12192000" y="6858000"/>
                </a:lnTo>
                <a:lnTo>
                  <a:pt x="12145963" y="6858000"/>
                </a:lnTo>
                <a:close/>
                <a:moveTo>
                  <a:pt x="0" y="6813550"/>
                </a:moveTo>
                <a:lnTo>
                  <a:pt x="46037" y="6813550"/>
                </a:lnTo>
                <a:lnTo>
                  <a:pt x="46037" y="6858000"/>
                </a:lnTo>
                <a:lnTo>
                  <a:pt x="0" y="6858000"/>
                </a:lnTo>
                <a:close/>
                <a:moveTo>
                  <a:pt x="6096000" y="1812432"/>
                </a:moveTo>
                <a:cubicBezTo>
                  <a:pt x="6988806" y="1812432"/>
                  <a:pt x="7712568" y="2536194"/>
                  <a:pt x="7712568" y="3429000"/>
                </a:cubicBezTo>
                <a:cubicBezTo>
                  <a:pt x="7712568" y="4321806"/>
                  <a:pt x="6988806" y="5045568"/>
                  <a:pt x="6096000" y="5045568"/>
                </a:cubicBezTo>
                <a:cubicBezTo>
                  <a:pt x="5203194" y="5045568"/>
                  <a:pt x="4479432" y="4321806"/>
                  <a:pt x="4479432" y="3429000"/>
                </a:cubicBezTo>
                <a:cubicBezTo>
                  <a:pt x="4479432" y="2536194"/>
                  <a:pt x="5203194" y="1812432"/>
                  <a:pt x="6096000" y="1812432"/>
                </a:cubicBezTo>
                <a:close/>
                <a:moveTo>
                  <a:pt x="1" y="0"/>
                </a:moveTo>
                <a:lnTo>
                  <a:pt x="46038" y="0"/>
                </a:lnTo>
                <a:lnTo>
                  <a:pt x="46038" y="44450"/>
                </a:lnTo>
                <a:lnTo>
                  <a:pt x="1" y="44450"/>
                </a:lnTo>
                <a:close/>
                <a:moveTo>
                  <a:pt x="12145963" y="0"/>
                </a:moveTo>
                <a:lnTo>
                  <a:pt x="12192000" y="0"/>
                </a:lnTo>
                <a:lnTo>
                  <a:pt x="12192000" y="44450"/>
                </a:lnTo>
                <a:lnTo>
                  <a:pt x="12145963" y="44450"/>
                </a:lnTo>
                <a:close/>
              </a:path>
            </a:pathLst>
          </a:custGeom>
          <a:solidFill>
            <a:schemeClr val="accent4"/>
          </a:solidFill>
        </p:spPr>
        <p:txBody>
          <a:bodyPr wrap="square">
            <a:noAutofit/>
          </a:bodyPr>
          <a:lstStyle/>
          <a:p>
            <a:r>
              <a:rPr lang="en-US"/>
              <a:t>a</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80"/>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 pathEditMode="relative" rAng="0" ptsTypes="AA">
                                      <p:cBhvr>
                                        <p:cTn id="8" dur="2000" fill="hold"/>
                                        <p:tgtEl>
                                          <p:spTgt spid="75"/>
                                        </p:tgtEl>
                                        <p:attrNameLst>
                                          <p:attrName>ppt_x</p:attrName>
                                          <p:attrName>ppt_y</p:attrName>
                                        </p:attrNameLst>
                                      </p:cBhvr>
                                      <p:rCtr x="-12500" y="0"/>
                                    </p:animMotion>
                                  </p:childTnLst>
                                </p:cTn>
                              </p:par>
                              <p:par>
                                <p:cTn id="9" presetID="35" presetClass="path" presetSubtype="0" accel="50000" decel="50000" fill="hold" grpId="0" nodeType="withEffect">
                                  <p:stCondLst>
                                    <p:cond delay="400"/>
                                  </p:stCondLst>
                                  <p:childTnLst>
                                    <p:animMotion origin="layout" path="M 0 0 L -0.25 0 " pathEditMode="relative" rAng="0" ptsTypes="AA">
                                      <p:cBhvr>
                                        <p:cTn id="10" dur="2000" fill="hold"/>
                                        <p:tgtEl>
                                          <p:spTgt spid="55"/>
                                        </p:tgtEl>
                                        <p:attrNameLst>
                                          <p:attrName>ppt_x</p:attrName>
                                          <p:attrName>ppt_y</p:attrName>
                                        </p:attrNameLst>
                                      </p:cBhvr>
                                      <p:rCtr x="-12500" y="0"/>
                                    </p:animMotion>
                                  </p:childTnLst>
                                </p:cTn>
                              </p:par>
                              <p:par>
                                <p:cTn id="11" presetID="35" presetClass="path" presetSubtype="0" accel="50000" decel="50000" fill="hold" grpId="0" nodeType="withEffect">
                                  <p:stCondLst>
                                    <p:cond delay="600"/>
                                  </p:stCondLst>
                                  <p:childTnLst>
                                    <p:animMotion origin="layout" path="M 0 0 L -0.25 0 " pathEditMode="relative" rAng="0" ptsTypes="AA">
                                      <p:cBhvr>
                                        <p:cTn id="12" dur="2000" fill="hold"/>
                                        <p:tgtEl>
                                          <p:spTgt spid="5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5" grpId="0" animBg="1"/>
      <p:bldP spid="75" grpId="0" animBg="1"/>
      <p:bldP spid="80"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4" name="Picture Placeholder 33"/>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31" name="Picture Placeholder 30"/>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22" name="Picture Placeholder 21"/>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9" name="Picture Placeholder 18"/>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35" name="Picture Placeholder 34"/>
          <p:cNvSpPr>
            <a:spLocks noGrp="1"/>
          </p:cNvSpPr>
          <p:nvPr>
            <p:ph type="pic" sz="quarter" idx="15"/>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0 L 2.08333E-7 1 " pathEditMode="relative" rAng="0" ptsTypes="AA">
                                      <p:cBhvr>
                                        <p:cTn id="6" dur="2500" fill="hold"/>
                                        <p:tgtEl>
                                          <p:spTgt spid="35"/>
                                        </p:tgtEl>
                                        <p:attrNameLst>
                                          <p:attrName>ppt_x</p:attrName>
                                          <p:attrName>ppt_y</p:attrName>
                                        </p:attrNameLst>
                                      </p:cBhvr>
                                      <p:rCtr x="0" y="50000"/>
                                    </p:animMotion>
                                  </p:childTnLst>
                                </p:cTn>
                              </p:par>
                              <p:par>
                                <p:cTn id="7" presetID="6" presetClass="emph" presetSubtype="0" fill="hold" grpId="1" nodeType="withEffect">
                                  <p:stCondLst>
                                    <p:cond delay="0"/>
                                  </p:stCondLst>
                                  <p:childTnLst>
                                    <p:animScale>
                                      <p:cBhvr>
                                        <p:cTn id="8" dur="15000" fill="hold"/>
                                        <p:tgtEl>
                                          <p:spTgt spid="35"/>
                                        </p:tgtEl>
                                      </p:cBhvr>
                                      <p:by x="150000" y="150000"/>
                                    </p:animScale>
                                  </p:childTnLst>
                                </p:cTn>
                              </p:par>
                              <p:par>
                                <p:cTn id="9" presetID="42" presetClass="path" presetSubtype="0" accel="50000" decel="50000" fill="hold" grpId="0" nodeType="withEffect" nodePh="1">
                                  <p:stCondLst>
                                    <p:cond delay="0"/>
                                  </p:stCondLst>
                                  <p:endCondLst>
                                    <p:cond evt="begin" delay="0">
                                      <p:tn val="9"/>
                                    </p:cond>
                                  </p:endCondLst>
                                  <p:childTnLst>
                                    <p:animMotion origin="layout" path="M 2.08333E-7 0 L 2.08333E-7 0.99676 " pathEditMode="relative" rAng="0" ptsTypes="AA">
                                      <p:cBhvr>
                                        <p:cTn id="10" dur="3900" fill="hold"/>
                                        <p:tgtEl>
                                          <p:spTgt spid="34"/>
                                        </p:tgtEl>
                                        <p:attrNameLst>
                                          <p:attrName>ppt_x</p:attrName>
                                          <p:attrName>ppt_y</p:attrName>
                                        </p:attrNameLst>
                                      </p:cBhvr>
                                      <p:rCtr x="0" y="49838"/>
                                    </p:animMotion>
                                  </p:childTnLst>
                                </p:cTn>
                              </p:par>
                              <p:par>
                                <p:cTn id="11" presetID="42" presetClass="path" presetSubtype="0" accel="50000" decel="50000" fill="hold" grpId="0" nodeType="withEffect" nodePh="1">
                                  <p:stCondLst>
                                    <p:cond delay="50"/>
                                  </p:stCondLst>
                                  <p:endCondLst>
                                    <p:cond evt="begin" delay="0">
                                      <p:tn val="11"/>
                                    </p:cond>
                                  </p:endCondLst>
                                  <p:childTnLst>
                                    <p:animMotion origin="layout" path="M 0 0 L 0 1.00116 " pathEditMode="relative" rAng="0" ptsTypes="AA">
                                      <p:cBhvr>
                                        <p:cTn id="12" dur="3350" fill="hold"/>
                                        <p:tgtEl>
                                          <p:spTgt spid="31"/>
                                        </p:tgtEl>
                                        <p:attrNameLst>
                                          <p:attrName>ppt_x</p:attrName>
                                          <p:attrName>ppt_y</p:attrName>
                                        </p:attrNameLst>
                                      </p:cBhvr>
                                      <p:rCtr x="0" y="50046"/>
                                    </p:animMotion>
                                  </p:childTnLst>
                                </p:cTn>
                              </p:par>
                              <p:par>
                                <p:cTn id="13" presetID="42" presetClass="path" presetSubtype="0" accel="50000" decel="50000" fill="hold" grpId="0" nodeType="withEffect" nodePh="1">
                                  <p:stCondLst>
                                    <p:cond delay="100"/>
                                  </p:stCondLst>
                                  <p:endCondLst>
                                    <p:cond evt="begin" delay="0">
                                      <p:tn val="13"/>
                                    </p:cond>
                                  </p:endCondLst>
                                  <p:childTnLst>
                                    <p:animMotion origin="layout" path="M 2.08333E-7 0 L 2.08333E-7 1.00116 " pathEditMode="relative" rAng="0" ptsTypes="AA">
                                      <p:cBhvr>
                                        <p:cTn id="14" dur="2750" fill="hold"/>
                                        <p:tgtEl>
                                          <p:spTgt spid="22"/>
                                        </p:tgtEl>
                                        <p:attrNameLst>
                                          <p:attrName>ppt_x</p:attrName>
                                          <p:attrName>ppt_y</p:attrName>
                                        </p:attrNameLst>
                                      </p:cBhvr>
                                      <p:rCtr x="0" y="50046"/>
                                    </p:animMotion>
                                  </p:childTnLst>
                                </p:cTn>
                              </p:par>
                              <p:par>
                                <p:cTn id="15" presetID="42" presetClass="path" presetSubtype="0" accel="50000" decel="50000" fill="hold" grpId="0" nodeType="withEffect" nodePh="1">
                                  <p:stCondLst>
                                    <p:cond delay="150"/>
                                  </p:stCondLst>
                                  <p:endCondLst>
                                    <p:cond evt="begin" delay="0">
                                      <p:tn val="15"/>
                                    </p:cond>
                                  </p:endCondLst>
                                  <p:childTnLst>
                                    <p:animMotion origin="layout" path="M 0 0 L 0 1.00116 " pathEditMode="relative" rAng="0" ptsTypes="AA">
                                      <p:cBhvr>
                                        <p:cTn id="16" dur="2150" fill="hold"/>
                                        <p:tgtEl>
                                          <p:spTgt spid="19"/>
                                        </p:tgtEl>
                                        <p:attrNameLst>
                                          <p:attrName>ppt_x</p:attrName>
                                          <p:attrName>ppt_y</p:attrName>
                                        </p:attrNameLst>
                                      </p:cBhvr>
                                      <p:rCtr x="0" y="50046"/>
                                    </p:animMotion>
                                  </p:childTnLst>
                                </p:cTn>
                              </p:par>
                              <p:par>
                                <p:cTn id="17" presetID="6" presetClass="emph" presetSubtype="0" fill="hold" grpId="1" nodeType="withEffect" nodePh="1">
                                  <p:stCondLst>
                                    <p:cond delay="150"/>
                                  </p:stCondLst>
                                  <p:endCondLst>
                                    <p:cond evt="begin" delay="0">
                                      <p:tn val="17"/>
                                    </p:cond>
                                  </p:endCondLst>
                                  <p:childTnLst>
                                    <p:animScale>
                                      <p:cBhvr>
                                        <p:cTn id="18" dur="2000" fill="hold"/>
                                        <p:tgtEl>
                                          <p:spTgt spid="34"/>
                                        </p:tgtEl>
                                      </p:cBhvr>
                                      <p:by x="150000" y="150000"/>
                                    </p:animScale>
                                  </p:childTnLst>
                                </p:cTn>
                              </p:par>
                              <p:par>
                                <p:cTn id="19" presetID="6" presetClass="emph" presetSubtype="0" fill="hold" grpId="1" nodeType="withEffect" nodePh="1">
                                  <p:stCondLst>
                                    <p:cond delay="200"/>
                                  </p:stCondLst>
                                  <p:endCondLst>
                                    <p:cond evt="begin" delay="0">
                                      <p:tn val="19"/>
                                    </p:cond>
                                  </p:endCondLst>
                                  <p:childTnLst>
                                    <p:animScale>
                                      <p:cBhvr>
                                        <p:cTn id="20" dur="2000" fill="hold"/>
                                        <p:tgtEl>
                                          <p:spTgt spid="31"/>
                                        </p:tgtEl>
                                      </p:cBhvr>
                                      <p:by x="150000" y="150000"/>
                                    </p:animScale>
                                  </p:childTnLst>
                                </p:cTn>
                              </p:par>
                              <p:par>
                                <p:cTn id="21" presetID="6" presetClass="emph" presetSubtype="0" fill="hold" grpId="1" nodeType="withEffect" nodePh="1">
                                  <p:stCondLst>
                                    <p:cond delay="200"/>
                                  </p:stCondLst>
                                  <p:endCondLst>
                                    <p:cond evt="begin" delay="0">
                                      <p:tn val="21"/>
                                    </p:cond>
                                  </p:endCondLst>
                                  <p:childTnLst>
                                    <p:animScale>
                                      <p:cBhvr>
                                        <p:cTn id="22" dur="2000" fill="hold"/>
                                        <p:tgtEl>
                                          <p:spTgt spid="22"/>
                                        </p:tgtEl>
                                      </p:cBhvr>
                                      <p:by x="150000" y="150000"/>
                                    </p:animScale>
                                  </p:childTnLst>
                                </p:cTn>
                              </p:par>
                              <p:par>
                                <p:cTn id="23" presetID="6" presetClass="emph" presetSubtype="0" fill="hold" grpId="1" nodeType="withEffect" nodePh="1">
                                  <p:stCondLst>
                                    <p:cond delay="300"/>
                                  </p:stCondLst>
                                  <p:endCondLst>
                                    <p:cond evt="begin" delay="0">
                                      <p:tn val="23"/>
                                    </p:cond>
                                  </p:endCondLst>
                                  <p:childTnLst>
                                    <p:animScale>
                                      <p:cBhvr>
                                        <p:cTn id="24"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1" grpId="0"/>
      <p:bldP spid="31" grpId="1"/>
      <p:bldP spid="22" grpId="0"/>
      <p:bldP spid="22" grpId="1"/>
      <p:bldP spid="19" grpId="0"/>
      <p:bldP spid="19" grpId="1"/>
      <p:bldP spid="35" grpId="0" animBg="1"/>
      <p:bldP spid="35" grpId="1"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0" y="685800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7" name="Picture Placeholder 6"/>
          <p:cNvSpPr>
            <a:spLocks noGrp="1"/>
          </p:cNvSpPr>
          <p:nvPr>
            <p:ph type="pic" sz="quarter" idx="13"/>
          </p:nvPr>
        </p:nvSpPr>
        <p:spPr>
          <a:xfrm>
            <a:off x="0" y="685800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8" name="Picture Placeholder 7"/>
          <p:cNvSpPr>
            <a:spLocks noGrp="1"/>
          </p:cNvSpPr>
          <p:nvPr>
            <p:ph type="pic" sz="quarter" idx="11"/>
          </p:nvPr>
        </p:nvSpPr>
        <p:spPr>
          <a:xfrm>
            <a:off x="0" y="685800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9" name="Picture Placeholder 8"/>
          <p:cNvSpPr>
            <a:spLocks noGrp="1"/>
          </p:cNvSpPr>
          <p:nvPr>
            <p:ph type="pic" sz="quarter" idx="10"/>
          </p:nvPr>
        </p:nvSpPr>
        <p:spPr>
          <a:xfrm>
            <a:off x="1524" y="685800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
        <p:nvSpPr>
          <p:cNvPr id="10" name="Picture Placeholder 9"/>
          <p:cNvSpPr>
            <a:spLocks noGrp="1"/>
          </p:cNvSpPr>
          <p:nvPr>
            <p:ph type="pic" sz="quarter" idx="15"/>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tx1"/>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nodePh="1">
                                  <p:stCondLst>
                                    <p:cond delay="0"/>
                                  </p:stCondLst>
                                  <p:endCondLst>
                                    <p:cond evt="begin" delay="0">
                                      <p:tn val="5"/>
                                    </p:cond>
                                  </p:endCondLst>
                                  <p:childTnLst>
                                    <p:animMotion origin="layout" path="M 2.08333E-7 0 L 2.08333E-7 -1 " pathEditMode="relative" rAng="0" ptsTypes="AA">
                                      <p:cBhvr>
                                        <p:cTn id="6" dur="2000" fill="hold"/>
                                        <p:tgtEl>
                                          <p:spTgt spid="6"/>
                                        </p:tgtEl>
                                        <p:attrNameLst>
                                          <p:attrName>ppt_x</p:attrName>
                                          <p:attrName>ppt_y</p:attrName>
                                        </p:attrNameLst>
                                      </p:cBhvr>
                                      <p:rCtr x="0" y="-50000"/>
                                    </p:animMotion>
                                  </p:childTnLst>
                                </p:cTn>
                              </p:par>
                              <p:par>
                                <p:cTn id="7" presetID="64" presetClass="path" presetSubtype="0" accel="50000" decel="50000" fill="hold" grpId="0" nodeType="withEffect" nodePh="1">
                                  <p:stCondLst>
                                    <p:cond delay="50"/>
                                  </p:stCondLst>
                                  <p:endCondLst>
                                    <p:cond evt="begin" delay="0">
                                      <p:tn val="7"/>
                                    </p:cond>
                                  </p:endCondLst>
                                  <p:childTnLst>
                                    <p:animMotion origin="layout" path="M 0 0 L 0 -1 " pathEditMode="relative" rAng="0" ptsTypes="AA">
                                      <p:cBhvr>
                                        <p:cTn id="8" dur="2000" fill="hold"/>
                                        <p:tgtEl>
                                          <p:spTgt spid="7"/>
                                        </p:tgtEl>
                                        <p:attrNameLst>
                                          <p:attrName>ppt_x</p:attrName>
                                          <p:attrName>ppt_y</p:attrName>
                                        </p:attrNameLst>
                                      </p:cBhvr>
                                      <p:rCtr x="0" y="-50000"/>
                                    </p:animMotion>
                                  </p:childTnLst>
                                </p:cTn>
                              </p:par>
                              <p:par>
                                <p:cTn id="9" presetID="64" presetClass="path" presetSubtype="0" accel="50000" decel="50000" fill="hold" grpId="0" nodeType="withEffect" nodePh="1">
                                  <p:stCondLst>
                                    <p:cond delay="100"/>
                                  </p:stCondLst>
                                  <p:endCondLst>
                                    <p:cond evt="begin" delay="0">
                                      <p:tn val="9"/>
                                    </p:cond>
                                  </p:endCondLst>
                                  <p:childTnLst>
                                    <p:animMotion origin="layout" path="M 2.08333E-7 0 L 2.08333E-7 -1 " pathEditMode="relative" rAng="0" ptsTypes="AA">
                                      <p:cBhvr>
                                        <p:cTn id="10" dur="2000" fill="hold"/>
                                        <p:tgtEl>
                                          <p:spTgt spid="8"/>
                                        </p:tgtEl>
                                        <p:attrNameLst>
                                          <p:attrName>ppt_x</p:attrName>
                                          <p:attrName>ppt_y</p:attrName>
                                        </p:attrNameLst>
                                      </p:cBhvr>
                                      <p:rCtr x="0" y="-50000"/>
                                    </p:animMotion>
                                  </p:childTnLst>
                                </p:cTn>
                              </p:par>
                              <p:par>
                                <p:cTn id="11" presetID="64" presetClass="path" presetSubtype="0" accel="50000" decel="50000" fill="hold" grpId="0" nodeType="withEffect" nodePh="1">
                                  <p:stCondLst>
                                    <p:cond delay="150"/>
                                  </p:stCondLst>
                                  <p:endCondLst>
                                    <p:cond evt="begin" delay="0">
                                      <p:tn val="11"/>
                                    </p:cond>
                                  </p:endCondLst>
                                  <p:childTnLst>
                                    <p:animMotion origin="layout" path="M 0 0 L 0 -1 " pathEditMode="relative" rAng="0" ptsTypes="AA">
                                      <p:cBhvr>
                                        <p:cTn id="12" dur="2000" fill="hold"/>
                                        <p:tgtEl>
                                          <p:spTgt spid="9"/>
                                        </p:tgtEl>
                                        <p:attrNameLst>
                                          <p:attrName>ppt_x</p:attrName>
                                          <p:attrName>ppt_y</p:attrName>
                                        </p:attrNameLst>
                                      </p:cBhvr>
                                      <p:rCtr x="0" y="-50000"/>
                                    </p:animMotion>
                                  </p:childTnLst>
                                </p:cTn>
                              </p:par>
                              <p:par>
                                <p:cTn id="13" presetID="64" presetClass="path" presetSubtype="0" accel="50000" decel="50000" fill="hold" grpId="0" nodeType="withEffect">
                                  <p:stCondLst>
                                    <p:cond delay="200"/>
                                  </p:stCondLst>
                                  <p:childTnLst>
                                    <p:animMotion origin="layout" path="M 2.08333E-7 0 L 2.08333E-7 -0.99884 " pathEditMode="relative" rAng="0" ptsTypes="AA">
                                      <p:cBhvr>
                                        <p:cTn id="14" dur="2000" fill="hold"/>
                                        <p:tgtEl>
                                          <p:spTgt spid="10"/>
                                        </p:tgtEl>
                                        <p:attrNameLst>
                                          <p:attrName>ppt_x</p:attrName>
                                          <p:attrName>ppt_y</p:attrName>
                                        </p:attrNameLst>
                                      </p:cBhvr>
                                      <p:rCtr x="0" y="-49954"/>
                                    </p:animMotion>
                                  </p:childTnLst>
                                </p:cTn>
                              </p:par>
                              <p:par>
                                <p:cTn id="15" presetID="6" presetClass="emph" presetSubtype="0" fill="hold" grpId="1" nodeType="withEffect" nodePh="1">
                                  <p:stCondLst>
                                    <p:cond delay="200"/>
                                  </p:stCondLst>
                                  <p:endCondLst>
                                    <p:cond evt="begin" delay="0">
                                      <p:tn val="15"/>
                                    </p:cond>
                                  </p:endCondLst>
                                  <p:childTnLst>
                                    <p:animScale>
                                      <p:cBhvr>
                                        <p:cTn id="16" dur="4250" fill="hold"/>
                                        <p:tgtEl>
                                          <p:spTgt spid="6"/>
                                        </p:tgtEl>
                                      </p:cBhvr>
                                      <p:by x="150000" y="150000"/>
                                    </p:animScale>
                                  </p:childTnLst>
                                </p:cTn>
                              </p:par>
                              <p:par>
                                <p:cTn id="17" presetID="6" presetClass="emph" presetSubtype="0" fill="hold" grpId="1" nodeType="withEffect" nodePh="1">
                                  <p:stCondLst>
                                    <p:cond delay="300"/>
                                  </p:stCondLst>
                                  <p:endCondLst>
                                    <p:cond evt="begin" delay="0">
                                      <p:tn val="17"/>
                                    </p:cond>
                                  </p:endCondLst>
                                  <p:childTnLst>
                                    <p:animScale>
                                      <p:cBhvr>
                                        <p:cTn id="18" dur="3300" fill="hold"/>
                                        <p:tgtEl>
                                          <p:spTgt spid="7"/>
                                        </p:tgtEl>
                                      </p:cBhvr>
                                      <p:by x="150000" y="150000"/>
                                    </p:animScale>
                                  </p:childTnLst>
                                </p:cTn>
                              </p:par>
                              <p:par>
                                <p:cTn id="19" presetID="6" presetClass="emph" presetSubtype="0" fill="hold" grpId="1" nodeType="withEffect" nodePh="1">
                                  <p:stCondLst>
                                    <p:cond delay="400"/>
                                  </p:stCondLst>
                                  <p:endCondLst>
                                    <p:cond evt="begin" delay="0">
                                      <p:tn val="19"/>
                                    </p:cond>
                                  </p:endCondLst>
                                  <p:childTnLst>
                                    <p:animScale>
                                      <p:cBhvr>
                                        <p:cTn id="20" dur="2800" fill="hold"/>
                                        <p:tgtEl>
                                          <p:spTgt spid="8"/>
                                        </p:tgtEl>
                                      </p:cBhvr>
                                      <p:by x="150000" y="150000"/>
                                    </p:animScale>
                                  </p:childTnLst>
                                </p:cTn>
                              </p:par>
                              <p:par>
                                <p:cTn id="21" presetID="6" presetClass="emph" presetSubtype="0" fill="hold" grpId="1" nodeType="withEffect" nodePh="1">
                                  <p:stCondLst>
                                    <p:cond delay="600"/>
                                  </p:stCondLst>
                                  <p:endCondLst>
                                    <p:cond evt="begin" delay="0">
                                      <p:tn val="21"/>
                                    </p:cond>
                                  </p:endCondLst>
                                  <p:childTnLst>
                                    <p:animScale>
                                      <p:cBhvr>
                                        <p:cTn id="22" dur="19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nodePh="1">
                                  <p:stCondLst>
                                    <p:cond delay="0"/>
                                  </p:stCondLst>
                                  <p:endCondLst>
                                    <p:cond evt="begin" delay="0">
                                      <p:tn val="5"/>
                                    </p:cond>
                                  </p:endCondLst>
                                  <p:childTnLst>
                                    <p:animMotion origin="layout" path="M 0 0 L -0.08281 0 " pathEditMode="relative" rAng="0" ptsTypes="AA">
                                      <p:cBhvr>
                                        <p:cTn id="6" dur="5250" fill="hold"/>
                                        <p:tgtEl>
                                          <p:spTgt spid="18"/>
                                        </p:tgtEl>
                                        <p:attrNameLst>
                                          <p:attrName>ppt_x</p:attrName>
                                          <p:attrName>ppt_y</p:attrName>
                                        </p:attrNameLst>
                                      </p:cBhvr>
                                      <p:rCtr x="-4141" y="0"/>
                                    </p:animMotion>
                                  </p:childTnLst>
                                </p:cTn>
                              </p:par>
                              <p:par>
                                <p:cTn id="7" presetID="63" presetClass="path" presetSubtype="0" accel="50000" decel="50000" fill="hold" grpId="0" nodeType="withEffect" nodePh="1">
                                  <p:stCondLst>
                                    <p:cond delay="0"/>
                                  </p:stCondLst>
                                  <p:endCondLst>
                                    <p:cond evt="begin" delay="0">
                                      <p:tn val="7"/>
                                    </p:cond>
                                  </p:endCondLst>
                                  <p:childTnLst>
                                    <p:animMotion origin="layout" path="M 2.08333E-7 0 L 5E-6 0 " pathEditMode="relative" rAng="0" ptsTypes="AA">
                                      <p:cBhvr>
                                        <p:cTn id="8" dur="5250" fill="hold"/>
                                        <p:tgtEl>
                                          <p:spTgt spid="17"/>
                                        </p:tgtEl>
                                        <p:attrNameLst>
                                          <p:attrName>ppt_x</p:attrName>
                                          <p:attrName>ppt_y</p:attrName>
                                        </p:attrNameLst>
                                      </p:cBhvr>
                                      <p:rCtr x="1094" y="0"/>
                                    </p:animMotion>
                                  </p:childTnLst>
                                </p:cTn>
                              </p:par>
                              <p:par>
                                <p:cTn id="9" presetID="63" presetClass="path" presetSubtype="0" accel="50000" decel="50000" fill="hold" grpId="0" nodeType="withEffect" nodePh="1">
                                  <p:stCondLst>
                                    <p:cond delay="0"/>
                                  </p:stCondLst>
                                  <p:endCondLst>
                                    <p:cond evt="begin" delay="0">
                                      <p:tn val="9"/>
                                    </p:cond>
                                  </p:endCondLst>
                                  <p:childTnLst>
                                    <p:animMotion origin="layout" path="M 0 0 L 0.05625 0 " pathEditMode="relative" rAng="0" ptsTypes="AA">
                                      <p:cBhvr>
                                        <p:cTn id="10" dur="5250" fill="hold"/>
                                        <p:tgtEl>
                                          <p:spTgt spid="16"/>
                                        </p:tgtEl>
                                        <p:attrNameLst>
                                          <p:attrName>ppt_x</p:attrName>
                                          <p:attrName>ppt_y</p:attrName>
                                        </p:attrNameLst>
                                      </p:cBhvr>
                                      <p:rCtr x="2812" y="0"/>
                                    </p:animMotion>
                                  </p:childTnLst>
                                </p:cTn>
                              </p:par>
                              <p:par>
                                <p:cTn id="11" presetID="35" presetClass="path" presetSubtype="0" accel="50000" decel="50000" fill="hold" grpId="0" nodeType="withEffect" nodePh="1">
                                  <p:stCondLst>
                                    <p:cond delay="0"/>
                                  </p:stCondLst>
                                  <p:endCondLst>
                                    <p:cond evt="begin" delay="0">
                                      <p:tn val="11"/>
                                    </p:cond>
                                  </p:endCondLst>
                                  <p:childTnLst>
                                    <p:animMotion origin="layout" path="M 2.08333E-7 0 L 0.09857 0 " pathEditMode="relative" rAng="0" ptsTypes="AA">
                                      <p:cBhvr>
                                        <p:cTn id="12" dur="5250" fill="hold"/>
                                        <p:tgtEl>
                                          <p:spTgt spid="15"/>
                                        </p:tgtEl>
                                        <p:attrNameLst>
                                          <p:attrName>ppt_x</p:attrName>
                                          <p:attrName>ppt_y</p:attrName>
                                        </p:attrNameLst>
                                      </p:cBhvr>
                                      <p:rCtr x="4922" y="0"/>
                                    </p:animMotion>
                                  </p:childTnLst>
                                </p:cTn>
                              </p:par>
                              <p:par>
                                <p:cTn id="13" presetID="6" presetClass="emph" presetSubtype="0" fill="hold" grpId="1" nodeType="withEffect" nodePh="1">
                                  <p:stCondLst>
                                    <p:cond delay="0"/>
                                  </p:stCondLst>
                                  <p:endCondLst>
                                    <p:cond evt="begin" delay="0">
                                      <p:tn val="13"/>
                                    </p:cond>
                                  </p:endCondLst>
                                  <p:childTnLst>
                                    <p:animScale>
                                      <p:cBhvr>
                                        <p:cTn id="14" dur="5750" fill="hold"/>
                                        <p:tgtEl>
                                          <p:spTgt spid="18"/>
                                        </p:tgtEl>
                                      </p:cBhvr>
                                      <p:by x="120000" y="120000"/>
                                    </p:animScale>
                                  </p:childTnLst>
                                </p:cTn>
                              </p:par>
                              <p:par>
                                <p:cTn id="15" presetID="6" presetClass="emph" presetSubtype="0" fill="hold" grpId="1" nodeType="withEffect" nodePh="1">
                                  <p:stCondLst>
                                    <p:cond delay="0"/>
                                  </p:stCondLst>
                                  <p:endCondLst>
                                    <p:cond evt="begin" delay="0">
                                      <p:tn val="15"/>
                                    </p:cond>
                                  </p:endCondLst>
                                  <p:childTnLst>
                                    <p:animScale>
                                      <p:cBhvr>
                                        <p:cTn id="16" dur="5750" fill="hold"/>
                                        <p:tgtEl>
                                          <p:spTgt spid="17"/>
                                        </p:tgtEl>
                                      </p:cBhvr>
                                      <p:by x="120000" y="120000"/>
                                    </p:animScale>
                                  </p:childTnLst>
                                </p:cTn>
                              </p:par>
                              <p:par>
                                <p:cTn id="17" presetID="6" presetClass="emph" presetSubtype="0" fill="hold" grpId="1" nodeType="withEffect" nodePh="1">
                                  <p:stCondLst>
                                    <p:cond delay="0"/>
                                  </p:stCondLst>
                                  <p:endCondLst>
                                    <p:cond evt="begin" delay="0">
                                      <p:tn val="17"/>
                                    </p:cond>
                                  </p:endCondLst>
                                  <p:childTnLst>
                                    <p:animScale>
                                      <p:cBhvr>
                                        <p:cTn id="18" dur="5750" fill="hold"/>
                                        <p:tgtEl>
                                          <p:spTgt spid="16"/>
                                        </p:tgtEl>
                                      </p:cBhvr>
                                      <p:by x="120000" y="120000"/>
                                    </p:animScale>
                                  </p:childTnLst>
                                </p:cTn>
                              </p:par>
                              <p:par>
                                <p:cTn id="19" presetID="6" presetClass="emph" presetSubtype="0" fill="hold" grpId="1" nodeType="withEffect" nodePh="1">
                                  <p:stCondLst>
                                    <p:cond delay="0"/>
                                  </p:stCondLst>
                                  <p:endCondLst>
                                    <p:cond evt="begin" delay="0">
                                      <p:tn val="19"/>
                                    </p:cond>
                                  </p:endCondLst>
                                  <p:childTnLst>
                                    <p:animScale>
                                      <p:cBhvr>
                                        <p:cTn id="20" dur="57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1" name="Picture Placeholder 20"/>
          <p:cNvSpPr>
            <a:spLocks noGrp="1"/>
          </p:cNvSpPr>
          <p:nvPr>
            <p:ph type="pic" sz="quarter" idx="19"/>
          </p:nvPr>
        </p:nvSpPr>
        <p:spPr>
          <a:xfrm>
            <a:off x="-2587949" y="-342900"/>
            <a:ext cx="17364851" cy="7543800"/>
          </a:xfrm>
          <a:custGeom>
            <a:avLst/>
            <a:gdLst>
              <a:gd name="connsiteX0" fmla="*/ 0 w 15786228"/>
              <a:gd name="connsiteY0" fmla="*/ 0 h 6858000"/>
              <a:gd name="connsiteX1" fmla="*/ 1798638 w 15786228"/>
              <a:gd name="connsiteY1" fmla="*/ 0 h 6858000"/>
              <a:gd name="connsiteX2" fmla="*/ 13987590 w 15786228"/>
              <a:gd name="connsiteY2" fmla="*/ 0 h 6858000"/>
              <a:gd name="connsiteX3" fmla="*/ 15786228 w 15786228"/>
              <a:gd name="connsiteY3" fmla="*/ 0 h 6858000"/>
              <a:gd name="connsiteX4" fmla="*/ 15786228 w 15786228"/>
              <a:gd name="connsiteY4" fmla="*/ 6858000 h 6858000"/>
              <a:gd name="connsiteX5" fmla="*/ 13987590 w 15786228"/>
              <a:gd name="connsiteY5" fmla="*/ 6858000 h 6858000"/>
              <a:gd name="connsiteX6" fmla="*/ 1798638 w 15786228"/>
              <a:gd name="connsiteY6" fmla="*/ 6858000 h 6858000"/>
              <a:gd name="connsiteX7" fmla="*/ 0 w 1578622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6228" h="6858000">
                <a:moveTo>
                  <a:pt x="0" y="0"/>
                </a:moveTo>
                <a:lnTo>
                  <a:pt x="1798638" y="0"/>
                </a:lnTo>
                <a:lnTo>
                  <a:pt x="13987590" y="0"/>
                </a:lnTo>
                <a:lnTo>
                  <a:pt x="15786228" y="0"/>
                </a:lnTo>
                <a:lnTo>
                  <a:pt x="15786228" y="6858000"/>
                </a:lnTo>
                <a:lnTo>
                  <a:pt x="13987590" y="6858000"/>
                </a:lnTo>
                <a:lnTo>
                  <a:pt x="1798638" y="6858000"/>
                </a:lnTo>
                <a:lnTo>
                  <a:pt x="0" y="6858000"/>
                </a:lnTo>
                <a:close/>
              </a:path>
            </a:pathLst>
          </a:custGeom>
          <a:effectLst>
            <a:softEdge rad="165100"/>
          </a:effectLst>
        </p:spPr>
        <p:txBody>
          <a:bodyPr wrap="square">
            <a:noAutofit/>
          </a:bodyPr>
          <a:lstStyle/>
          <a:p>
            <a:endParaRPr lang="en-US"/>
          </a:p>
        </p:txBody>
      </p:sp>
      <p:sp>
        <p:nvSpPr>
          <p:cNvPr id="27" name="Picture Placeholder 26"/>
          <p:cNvSpPr>
            <a:spLocks noGrp="1"/>
          </p:cNvSpPr>
          <p:nvPr>
            <p:ph type="pic" sz="quarter" idx="22"/>
          </p:nvPr>
        </p:nvSpPr>
        <p:spPr>
          <a:xfrm>
            <a:off x="-2587949" y="-342900"/>
            <a:ext cx="17364851" cy="7543801"/>
          </a:xfrm>
          <a:custGeom>
            <a:avLst/>
            <a:gdLst>
              <a:gd name="connsiteX0" fmla="*/ 7894638 w 15786228"/>
              <a:gd name="connsiteY0" fmla="*/ 923925 h 6858001"/>
              <a:gd name="connsiteX1" fmla="*/ 5389563 w 15786228"/>
              <a:gd name="connsiteY1" fmla="*/ 3429000 h 6858001"/>
              <a:gd name="connsiteX2" fmla="*/ 7894638 w 15786228"/>
              <a:gd name="connsiteY2" fmla="*/ 5934075 h 6858001"/>
              <a:gd name="connsiteX3" fmla="*/ 10399713 w 15786228"/>
              <a:gd name="connsiteY3" fmla="*/ 3429000 h 6858001"/>
              <a:gd name="connsiteX4" fmla="*/ 7894638 w 15786228"/>
              <a:gd name="connsiteY4" fmla="*/ 923925 h 6858001"/>
              <a:gd name="connsiteX5" fmla="*/ 0 w 15786228"/>
              <a:gd name="connsiteY5" fmla="*/ 0 h 6858001"/>
              <a:gd name="connsiteX6" fmla="*/ 1798638 w 15786228"/>
              <a:gd name="connsiteY6" fmla="*/ 0 h 6858001"/>
              <a:gd name="connsiteX7" fmla="*/ 1798638 w 15786228"/>
              <a:gd name="connsiteY7" fmla="*/ 1 h 6858001"/>
              <a:gd name="connsiteX8" fmla="*/ 13987590 w 15786228"/>
              <a:gd name="connsiteY8" fmla="*/ 1 h 6858001"/>
              <a:gd name="connsiteX9" fmla="*/ 13987590 w 15786228"/>
              <a:gd name="connsiteY9" fmla="*/ 0 h 6858001"/>
              <a:gd name="connsiteX10" fmla="*/ 15786228 w 15786228"/>
              <a:gd name="connsiteY10" fmla="*/ 0 h 6858001"/>
              <a:gd name="connsiteX11" fmla="*/ 15786228 w 15786228"/>
              <a:gd name="connsiteY11" fmla="*/ 6858000 h 6858001"/>
              <a:gd name="connsiteX12" fmla="*/ 13990638 w 15786228"/>
              <a:gd name="connsiteY12" fmla="*/ 6858000 h 6858001"/>
              <a:gd name="connsiteX13" fmla="*/ 13990638 w 15786228"/>
              <a:gd name="connsiteY13" fmla="*/ 6858001 h 6858001"/>
              <a:gd name="connsiteX14" fmla="*/ 1798638 w 15786228"/>
              <a:gd name="connsiteY14" fmla="*/ 6858001 h 6858001"/>
              <a:gd name="connsiteX15" fmla="*/ 1798638 w 15786228"/>
              <a:gd name="connsiteY15" fmla="*/ 6858000 h 6858001"/>
              <a:gd name="connsiteX16" fmla="*/ 0 w 15786228"/>
              <a:gd name="connsiteY16"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86228" h="6858001">
                <a:moveTo>
                  <a:pt x="7894638" y="923925"/>
                </a:moveTo>
                <a:cubicBezTo>
                  <a:pt x="6511123" y="923925"/>
                  <a:pt x="5389563" y="2045485"/>
                  <a:pt x="5389563" y="3429000"/>
                </a:cubicBezTo>
                <a:cubicBezTo>
                  <a:pt x="5389563" y="4812515"/>
                  <a:pt x="6511123" y="5934075"/>
                  <a:pt x="7894638" y="5934075"/>
                </a:cubicBezTo>
                <a:cubicBezTo>
                  <a:pt x="9278153" y="5934075"/>
                  <a:pt x="10399713" y="4812515"/>
                  <a:pt x="10399713" y="3429000"/>
                </a:cubicBezTo>
                <a:cubicBezTo>
                  <a:pt x="10399713" y="2045485"/>
                  <a:pt x="9278153" y="923925"/>
                  <a:pt x="7894638" y="923925"/>
                </a:cubicBezTo>
                <a:close/>
                <a:moveTo>
                  <a:pt x="0" y="0"/>
                </a:moveTo>
                <a:lnTo>
                  <a:pt x="1798638" y="0"/>
                </a:lnTo>
                <a:lnTo>
                  <a:pt x="1798638" y="1"/>
                </a:lnTo>
                <a:lnTo>
                  <a:pt x="13987590" y="1"/>
                </a:lnTo>
                <a:lnTo>
                  <a:pt x="13987590" y="0"/>
                </a:lnTo>
                <a:lnTo>
                  <a:pt x="15786228" y="0"/>
                </a:lnTo>
                <a:lnTo>
                  <a:pt x="15786228" y="6858000"/>
                </a:lnTo>
                <a:lnTo>
                  <a:pt x="13990638" y="6858000"/>
                </a:lnTo>
                <a:lnTo>
                  <a:pt x="13990638" y="6858001"/>
                </a:lnTo>
                <a:lnTo>
                  <a:pt x="1798638" y="6858001"/>
                </a:lnTo>
                <a:lnTo>
                  <a:pt x="1798638" y="6858000"/>
                </a:lnTo>
                <a:lnTo>
                  <a:pt x="0" y="6858000"/>
                </a:lnTo>
                <a:close/>
              </a:path>
            </a:pathLst>
          </a:custGeom>
          <a:effectLst>
            <a:softEdge rad="165100"/>
          </a:effectLst>
        </p:spPr>
        <p:txBody>
          <a:bodyPr wrap="square">
            <a:noAutofit/>
          </a:bodyPr>
          <a:lstStyle/>
          <a:p>
            <a:endParaRPr lang="en-US"/>
          </a:p>
        </p:txBody>
      </p:sp>
      <p:sp>
        <p:nvSpPr>
          <p:cNvPr id="25" name="Picture Placeholder 24"/>
          <p:cNvSpPr>
            <a:spLocks noGrp="1"/>
          </p:cNvSpPr>
          <p:nvPr>
            <p:ph type="pic" sz="quarter" idx="21"/>
          </p:nvPr>
        </p:nvSpPr>
        <p:spPr>
          <a:xfrm>
            <a:off x="-2587949" y="-342900"/>
            <a:ext cx="17364851" cy="7543800"/>
          </a:xfrm>
          <a:custGeom>
            <a:avLst/>
            <a:gdLst>
              <a:gd name="connsiteX0" fmla="*/ 962719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9627199 w 15786228"/>
              <a:gd name="connsiteY5" fmla="*/ 6858000 h 6858000"/>
              <a:gd name="connsiteX6" fmla="*/ 11736249 w 15786228"/>
              <a:gd name="connsiteY6" fmla="*/ 3429000 h 6858000"/>
              <a:gd name="connsiteX7" fmla="*/ 9627199 w 15786228"/>
              <a:gd name="connsiteY7" fmla="*/ 0 h 6858000"/>
              <a:gd name="connsiteX8" fmla="*/ 0 w 15786228"/>
              <a:gd name="connsiteY8" fmla="*/ 0 h 6858000"/>
              <a:gd name="connsiteX9" fmla="*/ 1798638 w 15786228"/>
              <a:gd name="connsiteY9" fmla="*/ 0 h 6858000"/>
              <a:gd name="connsiteX10" fmla="*/ 6155882 w 15786228"/>
              <a:gd name="connsiteY10" fmla="*/ 0 h 6858000"/>
              <a:gd name="connsiteX11" fmla="*/ 4049986 w 15786228"/>
              <a:gd name="connsiteY11" fmla="*/ 3429000 h 6858000"/>
              <a:gd name="connsiteX12" fmla="*/ 615588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9627199" y="0"/>
                </a:moveTo>
                <a:lnTo>
                  <a:pt x="13987590" y="0"/>
                </a:lnTo>
                <a:lnTo>
                  <a:pt x="15786228" y="0"/>
                </a:lnTo>
                <a:lnTo>
                  <a:pt x="15786228" y="6858000"/>
                </a:lnTo>
                <a:lnTo>
                  <a:pt x="13987590" y="6858000"/>
                </a:lnTo>
                <a:cubicBezTo>
                  <a:pt x="13987590" y="6858000"/>
                  <a:pt x="13987590" y="6858000"/>
                  <a:pt x="9627199" y="6858000"/>
                </a:cubicBezTo>
                <a:cubicBezTo>
                  <a:pt x="10879350" y="6222766"/>
                  <a:pt x="11736249" y="4927015"/>
                  <a:pt x="11736249" y="3429000"/>
                </a:cubicBezTo>
                <a:cubicBezTo>
                  <a:pt x="11736249" y="1930985"/>
                  <a:pt x="10879350" y="635234"/>
                  <a:pt x="9627199" y="0"/>
                </a:cubicBezTo>
                <a:close/>
                <a:moveTo>
                  <a:pt x="0" y="0"/>
                </a:moveTo>
                <a:lnTo>
                  <a:pt x="1798638" y="0"/>
                </a:lnTo>
                <a:cubicBezTo>
                  <a:pt x="1798638" y="0"/>
                  <a:pt x="1798638" y="0"/>
                  <a:pt x="6155882" y="0"/>
                </a:cubicBezTo>
                <a:cubicBezTo>
                  <a:pt x="4906891" y="635234"/>
                  <a:pt x="4049986" y="1930985"/>
                  <a:pt x="4049986" y="3429000"/>
                </a:cubicBezTo>
                <a:cubicBezTo>
                  <a:pt x="4049986" y="4927015"/>
                  <a:pt x="4906891" y="6222766"/>
                  <a:pt x="6155882" y="6858000"/>
                </a:cubicBezTo>
                <a:cubicBezTo>
                  <a:pt x="6155882" y="6858000"/>
                  <a:pt x="6155882" y="6858000"/>
                  <a:pt x="1798638" y="6858000"/>
                </a:cubicBezTo>
                <a:lnTo>
                  <a:pt x="0" y="6858000"/>
                </a:lnTo>
                <a:close/>
              </a:path>
            </a:pathLst>
          </a:custGeom>
          <a:effectLst>
            <a:softEdge rad="165100"/>
          </a:effectLst>
        </p:spPr>
        <p:txBody>
          <a:bodyPr wrap="square">
            <a:noAutofit/>
          </a:bodyPr>
          <a:lstStyle/>
          <a:p>
            <a:endParaRPr lang="en-US"/>
          </a:p>
        </p:txBody>
      </p:sp>
      <p:sp>
        <p:nvSpPr>
          <p:cNvPr id="23" name="Picture Placeholder 22"/>
          <p:cNvSpPr>
            <a:spLocks noGrp="1"/>
          </p:cNvSpPr>
          <p:nvPr>
            <p:ph type="pic" sz="quarter" idx="20"/>
          </p:nvPr>
        </p:nvSpPr>
        <p:spPr>
          <a:xfrm>
            <a:off x="-2587949" y="-342900"/>
            <a:ext cx="17364851" cy="7543800"/>
          </a:xfrm>
          <a:custGeom>
            <a:avLst/>
            <a:gdLst>
              <a:gd name="connsiteX0" fmla="*/ 11499759 w 15786228"/>
              <a:gd name="connsiteY0" fmla="*/ 0 h 6858000"/>
              <a:gd name="connsiteX1" fmla="*/ 13987590 w 15786228"/>
              <a:gd name="connsiteY1" fmla="*/ 0 h 6858000"/>
              <a:gd name="connsiteX2" fmla="*/ 15786228 w 15786228"/>
              <a:gd name="connsiteY2" fmla="*/ 0 h 6858000"/>
              <a:gd name="connsiteX3" fmla="*/ 15786228 w 15786228"/>
              <a:gd name="connsiteY3" fmla="*/ 6858000 h 6858000"/>
              <a:gd name="connsiteX4" fmla="*/ 13987590 w 15786228"/>
              <a:gd name="connsiteY4" fmla="*/ 6858000 h 6858000"/>
              <a:gd name="connsiteX5" fmla="*/ 11499759 w 15786228"/>
              <a:gd name="connsiteY5" fmla="*/ 6858000 h 6858000"/>
              <a:gd name="connsiteX6" fmla="*/ 12871701 w 15786228"/>
              <a:gd name="connsiteY6" fmla="*/ 3429000 h 6858000"/>
              <a:gd name="connsiteX7" fmla="*/ 11499759 w 15786228"/>
              <a:gd name="connsiteY7" fmla="*/ 0 h 6858000"/>
              <a:gd name="connsiteX8" fmla="*/ 0 w 15786228"/>
              <a:gd name="connsiteY8" fmla="*/ 0 h 6858000"/>
              <a:gd name="connsiteX9" fmla="*/ 1798638 w 15786228"/>
              <a:gd name="connsiteY9" fmla="*/ 0 h 6858000"/>
              <a:gd name="connsiteX10" fmla="*/ 4283322 w 15786228"/>
              <a:gd name="connsiteY10" fmla="*/ 0 h 6858000"/>
              <a:gd name="connsiteX11" fmla="*/ 2914533 w 15786228"/>
              <a:gd name="connsiteY11" fmla="*/ 3429000 h 6858000"/>
              <a:gd name="connsiteX12" fmla="*/ 4283322 w 15786228"/>
              <a:gd name="connsiteY12" fmla="*/ 6858000 h 6858000"/>
              <a:gd name="connsiteX13" fmla="*/ 1798638 w 15786228"/>
              <a:gd name="connsiteY13" fmla="*/ 6858000 h 6858000"/>
              <a:gd name="connsiteX14" fmla="*/ 0 w 15786228"/>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86228" h="6858000">
                <a:moveTo>
                  <a:pt x="11499759" y="0"/>
                </a:moveTo>
                <a:lnTo>
                  <a:pt x="13987590" y="0"/>
                </a:lnTo>
                <a:lnTo>
                  <a:pt x="15786228" y="0"/>
                </a:lnTo>
                <a:lnTo>
                  <a:pt x="15786228" y="6858000"/>
                </a:lnTo>
                <a:lnTo>
                  <a:pt x="13987590" y="6858000"/>
                </a:lnTo>
                <a:cubicBezTo>
                  <a:pt x="13987590" y="6858000"/>
                  <a:pt x="13987590" y="6858000"/>
                  <a:pt x="11499759" y="6858000"/>
                </a:cubicBezTo>
                <a:cubicBezTo>
                  <a:pt x="12350111" y="5963616"/>
                  <a:pt x="12871701" y="4756355"/>
                  <a:pt x="12871701" y="3429000"/>
                </a:cubicBezTo>
                <a:cubicBezTo>
                  <a:pt x="12871701" y="2101645"/>
                  <a:pt x="12350111" y="894384"/>
                  <a:pt x="11499759" y="0"/>
                </a:cubicBezTo>
                <a:close/>
                <a:moveTo>
                  <a:pt x="0" y="0"/>
                </a:moveTo>
                <a:lnTo>
                  <a:pt x="1798638" y="0"/>
                </a:lnTo>
                <a:cubicBezTo>
                  <a:pt x="1798638" y="0"/>
                  <a:pt x="1798638" y="0"/>
                  <a:pt x="4283322" y="0"/>
                </a:cubicBezTo>
                <a:cubicBezTo>
                  <a:pt x="3432966" y="894384"/>
                  <a:pt x="2914533" y="2101645"/>
                  <a:pt x="2914533" y="3429000"/>
                </a:cubicBezTo>
                <a:cubicBezTo>
                  <a:pt x="2914533" y="4756355"/>
                  <a:pt x="3432966" y="5963616"/>
                  <a:pt x="4283322" y="6858000"/>
                </a:cubicBezTo>
                <a:cubicBezTo>
                  <a:pt x="4283322" y="6858000"/>
                  <a:pt x="4283322" y="6858000"/>
                  <a:pt x="1798638" y="6858000"/>
                </a:cubicBezTo>
                <a:lnTo>
                  <a:pt x="0" y="6858000"/>
                </a:lnTo>
                <a:close/>
              </a:path>
            </a:pathLst>
          </a:custGeom>
          <a:effectLst>
            <a:softEdge rad="165100"/>
          </a:effectLst>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nodePh="1">
                                  <p:stCondLst>
                                    <p:cond delay="0"/>
                                  </p:stCondLst>
                                  <p:endCondLst>
                                    <p:cond evt="begin" delay="0">
                                      <p:tn val="5"/>
                                    </p:cond>
                                  </p:endCondLst>
                                  <p:childTnLst>
                                    <p:animMotion origin="layout" path="M 2.08333E-7 0 L 0.08802 0 " pathEditMode="relative" rAng="0" ptsTypes="AA">
                                      <p:cBhvr>
                                        <p:cTn id="6" dur="6600" fill="hold"/>
                                        <p:tgtEl>
                                          <p:spTgt spid="23"/>
                                        </p:tgtEl>
                                        <p:attrNameLst>
                                          <p:attrName>ppt_x</p:attrName>
                                          <p:attrName>ppt_y</p:attrName>
                                        </p:attrNameLst>
                                      </p:cBhvr>
                                      <p:rCtr x="4401" y="0"/>
                                    </p:animMotion>
                                  </p:childTnLst>
                                </p:cTn>
                              </p:par>
                              <p:par>
                                <p:cTn id="7" presetID="35" presetClass="path" presetSubtype="0" accel="50000" decel="50000" fill="hold" grpId="0" nodeType="withEffect" nodePh="1">
                                  <p:stCondLst>
                                    <p:cond delay="0"/>
                                  </p:stCondLst>
                                  <p:endCondLst>
                                    <p:cond evt="begin" delay="0">
                                      <p:tn val="7"/>
                                    </p:cond>
                                  </p:endCondLst>
                                  <p:childTnLst>
                                    <p:animMotion origin="layout" path="M 2.08333E-7 0 L -0.09583 0 " pathEditMode="relative" rAng="0" ptsTypes="AA">
                                      <p:cBhvr>
                                        <p:cTn id="8" dur="5600" fill="hold"/>
                                        <p:tgtEl>
                                          <p:spTgt spid="25"/>
                                        </p:tgtEl>
                                        <p:attrNameLst>
                                          <p:attrName>ppt_x</p:attrName>
                                          <p:attrName>ppt_y</p:attrName>
                                        </p:attrNameLst>
                                      </p:cBhvr>
                                      <p:rCtr x="-4792" y="0"/>
                                    </p:animMotion>
                                  </p:childTnLst>
                                </p:cTn>
                              </p:par>
                              <p:par>
                                <p:cTn id="9" presetID="35" presetClass="path" presetSubtype="0" accel="50000" decel="50000" fill="hold" grpId="0" nodeType="withEffect" nodePh="1">
                                  <p:stCondLst>
                                    <p:cond delay="0"/>
                                  </p:stCondLst>
                                  <p:endCondLst>
                                    <p:cond evt="begin" delay="0">
                                      <p:tn val="9"/>
                                    </p:cond>
                                  </p:endCondLst>
                                  <p:childTnLst>
                                    <p:animMotion origin="layout" path="M 2.08333E-7 0 L -0.11042 0 " pathEditMode="relative" rAng="0" ptsTypes="AA">
                                      <p:cBhvr>
                                        <p:cTn id="10" dur="4700" fill="hold"/>
                                        <p:tgtEl>
                                          <p:spTgt spid="27"/>
                                        </p:tgtEl>
                                        <p:attrNameLst>
                                          <p:attrName>ppt_x</p:attrName>
                                          <p:attrName>ppt_y</p:attrName>
                                        </p:attrNameLst>
                                      </p:cBhvr>
                                      <p:rCtr x="-5521" y="0"/>
                                    </p:animMotion>
                                  </p:childTnLst>
                                </p:cTn>
                              </p:par>
                              <p:par>
                                <p:cTn id="11" presetID="35" presetClass="path" presetSubtype="0" accel="50000" decel="50000" fill="hold" grpId="0" nodeType="withEffect" nodePh="1">
                                  <p:stCondLst>
                                    <p:cond delay="0"/>
                                  </p:stCondLst>
                                  <p:endCondLst>
                                    <p:cond evt="begin" delay="0">
                                      <p:tn val="11"/>
                                    </p:cond>
                                  </p:endCondLst>
                                  <p:childTnLst>
                                    <p:animMotion origin="layout" path="M 2.08333E-7 0 L -0.1224 0 " pathEditMode="relative" rAng="0" ptsTypes="AA">
                                      <p:cBhvr>
                                        <p:cTn id="12" dur="3500" fill="hold"/>
                                        <p:tgtEl>
                                          <p:spTgt spid="21"/>
                                        </p:tgtEl>
                                        <p:attrNameLst>
                                          <p:attrName>ppt_x</p:attrName>
                                          <p:attrName>ppt_y</p:attrName>
                                        </p:attrNameLst>
                                      </p:cBhvr>
                                      <p:rCtr x="-6120" y="0"/>
                                    </p:animMotion>
                                  </p:childTnLst>
                                </p:cTn>
                              </p:par>
                              <p:par>
                                <p:cTn id="13" presetID="6" presetClass="emph" presetSubtype="0" fill="hold" grpId="1" nodeType="withEffect" nodePh="1">
                                  <p:stCondLst>
                                    <p:cond delay="0"/>
                                  </p:stCondLst>
                                  <p:endCondLst>
                                    <p:cond evt="begin" delay="0">
                                      <p:tn val="13"/>
                                    </p:cond>
                                  </p:endCondLst>
                                  <p:childTnLst>
                                    <p:animScale>
                                      <p:cBhvr>
                                        <p:cTn id="14" dur="5750" fill="hold"/>
                                        <p:tgtEl>
                                          <p:spTgt spid="23"/>
                                        </p:tgtEl>
                                      </p:cBhvr>
                                      <p:by x="110000" y="110000"/>
                                    </p:animScale>
                                  </p:childTnLst>
                                </p:cTn>
                              </p:par>
                              <p:par>
                                <p:cTn id="15" presetID="6" presetClass="emph" presetSubtype="0" fill="hold" grpId="1" nodeType="withEffect" nodePh="1">
                                  <p:stCondLst>
                                    <p:cond delay="0"/>
                                  </p:stCondLst>
                                  <p:endCondLst>
                                    <p:cond evt="begin" delay="0">
                                      <p:tn val="15"/>
                                    </p:cond>
                                  </p:endCondLst>
                                  <p:childTnLst>
                                    <p:animScale>
                                      <p:cBhvr>
                                        <p:cTn id="16" dur="5750" fill="hold"/>
                                        <p:tgtEl>
                                          <p:spTgt spid="25"/>
                                        </p:tgtEl>
                                      </p:cBhvr>
                                      <p:by x="110000" y="110000"/>
                                    </p:animScale>
                                  </p:childTnLst>
                                </p:cTn>
                              </p:par>
                              <p:par>
                                <p:cTn id="17" presetID="6" presetClass="emph" presetSubtype="0" fill="hold" grpId="1" nodeType="withEffect" nodePh="1">
                                  <p:stCondLst>
                                    <p:cond delay="0"/>
                                  </p:stCondLst>
                                  <p:endCondLst>
                                    <p:cond evt="begin" delay="0">
                                      <p:tn val="17"/>
                                    </p:cond>
                                  </p:endCondLst>
                                  <p:childTnLst>
                                    <p:animScale>
                                      <p:cBhvr>
                                        <p:cTn id="18" dur="5750" fill="hold"/>
                                        <p:tgtEl>
                                          <p:spTgt spid="27"/>
                                        </p:tgtEl>
                                      </p:cBhvr>
                                      <p:by x="110000" y="110000"/>
                                    </p:animScale>
                                  </p:childTnLst>
                                </p:cTn>
                              </p:par>
                              <p:par>
                                <p:cTn id="19" presetID="6" presetClass="emph" presetSubtype="0" fill="hold" grpId="1" nodeType="withEffect" nodePh="1">
                                  <p:stCondLst>
                                    <p:cond delay="0"/>
                                  </p:stCondLst>
                                  <p:endCondLst>
                                    <p:cond evt="begin" delay="0">
                                      <p:tn val="19"/>
                                    </p:cond>
                                  </p:endCondLst>
                                  <p:childTnLst>
                                    <p:animScale>
                                      <p:cBhvr>
                                        <p:cTn id="20" dur="57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7" grpId="0"/>
      <p:bldP spid="27" grpId="1"/>
      <p:bldP spid="25" grpId="0"/>
      <p:bldP spid="25" grpId="1"/>
      <p:bldP spid="23" grpId="0"/>
      <p:bldP spid="23" grpId="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76225" y="-155376"/>
            <a:ext cx="12744451" cy="7168753"/>
          </a:xfrm>
          <a:prstGeom prst="rect">
            <a:avLst/>
          </a:prstGeom>
          <a:noFill/>
        </p:spPr>
        <p:txBody>
          <a:bodyPr/>
          <a:lstStyle/>
          <a:p>
            <a:endParaRPr lang="en-US"/>
          </a:p>
        </p:txBody>
      </p:sp>
      <p:sp>
        <p:nvSpPr>
          <p:cNvPr id="22" name="Picture Placeholder 21"/>
          <p:cNvSpPr>
            <a:spLocks noGrp="1"/>
          </p:cNvSpPr>
          <p:nvPr>
            <p:ph type="pic" sz="quarter" idx="14"/>
          </p:nvPr>
        </p:nvSpPr>
        <p:spPr>
          <a:xfrm>
            <a:off x="-276225" y="-155376"/>
            <a:ext cx="12744451" cy="7168753"/>
          </a:xfrm>
          <a:custGeom>
            <a:avLst/>
            <a:gdLst>
              <a:gd name="connsiteX0" fmla="*/ 2844800 w 12192000"/>
              <a:gd name="connsiteY0" fmla="*/ 2209800 h 6858000"/>
              <a:gd name="connsiteX1" fmla="*/ 2844800 w 12192000"/>
              <a:gd name="connsiteY1" fmla="*/ 4686300 h 6858000"/>
              <a:gd name="connsiteX2" fmla="*/ 9423400 w 12192000"/>
              <a:gd name="connsiteY2" fmla="*/ 4686300 h 6858000"/>
              <a:gd name="connsiteX3" fmla="*/ 9423400 w 12192000"/>
              <a:gd name="connsiteY3" fmla="*/ 2209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844800" y="2209800"/>
                </a:moveTo>
                <a:lnTo>
                  <a:pt x="2844800" y="4686300"/>
                </a:lnTo>
                <a:lnTo>
                  <a:pt x="9423400" y="4686300"/>
                </a:lnTo>
                <a:lnTo>
                  <a:pt x="9423400" y="22098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3"/>
          </p:nvPr>
        </p:nvSpPr>
        <p:spPr>
          <a:xfrm>
            <a:off x="-276225" y="-155376"/>
            <a:ext cx="12744451" cy="7168753"/>
          </a:xfrm>
          <a:custGeom>
            <a:avLst/>
            <a:gdLst>
              <a:gd name="connsiteX0" fmla="*/ 2044700 w 12192000"/>
              <a:gd name="connsiteY0" fmla="*/ 1638300 h 6858000"/>
              <a:gd name="connsiteX1" fmla="*/ 2044700 w 12192000"/>
              <a:gd name="connsiteY1" fmla="*/ 5232400 h 6858000"/>
              <a:gd name="connsiteX2" fmla="*/ 10274300 w 12192000"/>
              <a:gd name="connsiteY2" fmla="*/ 5232400 h 6858000"/>
              <a:gd name="connsiteX3" fmla="*/ 10274300 w 12192000"/>
              <a:gd name="connsiteY3" fmla="*/ 16383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4700" y="1638300"/>
                </a:moveTo>
                <a:lnTo>
                  <a:pt x="2044700" y="5232400"/>
                </a:lnTo>
                <a:lnTo>
                  <a:pt x="10274300" y="5232400"/>
                </a:lnTo>
                <a:lnTo>
                  <a:pt x="10274300" y="1638300"/>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3" name="Picture Placeholder 12"/>
          <p:cNvSpPr>
            <a:spLocks noGrp="1"/>
          </p:cNvSpPr>
          <p:nvPr>
            <p:ph type="pic" sz="quarter" idx="12"/>
          </p:nvPr>
        </p:nvSpPr>
        <p:spPr>
          <a:xfrm>
            <a:off x="-276225" y="-155376"/>
            <a:ext cx="12744451" cy="7168753"/>
          </a:xfrm>
          <a:custGeom>
            <a:avLst/>
            <a:gdLst>
              <a:gd name="connsiteX0" fmla="*/ 1092200 w 12192000"/>
              <a:gd name="connsiteY0" fmla="*/ 971550 h 6858000"/>
              <a:gd name="connsiteX1" fmla="*/ 1092200 w 12192000"/>
              <a:gd name="connsiteY1" fmla="*/ 5886450 h 6858000"/>
              <a:gd name="connsiteX2" fmla="*/ 11099800 w 12192000"/>
              <a:gd name="connsiteY2" fmla="*/ 5886450 h 6858000"/>
              <a:gd name="connsiteX3" fmla="*/ 11099800 w 12192000"/>
              <a:gd name="connsiteY3" fmla="*/ 97155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92200" y="971550"/>
                </a:moveTo>
                <a:lnTo>
                  <a:pt x="1092200" y="5886450"/>
                </a:lnTo>
                <a:lnTo>
                  <a:pt x="11099800" y="5886450"/>
                </a:lnTo>
                <a:lnTo>
                  <a:pt x="11099800" y="971550"/>
                </a:lnTo>
                <a:close/>
                <a:moveTo>
                  <a:pt x="0" y="0"/>
                </a:moveTo>
                <a:lnTo>
                  <a:pt x="12192000" y="0"/>
                </a:lnTo>
                <a:lnTo>
                  <a:pt x="12192000" y="6858000"/>
                </a:lnTo>
                <a:lnTo>
                  <a:pt x="0" y="68580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nodePh="1">
                                  <p:stCondLst>
                                    <p:cond delay="0"/>
                                  </p:stCondLst>
                                  <p:endCondLst>
                                    <p:cond evt="begin" delay="0">
                                      <p:tn val="5"/>
                                    </p:cond>
                                  </p:endCondLst>
                                  <p:childTnLst>
                                    <p:animScale>
                                      <p:cBhvr>
                                        <p:cTn id="6" dur="3300" fill="hold"/>
                                        <p:tgtEl>
                                          <p:spTgt spid="13"/>
                                        </p:tgtEl>
                                      </p:cBhvr>
                                      <p:by x="150000" y="150000"/>
                                    </p:animScale>
                                  </p:childTnLst>
                                </p:cTn>
                              </p:par>
                              <p:par>
                                <p:cTn id="7" presetID="6" presetClass="emph" presetSubtype="0" fill="hold" grpId="1" nodeType="withEffect" nodePh="1">
                                  <p:stCondLst>
                                    <p:cond delay="0"/>
                                  </p:stCondLst>
                                  <p:endCondLst>
                                    <p:cond evt="begin" delay="0">
                                      <p:tn val="7"/>
                                    </p:cond>
                                  </p:endCondLst>
                                  <p:childTnLst>
                                    <p:animScale>
                                      <p:cBhvr>
                                        <p:cTn id="8" dur="4500" fill="hold"/>
                                        <p:tgtEl>
                                          <p:spTgt spid="17"/>
                                        </p:tgtEl>
                                      </p:cBhvr>
                                      <p:by x="150000" y="150000"/>
                                    </p:animScale>
                                  </p:childTnLst>
                                </p:cTn>
                              </p:par>
                              <p:par>
                                <p:cTn id="9" presetID="6" presetClass="emph" presetSubtype="0" fill="hold" grpId="1" nodeType="withEffect" nodePh="1">
                                  <p:stCondLst>
                                    <p:cond delay="0"/>
                                  </p:stCondLst>
                                  <p:endCondLst>
                                    <p:cond evt="begin" delay="0">
                                      <p:tn val="9"/>
                                    </p:cond>
                                  </p:endCondLst>
                                  <p:childTnLst>
                                    <p:animScale>
                                      <p:cBhvr>
                                        <p:cTn id="10" dur="6500" fill="hold"/>
                                        <p:tgtEl>
                                          <p:spTgt spid="22"/>
                                        </p:tgtEl>
                                      </p:cBhvr>
                                      <p:by x="150000" y="150000"/>
                                    </p:animScale>
                                  </p:childTnLst>
                                </p:cTn>
                              </p:par>
                              <p:par>
                                <p:cTn id="11" presetID="6" presetClass="emph" presetSubtype="0" fill="hold" grpId="1" nodeType="withEffect" nodePh="1">
                                  <p:stCondLst>
                                    <p:cond delay="0"/>
                                  </p:stCondLst>
                                  <p:endCondLst>
                                    <p:cond evt="begin" delay="0">
                                      <p:tn val="11"/>
                                    </p:cond>
                                  </p:endCondLst>
                                  <p:childTnLst>
                                    <p:animScale>
                                      <p:cBhvr>
                                        <p:cTn id="12" dur="11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2" grpId="1"/>
      <p:bldP spid="17" grpId="1"/>
      <p:bldP spid="13" grpId="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2" name="Picture Placeholder 31"/>
          <p:cNvSpPr>
            <a:spLocks noGrp="1"/>
          </p:cNvSpPr>
          <p:nvPr>
            <p:ph type="pic" sz="quarter" idx="14"/>
          </p:nvPr>
        </p:nvSpPr>
        <p:spPr>
          <a:xfrm>
            <a:off x="0" y="0"/>
            <a:ext cx="12192000" cy="6858000"/>
          </a:xfrm>
          <a:prstGeom prst="rect">
            <a:avLst/>
          </a:prstGeom>
          <a:noFill/>
        </p:spPr>
        <p:txBody>
          <a:bodyPr/>
          <a:lstStyle/>
          <a:p>
            <a:endParaRPr lang="en-US"/>
          </a:p>
        </p:txBody>
      </p:sp>
      <p:sp>
        <p:nvSpPr>
          <p:cNvPr id="23" name="Picture Placeholder 22"/>
          <p:cNvSpPr>
            <a:spLocks noGrp="1"/>
          </p:cNvSpPr>
          <p:nvPr>
            <p:ph type="pic" sz="quarter" idx="11"/>
          </p:nvPr>
        </p:nvSpPr>
        <p:spPr>
          <a:xfrm>
            <a:off x="0" y="0"/>
            <a:ext cx="12192000" cy="6858000"/>
          </a:xfrm>
          <a:custGeom>
            <a:avLst/>
            <a:gdLst>
              <a:gd name="connsiteX0" fmla="*/ 6096000 w 12192000"/>
              <a:gd name="connsiteY0" fmla="*/ 1523999 h 6858000"/>
              <a:gd name="connsiteX1" fmla="*/ 3530600 w 12192000"/>
              <a:gd name="connsiteY1" fmla="*/ 5947102 h 6858000"/>
              <a:gd name="connsiteX2" fmla="*/ 8661400 w 12192000"/>
              <a:gd name="connsiteY2" fmla="*/ 5947102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0" y="1523999"/>
                </a:moveTo>
                <a:lnTo>
                  <a:pt x="3530600" y="5947102"/>
                </a:lnTo>
                <a:lnTo>
                  <a:pt x="8661400" y="5947102"/>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2" name="Picture Placeholder 11"/>
          <p:cNvSpPr>
            <a:spLocks noGrp="1"/>
          </p:cNvSpPr>
          <p:nvPr>
            <p:ph type="pic" sz="quarter" idx="10"/>
          </p:nvPr>
        </p:nvSpPr>
        <p:spPr>
          <a:xfrm>
            <a:off x="0" y="0"/>
            <a:ext cx="12192000" cy="6858000"/>
          </a:xfrm>
          <a:custGeom>
            <a:avLst/>
            <a:gdLst>
              <a:gd name="connsiteX0" fmla="*/ 6096001 w 12192000"/>
              <a:gd name="connsiteY0" fmla="*/ 394960 h 6858000"/>
              <a:gd name="connsiteX1" fmla="*/ 2576513 w 12192000"/>
              <a:gd name="connsiteY1" fmla="*/ 6463041 h 6858000"/>
              <a:gd name="connsiteX2" fmla="*/ 9615488 w 12192000"/>
              <a:gd name="connsiteY2" fmla="*/ 6463041 h 6858000"/>
              <a:gd name="connsiteX3" fmla="*/ 0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096001" y="394960"/>
                </a:moveTo>
                <a:lnTo>
                  <a:pt x="2576513" y="6463041"/>
                </a:lnTo>
                <a:lnTo>
                  <a:pt x="9615488" y="6463041"/>
                </a:ln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30" name="Picture Placeholder 29"/>
          <p:cNvSpPr>
            <a:spLocks noGrp="1"/>
          </p:cNvSpPr>
          <p:nvPr>
            <p:ph type="pic" sz="quarter" idx="13"/>
          </p:nvPr>
        </p:nvSpPr>
        <p:spPr>
          <a:xfrm>
            <a:off x="0" y="-1155700"/>
            <a:ext cx="12192000" cy="8851900"/>
          </a:xfrm>
          <a:custGeom>
            <a:avLst/>
            <a:gdLst>
              <a:gd name="connsiteX0" fmla="*/ 1448054 w 12192000"/>
              <a:gd name="connsiteY0" fmla="*/ 8013700 h 8851900"/>
              <a:gd name="connsiteX1" fmla="*/ 10743946 w 12192000"/>
              <a:gd name="connsiteY1" fmla="*/ 8013700 h 8851900"/>
              <a:gd name="connsiteX2" fmla="*/ 11230102 w 12192000"/>
              <a:gd name="connsiteY2" fmla="*/ 8851900 h 8851900"/>
              <a:gd name="connsiteX3" fmla="*/ 961898 w 12192000"/>
              <a:gd name="connsiteY3" fmla="*/ 8851900 h 8851900"/>
              <a:gd name="connsiteX4" fmla="*/ 6766306 w 12192000"/>
              <a:gd name="connsiteY4" fmla="*/ 1155700 h 8851900"/>
              <a:gd name="connsiteX5" fmla="*/ 12192000 w 12192000"/>
              <a:gd name="connsiteY5" fmla="*/ 1155700 h 8851900"/>
              <a:gd name="connsiteX6" fmla="*/ 12192000 w 12192000"/>
              <a:gd name="connsiteY6" fmla="*/ 8013700 h 8851900"/>
              <a:gd name="connsiteX7" fmla="*/ 10743946 w 12192000"/>
              <a:gd name="connsiteY7" fmla="*/ 8013700 h 8851900"/>
              <a:gd name="connsiteX8" fmla="*/ 0 w 12192000"/>
              <a:gd name="connsiteY8" fmla="*/ 1155700 h 8851900"/>
              <a:gd name="connsiteX9" fmla="*/ 5425694 w 12192000"/>
              <a:gd name="connsiteY9" fmla="*/ 1155700 h 8851900"/>
              <a:gd name="connsiteX10" fmla="*/ 1448054 w 12192000"/>
              <a:gd name="connsiteY10" fmla="*/ 8013700 h 8851900"/>
              <a:gd name="connsiteX11" fmla="*/ 0 w 12192000"/>
              <a:gd name="connsiteY11" fmla="*/ 8013700 h 8851900"/>
              <a:gd name="connsiteX12" fmla="*/ 6096000 w 12192000"/>
              <a:gd name="connsiteY12" fmla="*/ 0 h 8851900"/>
              <a:gd name="connsiteX13" fmla="*/ 6766306 w 12192000"/>
              <a:gd name="connsiteY13" fmla="*/ 1155700 h 8851900"/>
              <a:gd name="connsiteX14" fmla="*/ 5425694 w 12192000"/>
              <a:gd name="connsiteY14" fmla="*/ 1155700 h 885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8851900">
                <a:moveTo>
                  <a:pt x="1448054" y="8013700"/>
                </a:moveTo>
                <a:lnTo>
                  <a:pt x="10743946" y="8013700"/>
                </a:lnTo>
                <a:lnTo>
                  <a:pt x="11230102" y="8851900"/>
                </a:lnTo>
                <a:lnTo>
                  <a:pt x="961898" y="8851900"/>
                </a:lnTo>
                <a:close/>
                <a:moveTo>
                  <a:pt x="6766306" y="1155700"/>
                </a:moveTo>
                <a:lnTo>
                  <a:pt x="12192000" y="1155700"/>
                </a:lnTo>
                <a:lnTo>
                  <a:pt x="12192000" y="8013700"/>
                </a:lnTo>
                <a:lnTo>
                  <a:pt x="10743946" y="8013700"/>
                </a:lnTo>
                <a:close/>
                <a:moveTo>
                  <a:pt x="0" y="1155700"/>
                </a:moveTo>
                <a:lnTo>
                  <a:pt x="5425694" y="1155700"/>
                </a:lnTo>
                <a:lnTo>
                  <a:pt x="1448054" y="8013700"/>
                </a:lnTo>
                <a:lnTo>
                  <a:pt x="0" y="8013700"/>
                </a:lnTo>
                <a:close/>
                <a:moveTo>
                  <a:pt x="6096000" y="0"/>
                </a:moveTo>
                <a:lnTo>
                  <a:pt x="6766306" y="1155700"/>
                </a:lnTo>
                <a:lnTo>
                  <a:pt x="5425694" y="1155700"/>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nodePh="1">
                                  <p:stCondLst>
                                    <p:cond delay="0"/>
                                  </p:stCondLst>
                                  <p:endCondLst>
                                    <p:cond evt="begin" delay="0">
                                      <p:tn val="5"/>
                                    </p:cond>
                                  </p:endCondLst>
                                  <p:childTnLst>
                                    <p:animScale>
                                      <p:cBhvr>
                                        <p:cTn id="6" dur="12000" fill="hold"/>
                                        <p:tgtEl>
                                          <p:spTgt spid="32"/>
                                        </p:tgtEl>
                                      </p:cBhvr>
                                      <p:by x="150000" y="150000"/>
                                    </p:animScale>
                                  </p:childTnLst>
                                </p:cTn>
                              </p:par>
                              <p:par>
                                <p:cTn id="7" presetID="6" presetClass="emph" presetSubtype="0" fill="hold" grpId="0" nodeType="withEffect" nodePh="1">
                                  <p:stCondLst>
                                    <p:cond delay="0"/>
                                  </p:stCondLst>
                                  <p:endCondLst>
                                    <p:cond evt="begin" delay="0">
                                      <p:tn val="7"/>
                                    </p:cond>
                                  </p:endCondLst>
                                  <p:childTnLst>
                                    <p:animScale>
                                      <p:cBhvr>
                                        <p:cTn id="8" dur="8500" fill="hold"/>
                                        <p:tgtEl>
                                          <p:spTgt spid="23"/>
                                        </p:tgtEl>
                                      </p:cBhvr>
                                      <p:by x="150000" y="150000"/>
                                    </p:animScale>
                                  </p:childTnLst>
                                </p:cTn>
                              </p:par>
                              <p:par>
                                <p:cTn id="9" presetID="6" presetClass="emph" presetSubtype="0" fill="hold" grpId="0" nodeType="withEffect" nodePh="1">
                                  <p:stCondLst>
                                    <p:cond delay="0"/>
                                  </p:stCondLst>
                                  <p:endCondLst>
                                    <p:cond evt="begin" delay="0">
                                      <p:tn val="9"/>
                                    </p:cond>
                                  </p:endCondLst>
                                  <p:childTnLst>
                                    <p:animScale>
                                      <p:cBhvr>
                                        <p:cTn id="10" dur="5500" fill="hold"/>
                                        <p:tgtEl>
                                          <p:spTgt spid="12"/>
                                        </p:tgtEl>
                                      </p:cBhvr>
                                      <p:by x="150000" y="150000"/>
                                    </p:animScale>
                                  </p:childTnLst>
                                </p:cTn>
                              </p:par>
                              <p:par>
                                <p:cTn id="11" presetID="6" presetClass="emph" presetSubtype="0" fill="hold" grpId="0" nodeType="withEffect" nodePh="1">
                                  <p:stCondLst>
                                    <p:cond delay="0"/>
                                  </p:stCondLst>
                                  <p:endCondLst>
                                    <p:cond evt="begin" delay="0">
                                      <p:tn val="11"/>
                                    </p:cond>
                                  </p:endCondLst>
                                  <p:childTnLst>
                                    <p:animScale>
                                      <p:cBhvr>
                                        <p:cTn id="12" dur="32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P spid="12" grpId="0"/>
      <p:bldP spid="30"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noFill/>
        </p:spPr>
        <p:txBody>
          <a:bodyPr wrap="square">
            <a:noAutofit/>
          </a:bodyPr>
          <a:lstStyle/>
          <a:p>
            <a:endParaRPr lang="en-US"/>
          </a:p>
        </p:txBody>
      </p:sp>
      <p:sp>
        <p:nvSpPr>
          <p:cNvPr id="16" name="Picture Placeholder 15"/>
          <p:cNvSpPr>
            <a:spLocks noGrp="1"/>
          </p:cNvSpPr>
          <p:nvPr>
            <p:ph type="pic" sz="quarter" idx="13"/>
          </p:nvPr>
        </p:nvSpPr>
        <p:spPr>
          <a:xfrm>
            <a:off x="0" y="1"/>
            <a:ext cx="12192000" cy="6858000"/>
          </a:xfrm>
          <a:custGeom>
            <a:avLst/>
            <a:gdLst>
              <a:gd name="connsiteX0" fmla="*/ 6096000 w 12192000"/>
              <a:gd name="connsiteY0" fmla="*/ 923924 h 6858000"/>
              <a:gd name="connsiteX1" fmla="*/ 3590925 w 12192000"/>
              <a:gd name="connsiteY1" fmla="*/ 3428999 h 6858000"/>
              <a:gd name="connsiteX2" fmla="*/ 6096000 w 12192000"/>
              <a:gd name="connsiteY2" fmla="*/ 5934074 h 6858000"/>
              <a:gd name="connsiteX3" fmla="*/ 8601075 w 12192000"/>
              <a:gd name="connsiteY3" fmla="*/ 3428999 h 6858000"/>
              <a:gd name="connsiteX4" fmla="*/ 6096000 w 12192000"/>
              <a:gd name="connsiteY4" fmla="*/ 92392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923924"/>
                </a:moveTo>
                <a:cubicBezTo>
                  <a:pt x="4712485" y="923924"/>
                  <a:pt x="3590925" y="2045484"/>
                  <a:pt x="3590925" y="3428999"/>
                </a:cubicBezTo>
                <a:cubicBezTo>
                  <a:pt x="3590925" y="4812514"/>
                  <a:pt x="4712485" y="5934074"/>
                  <a:pt x="6096000" y="5934074"/>
                </a:cubicBezTo>
                <a:cubicBezTo>
                  <a:pt x="7479515" y="5934074"/>
                  <a:pt x="8601075" y="4812514"/>
                  <a:pt x="8601075" y="3428999"/>
                </a:cubicBezTo>
                <a:cubicBezTo>
                  <a:pt x="8601075" y="2045484"/>
                  <a:pt x="7479515" y="923924"/>
                  <a:pt x="6096000" y="923924"/>
                </a:cubicBezTo>
                <a:close/>
                <a:moveTo>
                  <a:pt x="0" y="0"/>
                </a:moveTo>
                <a:lnTo>
                  <a:pt x="12192000" y="0"/>
                </a:lnTo>
                <a:lnTo>
                  <a:pt x="12192000" y="6858000"/>
                </a:lnTo>
                <a:lnTo>
                  <a:pt x="0" y="6858000"/>
                </a:lnTo>
                <a:close/>
              </a:path>
            </a:pathLst>
          </a:custGeom>
          <a:noFill/>
        </p:spPr>
        <p:txBody>
          <a:bodyPr wrap="square">
            <a:noAutofit/>
          </a:bodyPr>
          <a:lstStyle/>
          <a:p>
            <a:endParaRPr lang="en-US"/>
          </a:p>
        </p:txBody>
      </p:sp>
      <p:sp>
        <p:nvSpPr>
          <p:cNvPr id="17" name="Picture Placeholder 16"/>
          <p:cNvSpPr>
            <a:spLocks noGrp="1"/>
          </p:cNvSpPr>
          <p:nvPr>
            <p:ph type="pic" sz="quarter" idx="11"/>
          </p:nvPr>
        </p:nvSpPr>
        <p:spPr>
          <a:xfrm>
            <a:off x="0" y="0"/>
            <a:ext cx="12188952" cy="6858000"/>
          </a:xfrm>
          <a:custGeom>
            <a:avLst/>
            <a:gdLst>
              <a:gd name="connsiteX0" fmla="*/ 0 w 12296776"/>
              <a:gd name="connsiteY0" fmla="*/ 0 h 6931026"/>
              <a:gd name="connsiteX1" fmla="*/ 4395788 w 12296776"/>
              <a:gd name="connsiteY1" fmla="*/ 0 h 6931026"/>
              <a:gd name="connsiteX2" fmla="*/ 2271263 w 12296776"/>
              <a:gd name="connsiteY2" fmla="*/ 3465513 h 6931026"/>
              <a:gd name="connsiteX3" fmla="*/ 4395788 w 12296776"/>
              <a:gd name="connsiteY3" fmla="*/ 6931026 h 6931026"/>
              <a:gd name="connsiteX4" fmla="*/ 0 w 12296776"/>
              <a:gd name="connsiteY4" fmla="*/ 6931026 h 6931026"/>
              <a:gd name="connsiteX5" fmla="*/ 0 w 12296776"/>
              <a:gd name="connsiteY5" fmla="*/ 0 h 6931026"/>
              <a:gd name="connsiteX6" fmla="*/ 7897813 w 12296776"/>
              <a:gd name="connsiteY6" fmla="*/ 0 h 6931026"/>
              <a:gd name="connsiteX7" fmla="*/ 12296776 w 12296776"/>
              <a:gd name="connsiteY7" fmla="*/ 0 h 6931026"/>
              <a:gd name="connsiteX8" fmla="*/ 12296776 w 12296776"/>
              <a:gd name="connsiteY8" fmla="*/ 6931026 h 6931026"/>
              <a:gd name="connsiteX9" fmla="*/ 7897813 w 12296776"/>
              <a:gd name="connsiteY9" fmla="*/ 6931026 h 6931026"/>
              <a:gd name="connsiteX10" fmla="*/ 10025520 w 12296776"/>
              <a:gd name="connsiteY10" fmla="*/ 3465513 h 6931026"/>
              <a:gd name="connsiteX11" fmla="*/ 7897813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4395788" y="0"/>
                </a:cubicBezTo>
                <a:cubicBezTo>
                  <a:pt x="3135748" y="641998"/>
                  <a:pt x="2271263" y="1951547"/>
                  <a:pt x="2271263" y="3465513"/>
                </a:cubicBezTo>
                <a:cubicBezTo>
                  <a:pt x="2271263" y="4979479"/>
                  <a:pt x="3135748" y="6289028"/>
                  <a:pt x="4395788" y="6931026"/>
                </a:cubicBezTo>
                <a:cubicBezTo>
                  <a:pt x="4395788" y="6931026"/>
                  <a:pt x="4395788" y="6931026"/>
                  <a:pt x="0" y="6931026"/>
                </a:cubicBezTo>
                <a:cubicBezTo>
                  <a:pt x="0" y="6931026"/>
                  <a:pt x="0" y="6931026"/>
                  <a:pt x="0" y="0"/>
                </a:cubicBezTo>
                <a:close/>
                <a:moveTo>
                  <a:pt x="7897813" y="0"/>
                </a:moveTo>
                <a:lnTo>
                  <a:pt x="12296776" y="0"/>
                </a:lnTo>
                <a:cubicBezTo>
                  <a:pt x="12296776" y="0"/>
                  <a:pt x="12296776" y="0"/>
                  <a:pt x="12296776" y="6931026"/>
                </a:cubicBezTo>
                <a:cubicBezTo>
                  <a:pt x="12296776" y="6931026"/>
                  <a:pt x="12296776" y="6931026"/>
                  <a:pt x="7897813" y="6931026"/>
                </a:cubicBezTo>
                <a:cubicBezTo>
                  <a:pt x="9161040" y="6289028"/>
                  <a:pt x="10025520" y="4979479"/>
                  <a:pt x="10025520" y="3465513"/>
                </a:cubicBezTo>
                <a:cubicBezTo>
                  <a:pt x="10025520" y="1951547"/>
                  <a:pt x="9161040" y="641998"/>
                  <a:pt x="7897813" y="0"/>
                </a:cubicBezTo>
                <a:close/>
              </a:path>
            </a:pathLst>
          </a:custGeom>
          <a:noFill/>
        </p:spPr>
        <p:txBody>
          <a:bodyPr wrap="square">
            <a:noAutofit/>
          </a:bodyPr>
          <a:lstStyle/>
          <a:p>
            <a:endParaRPr lang="en-US"/>
          </a:p>
        </p:txBody>
      </p:sp>
      <p:sp>
        <p:nvSpPr>
          <p:cNvPr id="18" name="Picture Placeholder 17"/>
          <p:cNvSpPr>
            <a:spLocks noGrp="1"/>
          </p:cNvSpPr>
          <p:nvPr>
            <p:ph type="pic" sz="quarter" idx="10"/>
          </p:nvPr>
        </p:nvSpPr>
        <p:spPr>
          <a:xfrm>
            <a:off x="1524" y="0"/>
            <a:ext cx="12188952" cy="6858000"/>
          </a:xfrm>
          <a:custGeom>
            <a:avLst/>
            <a:gdLst>
              <a:gd name="connsiteX0" fmla="*/ 0 w 12296776"/>
              <a:gd name="connsiteY0" fmla="*/ 0 h 6931026"/>
              <a:gd name="connsiteX1" fmla="*/ 2506663 w 12296776"/>
              <a:gd name="connsiteY1" fmla="*/ 0 h 6931026"/>
              <a:gd name="connsiteX2" fmla="*/ 1125766 w 12296776"/>
              <a:gd name="connsiteY2" fmla="*/ 3465513 h 6931026"/>
              <a:gd name="connsiteX3" fmla="*/ 2506663 w 12296776"/>
              <a:gd name="connsiteY3" fmla="*/ 6931026 h 6931026"/>
              <a:gd name="connsiteX4" fmla="*/ 0 w 12296776"/>
              <a:gd name="connsiteY4" fmla="*/ 6931026 h 6931026"/>
              <a:gd name="connsiteX5" fmla="*/ 0 w 12296776"/>
              <a:gd name="connsiteY5" fmla="*/ 0 h 6931026"/>
              <a:gd name="connsiteX6" fmla="*/ 9786938 w 12296776"/>
              <a:gd name="connsiteY6" fmla="*/ 0 h 6931026"/>
              <a:gd name="connsiteX7" fmla="*/ 12296776 w 12296776"/>
              <a:gd name="connsiteY7" fmla="*/ 0 h 6931026"/>
              <a:gd name="connsiteX8" fmla="*/ 12296776 w 12296776"/>
              <a:gd name="connsiteY8" fmla="*/ 6931026 h 6931026"/>
              <a:gd name="connsiteX9" fmla="*/ 9786938 w 12296776"/>
              <a:gd name="connsiteY9" fmla="*/ 6931026 h 6931026"/>
              <a:gd name="connsiteX10" fmla="*/ 11171016 w 12296776"/>
              <a:gd name="connsiteY10" fmla="*/ 3465513 h 6931026"/>
              <a:gd name="connsiteX11" fmla="*/ 9786938 w 12296776"/>
              <a:gd name="connsiteY11" fmla="*/ 0 h 693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6776" h="6931026">
                <a:moveTo>
                  <a:pt x="0" y="0"/>
                </a:moveTo>
                <a:cubicBezTo>
                  <a:pt x="0" y="0"/>
                  <a:pt x="0" y="0"/>
                  <a:pt x="2506663" y="0"/>
                </a:cubicBezTo>
                <a:cubicBezTo>
                  <a:pt x="1648785" y="903908"/>
                  <a:pt x="1125766" y="2124024"/>
                  <a:pt x="1125766" y="3465513"/>
                </a:cubicBezTo>
                <a:cubicBezTo>
                  <a:pt x="1125766" y="4807002"/>
                  <a:pt x="1648785" y="6027118"/>
                  <a:pt x="2506663" y="6931026"/>
                </a:cubicBezTo>
                <a:cubicBezTo>
                  <a:pt x="2506663" y="6931026"/>
                  <a:pt x="2506663" y="6931026"/>
                  <a:pt x="0" y="6931026"/>
                </a:cubicBezTo>
                <a:cubicBezTo>
                  <a:pt x="0" y="6931026"/>
                  <a:pt x="0" y="6931026"/>
                  <a:pt x="0" y="0"/>
                </a:cubicBezTo>
                <a:close/>
                <a:moveTo>
                  <a:pt x="9786938" y="0"/>
                </a:moveTo>
                <a:lnTo>
                  <a:pt x="12296776" y="0"/>
                </a:lnTo>
                <a:cubicBezTo>
                  <a:pt x="12296776" y="0"/>
                  <a:pt x="12296776" y="0"/>
                  <a:pt x="12296776" y="6931026"/>
                </a:cubicBezTo>
                <a:cubicBezTo>
                  <a:pt x="12296776" y="6931026"/>
                  <a:pt x="12296776" y="6931026"/>
                  <a:pt x="9786938" y="6931026"/>
                </a:cubicBezTo>
                <a:cubicBezTo>
                  <a:pt x="10644812" y="6027118"/>
                  <a:pt x="11171016" y="4807002"/>
                  <a:pt x="11171016" y="3465513"/>
                </a:cubicBezTo>
                <a:cubicBezTo>
                  <a:pt x="11171016" y="2124024"/>
                  <a:pt x="10644812" y="903908"/>
                  <a:pt x="9786938" y="0"/>
                </a:cubicBez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nodePh="1">
                                  <p:stCondLst>
                                    <p:cond delay="0"/>
                                  </p:stCondLst>
                                  <p:endCondLst>
                                    <p:cond evt="begin" delay="0">
                                      <p:tn val="5"/>
                                    </p:cond>
                                  </p:endCondLst>
                                  <p:childTnLst>
                                    <p:animScale>
                                      <p:cBhvr>
                                        <p:cTn id="6" dur="8100" fill="hold"/>
                                        <p:tgtEl>
                                          <p:spTgt spid="18"/>
                                        </p:tgtEl>
                                      </p:cBhvr>
                                      <p:by x="120000" y="120000"/>
                                    </p:animScale>
                                  </p:childTnLst>
                                </p:cTn>
                              </p:par>
                              <p:par>
                                <p:cTn id="7" presetID="6" presetClass="emph" presetSubtype="0" fill="hold" grpId="1" nodeType="withEffect" nodePh="1">
                                  <p:stCondLst>
                                    <p:cond delay="0"/>
                                  </p:stCondLst>
                                  <p:endCondLst>
                                    <p:cond evt="begin" delay="0">
                                      <p:tn val="7"/>
                                    </p:cond>
                                  </p:endCondLst>
                                  <p:childTnLst>
                                    <p:animScale>
                                      <p:cBhvr>
                                        <p:cTn id="8" dur="6100" fill="hold"/>
                                        <p:tgtEl>
                                          <p:spTgt spid="17"/>
                                        </p:tgtEl>
                                      </p:cBhvr>
                                      <p:by x="130000" y="130000"/>
                                    </p:animScale>
                                  </p:childTnLst>
                                </p:cTn>
                              </p:par>
                              <p:par>
                                <p:cTn id="9" presetID="6" presetClass="emph" presetSubtype="0" fill="hold" grpId="1" nodeType="withEffect" nodePh="1">
                                  <p:stCondLst>
                                    <p:cond delay="0"/>
                                  </p:stCondLst>
                                  <p:endCondLst>
                                    <p:cond evt="begin" delay="0">
                                      <p:tn val="9"/>
                                    </p:cond>
                                  </p:endCondLst>
                                  <p:childTnLst>
                                    <p:animScale>
                                      <p:cBhvr>
                                        <p:cTn id="10" dur="4100" fill="hold"/>
                                        <p:tgtEl>
                                          <p:spTgt spid="16"/>
                                        </p:tgtEl>
                                      </p:cBhvr>
                                      <p:by x="120000" y="120000"/>
                                    </p:animScale>
                                  </p:childTnLst>
                                </p:cTn>
                              </p:par>
                              <p:par>
                                <p:cTn id="11" presetID="6" presetClass="emph" presetSubtype="0" fill="hold" grpId="1" nodeType="withEffect" nodePh="1">
                                  <p:stCondLst>
                                    <p:cond delay="0"/>
                                  </p:stCondLst>
                                  <p:endCondLst>
                                    <p:cond evt="begin" delay="0">
                                      <p:tn val="11"/>
                                    </p:cond>
                                  </p:endCondLst>
                                  <p:childTnLst>
                                    <p:animScale>
                                      <p:cBhvr>
                                        <p:cTn id="12" dur="210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7" grpId="1"/>
      <p:bldP spid="18" grpId="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olygonal_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1000">
                <a:schemeClr val="accent1"/>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rapezoid 3"/>
          <p:cNvSpPr/>
          <p:nvPr userDrawn="1"/>
        </p:nvSpPr>
        <p:spPr>
          <a:xfrm rot="5400000">
            <a:off x="4184650" y="-2440214"/>
            <a:ext cx="3822700" cy="12192000"/>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rapezoid 4"/>
          <p:cNvSpPr/>
          <p:nvPr userDrawn="1"/>
        </p:nvSpPr>
        <p:spPr>
          <a:xfrm rot="8100000">
            <a:off x="4045495" y="-4156450"/>
            <a:ext cx="5886399" cy="13880599"/>
          </a:xfrm>
          <a:custGeom>
            <a:avLst/>
            <a:gdLst>
              <a:gd name="connsiteX0" fmla="*/ 0 w 5886398"/>
              <a:gd name="connsiteY0" fmla="*/ 13880599 h 13880599"/>
              <a:gd name="connsiteX1" fmla="*/ 2320889 w 5886398"/>
              <a:gd name="connsiteY1" fmla="*/ 0 h 13880599"/>
              <a:gd name="connsiteX2" fmla="*/ 3565509 w 5886398"/>
              <a:gd name="connsiteY2" fmla="*/ 0 h 13880599"/>
              <a:gd name="connsiteX3" fmla="*/ 5886398 w 5886398"/>
              <a:gd name="connsiteY3" fmla="*/ 13880599 h 13880599"/>
              <a:gd name="connsiteX4" fmla="*/ 0 w 5886398"/>
              <a:gd name="connsiteY4" fmla="*/ 13880599 h 13880599"/>
              <a:gd name="connsiteX0-1" fmla="*/ 0 w 5886398"/>
              <a:gd name="connsiteY0-2" fmla="*/ 13880599 h 13880599"/>
              <a:gd name="connsiteX1-3" fmla="*/ 842626 w 5886398"/>
              <a:gd name="connsiteY1-4" fmla="*/ 8830565 h 13880599"/>
              <a:gd name="connsiteX2-5" fmla="*/ 2320889 w 5886398"/>
              <a:gd name="connsiteY2-6" fmla="*/ 0 h 13880599"/>
              <a:gd name="connsiteX3-7" fmla="*/ 3565509 w 5886398"/>
              <a:gd name="connsiteY3-8" fmla="*/ 0 h 13880599"/>
              <a:gd name="connsiteX4-9" fmla="*/ 5886398 w 5886398"/>
              <a:gd name="connsiteY4-10" fmla="*/ 13880599 h 13880599"/>
              <a:gd name="connsiteX5" fmla="*/ 0 w 5886398"/>
              <a:gd name="connsiteY5" fmla="*/ 13880599 h 13880599"/>
              <a:gd name="connsiteX0-11" fmla="*/ 0 w 5886398"/>
              <a:gd name="connsiteY0-12" fmla="*/ 13880599 h 13880599"/>
              <a:gd name="connsiteX1-13" fmla="*/ 2320889 w 5886398"/>
              <a:gd name="connsiteY1-14" fmla="*/ 0 h 13880599"/>
              <a:gd name="connsiteX2-15" fmla="*/ 3565509 w 5886398"/>
              <a:gd name="connsiteY2-16" fmla="*/ 0 h 13880599"/>
              <a:gd name="connsiteX3-17" fmla="*/ 5886398 w 5886398"/>
              <a:gd name="connsiteY3-18" fmla="*/ 13880599 h 13880599"/>
              <a:gd name="connsiteX4-19" fmla="*/ 0 w 5886398"/>
              <a:gd name="connsiteY4-20" fmla="*/ 13880599 h 13880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398" h="13880599">
                <a:moveTo>
                  <a:pt x="0" y="13880599"/>
                </a:moveTo>
                <a:lnTo>
                  <a:pt x="2320889" y="0"/>
                </a:lnTo>
                <a:lnTo>
                  <a:pt x="3565509" y="0"/>
                </a:lnTo>
                <a:lnTo>
                  <a:pt x="5886398" y="13880599"/>
                </a:lnTo>
                <a:lnTo>
                  <a:pt x="0" y="13880599"/>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rapezoid 5"/>
          <p:cNvSpPr/>
          <p:nvPr userDrawn="1"/>
        </p:nvSpPr>
        <p:spPr>
          <a:xfrm rot="1503156">
            <a:off x="3438617" y="-3008741"/>
            <a:ext cx="5886399" cy="13880599"/>
          </a:xfrm>
          <a:prstGeom prst="trapezoid">
            <a:avLst>
              <a:gd name="adj" fmla="val 25021"/>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rapezoid 6"/>
          <p:cNvSpPr/>
          <p:nvPr userDrawn="1"/>
        </p:nvSpPr>
        <p:spPr>
          <a:xfrm rot="2913192">
            <a:off x="5217521" y="-1999092"/>
            <a:ext cx="5886398" cy="13880599"/>
          </a:xfrm>
          <a:prstGeom prst="trapezoid">
            <a:avLst>
              <a:gd name="adj" fmla="val 39428"/>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7997762" y="6207599"/>
            <a:ext cx="3100529" cy="307777"/>
          </a:xfrm>
          <a:prstGeom prst="rect">
            <a:avLst/>
          </a:prstGeom>
          <a:noFill/>
        </p:spPr>
        <p:txBody>
          <a:bodyPr wrap="none" rtlCol="0">
            <a:spAutoFit/>
          </a:bodyPr>
          <a:lstStyle/>
          <a:p>
            <a:r>
              <a:rPr lang="en-US" sz="1400">
                <a:solidFill>
                  <a:schemeClr val="bg1"/>
                </a:solidFill>
              </a:rPr>
              <a:t>B Square presentation to Design</a:t>
            </a:r>
            <a:r>
              <a:rPr lang="en-US" sz="1400" baseline="0">
                <a:solidFill>
                  <a:schemeClr val="bg1"/>
                </a:solidFill>
              </a:rPr>
              <a:t> tuts</a:t>
            </a:r>
            <a:endParaRPr lang="en-US" sz="1400">
              <a:solidFill>
                <a:schemeClr val="bg1"/>
              </a:solidFill>
            </a:endParaRPr>
          </a:p>
        </p:txBody>
      </p:sp>
      <p:sp>
        <p:nvSpPr>
          <p:cNvPr id="13" name="Freeform 12"/>
          <p:cNvSpPr/>
          <p:nvPr userDrawn="1"/>
        </p:nvSpPr>
        <p:spPr bwMode="auto">
          <a:xfrm>
            <a:off x="11127303" y="6122156"/>
            <a:ext cx="415212" cy="478656"/>
          </a:xfrm>
          <a:custGeom>
            <a:avLst/>
            <a:gdLst>
              <a:gd name="T0" fmla="*/ 1322 w 1322"/>
              <a:gd name="T1" fmla="*/ 1144 h 1524"/>
              <a:gd name="T2" fmla="*/ 661 w 1322"/>
              <a:gd name="T3" fmla="*/ 1524 h 1524"/>
              <a:gd name="T4" fmla="*/ 0 w 1322"/>
              <a:gd name="T5" fmla="*/ 1144 h 1524"/>
              <a:gd name="T6" fmla="*/ 0 w 1322"/>
              <a:gd name="T7" fmla="*/ 382 h 1524"/>
              <a:gd name="T8" fmla="*/ 661 w 1322"/>
              <a:gd name="T9" fmla="*/ 0 h 1524"/>
              <a:gd name="T10" fmla="*/ 1322 w 1322"/>
              <a:gd name="T11" fmla="*/ 382 h 1524"/>
              <a:gd name="T12" fmla="*/ 1322 w 1322"/>
              <a:gd name="T13" fmla="*/ 1144 h 1524"/>
            </a:gdLst>
            <a:ahLst/>
            <a:cxnLst>
              <a:cxn ang="0">
                <a:pos x="T0" y="T1"/>
              </a:cxn>
              <a:cxn ang="0">
                <a:pos x="T2" y="T3"/>
              </a:cxn>
              <a:cxn ang="0">
                <a:pos x="T4" y="T5"/>
              </a:cxn>
              <a:cxn ang="0">
                <a:pos x="T6" y="T7"/>
              </a:cxn>
              <a:cxn ang="0">
                <a:pos x="T8" y="T9"/>
              </a:cxn>
              <a:cxn ang="0">
                <a:pos x="T10" y="T11"/>
              </a:cxn>
              <a:cxn ang="0">
                <a:pos x="T12" y="T13"/>
              </a:cxn>
            </a:cxnLst>
            <a:rect l="0" t="0" r="r" b="b"/>
            <a:pathLst>
              <a:path w="1322" h="1524">
                <a:moveTo>
                  <a:pt x="1322" y="1144"/>
                </a:moveTo>
                <a:lnTo>
                  <a:pt x="661" y="1524"/>
                </a:lnTo>
                <a:lnTo>
                  <a:pt x="0" y="1144"/>
                </a:lnTo>
                <a:lnTo>
                  <a:pt x="0" y="382"/>
                </a:lnTo>
                <a:lnTo>
                  <a:pt x="661" y="0"/>
                </a:lnTo>
                <a:lnTo>
                  <a:pt x="1322" y="382"/>
                </a:lnTo>
                <a:lnTo>
                  <a:pt x="1322" y="1144"/>
                </a:lnTo>
                <a:close/>
              </a:path>
            </a:pathLst>
          </a:custGeom>
          <a:solidFill>
            <a:schemeClr val="bg1"/>
          </a:solidFill>
          <a:ln>
            <a:noFill/>
          </a:ln>
        </p:spPr>
        <p:txBody>
          <a:bodyPr vert="horz" wrap="square" lIns="91440" tIns="45720" rIns="91440" bIns="45720" numCol="1" anchor="t" anchorCtr="0" compatLnSpc="1"/>
          <a:lstStyle/>
          <a:p>
            <a:endParaRPr lang="en-US" sz="1800"/>
          </a:p>
        </p:txBody>
      </p:sp>
      <p:sp>
        <p:nvSpPr>
          <p:cNvPr id="14" name="Slide Number Placeholder 3"/>
          <p:cNvSpPr>
            <a:spLocks noGrp="1"/>
          </p:cNvSpPr>
          <p:nvPr>
            <p:ph type="sldNum" sz="quarter" idx="12"/>
          </p:nvPr>
        </p:nvSpPr>
        <p:spPr>
          <a:xfrm>
            <a:off x="10999342" y="6143194"/>
            <a:ext cx="671143" cy="436593"/>
          </a:xfrm>
          <a:prstGeom prst="rect">
            <a:avLst/>
          </a:prstGeom>
        </p:spPr>
        <p:txBody>
          <a:bodyPr anchor="ctr"/>
          <a:lstStyle>
            <a:lvl1pPr algn="ctr">
              <a:defRPr sz="1400">
                <a:solidFill>
                  <a:schemeClr val="tx1">
                    <a:lumMod val="90000"/>
                    <a:lumOff val="10000"/>
                  </a:schemeClr>
                </a:solidFill>
              </a:defRPr>
            </a:lvl1pPr>
          </a:lstStyle>
          <a:p>
            <a:fld id="{F07BF5D7-3E77-4E87-8A1B-D83A3FF7EDA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14:presetBounceEnd="48000">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14:bounceEnd="48000">
                                          <p:cBhvr additive="base">
                                            <p:cTn id="21"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3" grpId="0" animBg="1"/>
          <p:bldP spid="13" grpId="1" animBg="1"/>
          <p:bldP spid="13" grpId="2"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2.91667E-6 2.96296E-6 L -0.00417 0.18472 " pathEditMode="relative" rAng="0" ptsTypes="AA">
                                          <p:cBhvr>
                                            <p:cTn id="6" dur="15000" fill="hold"/>
                                            <p:tgtEl>
                                              <p:spTgt spid="5"/>
                                            </p:tgtEl>
                                            <p:attrNameLst>
                                              <p:attrName>ppt_x</p:attrName>
                                              <p:attrName>ppt_y</p:attrName>
                                            </p:attrNameLst>
                                          </p:cBhvr>
                                          <p:rCtr x="-208" y="9236"/>
                                        </p:animMotion>
                                      </p:childTnLst>
                                    </p:cTn>
                                  </p:par>
                                  <p:par>
                                    <p:cTn id="7" presetID="42" presetClass="path" presetSubtype="0" repeatCount="indefinite" autoRev="1" fill="hold" grpId="0" nodeType="withEffect">
                                      <p:stCondLst>
                                        <p:cond delay="0"/>
                                      </p:stCondLst>
                                      <p:childTnLst>
                                        <p:animMotion origin="layout" path="M 2.5E-6 1.85185E-6 L 0.16107 -0.21343 " pathEditMode="relative" rAng="0" ptsTypes="AA">
                                          <p:cBhvr>
                                            <p:cTn id="8" dur="15000" fill="hold"/>
                                            <p:tgtEl>
                                              <p:spTgt spid="6"/>
                                            </p:tgtEl>
                                            <p:attrNameLst>
                                              <p:attrName>ppt_x</p:attrName>
                                              <p:attrName>ppt_y</p:attrName>
                                            </p:attrNameLst>
                                          </p:cBhvr>
                                          <p:rCtr x="8047" y="-10671"/>
                                        </p:animMotion>
                                      </p:childTnLst>
                                    </p:cTn>
                                  </p:par>
                                  <p:par>
                                    <p:cTn id="9" presetID="42" presetClass="path" presetSubtype="0" repeatCount="indefinite" autoRev="1" fill="hold" grpId="0" nodeType="withEffect">
                                      <p:stCondLst>
                                        <p:cond delay="0"/>
                                      </p:stCondLst>
                                      <p:childTnLst>
                                        <p:animMotion origin="layout" path="M -1.04167E-6 -3.7037E-7 L -0.01823 -0.07268 " pathEditMode="relative" rAng="0" ptsTypes="AA">
                                          <p:cBhvr>
                                            <p:cTn id="10" dur="15000" fill="hold"/>
                                            <p:tgtEl>
                                              <p:spTgt spid="7"/>
                                            </p:tgtEl>
                                            <p:attrNameLst>
                                              <p:attrName>ppt_x</p:attrName>
                                              <p:attrName>ppt_y</p:attrName>
                                            </p:attrNameLst>
                                          </p:cBhvr>
                                          <p:rCtr x="-911" y="-3634"/>
                                        </p:animMotion>
                                      </p:childTnLst>
                                    </p:cTn>
                                  </p:par>
                                  <p:par>
                                    <p:cTn id="11" presetID="42" presetClass="path" presetSubtype="0" repeatCount="indefinite" autoRev="1" fill="hold" grpId="0" nodeType="withEffect">
                                      <p:stCondLst>
                                        <p:cond delay="0"/>
                                      </p:stCondLst>
                                      <p:childTnLst>
                                        <p:animMotion origin="layout" path="M 0 -1.85185E-6 L -3.75E-6 1.85185E-6 " pathEditMode="relative" rAng="0" ptsTypes="AA">
                                          <p:cBhvr>
                                            <p:cTn id="12" dur="15000" fill="hold"/>
                                            <p:tgtEl>
                                              <p:spTgt spid="4"/>
                                            </p:tgtEl>
                                            <p:attrNameLst>
                                              <p:attrName>ppt_x</p:attrName>
                                              <p:attrName>ppt_y</p:attrName>
                                            </p:attrNameLst>
                                          </p:cBhvr>
                                          <p:rCtr x="117" y="440"/>
                                        </p:animMotion>
                                      </p:childTnLst>
                                    </p:cTn>
                                  </p:par>
                                  <p:par>
                                    <p:cTn id="13" presetID="42" presetClass="path" presetSubtype="0" accel="50000" decel="50000" fill="hold" grpId="2" nodeType="withEffect">
                                      <p:stCondLst>
                                        <p:cond delay="0"/>
                                      </p:stCondLst>
                                      <p:childTnLst>
                                        <p:animMotion origin="layout" path="M 2.5E-6 3.7037E-6 L 0.10781 0.14467 " pathEditMode="relative" rAng="0" ptsTypes="AA">
                                          <p:cBhvr>
                                            <p:cTn id="14" dur="500" spd="-100000" fill="hold"/>
                                            <p:tgtEl>
                                              <p:spTgt spid="13"/>
                                            </p:tgtEl>
                                            <p:attrNameLst>
                                              <p:attrName>ppt_x</p:attrName>
                                              <p:attrName>ppt_y</p:attrName>
                                            </p:attrNameLst>
                                          </p:cBhvr>
                                          <p:rCtr x="5391" y="7222"/>
                                        </p:animMotion>
                                      </p:childTnLst>
                                    </p:cTn>
                                  </p:par>
                                  <p:par>
                                    <p:cTn id="15" presetID="6" presetClass="emph" presetSubtype="0" decel="100000" autoRev="1" fill="hold" grpId="0" nodeType="withEffect">
                                      <p:stCondLst>
                                        <p:cond delay="500"/>
                                      </p:stCondLst>
                                      <p:childTnLst>
                                        <p:animScale>
                                          <p:cBhvr>
                                            <p:cTn id="16" dur="500" fill="hold"/>
                                            <p:tgtEl>
                                              <p:spTgt spid="13"/>
                                            </p:tgtEl>
                                          </p:cBhvr>
                                          <p:by x="180000" y="180000"/>
                                        </p:animScale>
                                      </p:childTnLst>
                                    </p:cTn>
                                  </p:par>
                                  <p:par>
                                    <p:cTn id="17" presetID="8" presetClass="emph" presetSubtype="0" fill="hold" grpId="1" nodeType="withEffect">
                                      <p:stCondLst>
                                        <p:cond delay="1000"/>
                                      </p:stCondLst>
                                      <p:childTnLst>
                                        <p:animRot by="21600000">
                                          <p:cBhvr>
                                            <p:cTn id="18" dur="600" fill="hold"/>
                                            <p:tgtEl>
                                              <p:spTgt spid="13"/>
                                            </p:tgtEl>
                                            <p:attrNameLst>
                                              <p:attrName>r</p:attrName>
                                            </p:attrNameLst>
                                          </p:cBhvr>
                                        </p:animRot>
                                      </p:childTnLst>
                                    </p:cTn>
                                  </p:par>
                                  <p:par>
                                    <p:cTn id="19" presetID="2" presetClass="entr" presetSubtype="4" accel="81000" fill="hold" grpId="0" nodeType="withEffect">
                                      <p:stCondLst>
                                        <p:cond delay="15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ppt_x"/>
                                              </p:val>
                                            </p:tav>
                                            <p:tav tm="100000">
                                              <p:val>
                                                <p:strVal val="#ppt_x"/>
                                              </p:val>
                                            </p:tav>
                                          </p:tavLst>
                                        </p:anim>
                                        <p:anim calcmode="lin" valueType="num">
                                          <p:cBhvr additive="base">
                                            <p:cTn id="22" dur="1000" fill="hold"/>
                                            <p:tgtEl>
                                              <p:spTgt spid="11"/>
                                            </p:tgtEl>
                                            <p:attrNameLst>
                                              <p:attrName>ppt_y</p:attrName>
                                            </p:attrNameLst>
                                          </p:cBhvr>
                                          <p:tavLst>
                                            <p:tav tm="0">
                                              <p:val>
                                                <p:strVal val="1+#ppt_h/2"/>
                                              </p:val>
                                            </p:tav>
                                            <p:tav tm="100000">
                                              <p:val>
                                                <p:strVal val="#ppt_y"/>
                                              </p:val>
                                            </p:tav>
                                          </p:tavLst>
                                        </p:anim>
                                      </p:childTnLst>
                                    </p:cTn>
                                  </p:par>
                                  <p:par>
                                    <p:cTn id="23" presetID="23" presetClass="entr" presetSubtype="16" fill="hold" grpId="0" nodeType="withEffect">
                                      <p:stCondLst>
                                        <p:cond delay="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200" fill="hold"/>
                                            <p:tgtEl>
                                              <p:spTgt spid="14"/>
                                            </p:tgtEl>
                                            <p:attrNameLst>
                                              <p:attrName>ppt_w</p:attrName>
                                            </p:attrNameLst>
                                          </p:cBhvr>
                                          <p:tavLst>
                                            <p:tav tm="0">
                                              <p:val>
                                                <p:fltVal val="0"/>
                                              </p:val>
                                            </p:tav>
                                            <p:tav tm="100000">
                                              <p:val>
                                                <p:strVal val="#ppt_w"/>
                                              </p:val>
                                            </p:tav>
                                          </p:tavLst>
                                        </p:anim>
                                        <p:anim calcmode="lin" valueType="num">
                                          <p:cBhvr>
                                            <p:cTn id="26" dur="2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3" grpId="0" animBg="1"/>
          <p:bldP spid="13" grpId="1" animBg="1"/>
          <p:bldP spid="13" grpId="2" animBg="1"/>
          <p:bldP spid="14" grpId="0"/>
        </p:bldLst>
      </p:timing>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6"/>
          <p:cNvSpPr>
            <a:spLocks noGrp="1"/>
          </p:cNvSpPr>
          <p:nvPr>
            <p:ph type="pic" sz="quarter" idx="11"/>
          </p:nvPr>
        </p:nvSpPr>
        <p:spPr>
          <a:xfrm>
            <a:off x="1185520" y="-2897945"/>
            <a:ext cx="3082060" cy="5486400"/>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2444019"/>
            <a:ext cx="3082060" cy="3311013"/>
          </a:xfrm>
          <a:prstGeom prst="rect">
            <a:avLst/>
          </a:prstGeom>
          <a:noFill/>
        </p:spPr>
        <p:txBody>
          <a:bodyPr/>
          <a:lstStyle/>
          <a:p>
            <a:endParaRPr lang="en-US"/>
          </a:p>
        </p:txBody>
      </p:sp>
      <p:sp>
        <p:nvSpPr>
          <p:cNvPr id="10"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1" name="Picture Placeholder 6"/>
          <p:cNvSpPr>
            <a:spLocks noGrp="1"/>
          </p:cNvSpPr>
          <p:nvPr>
            <p:ph type="pic" sz="quarter" idx="16"/>
          </p:nvPr>
        </p:nvSpPr>
        <p:spPr>
          <a:xfrm>
            <a:off x="4652620" y="4871181"/>
            <a:ext cx="3082060" cy="3311013"/>
          </a:xfrm>
          <a:prstGeom prst="rect">
            <a:avLst/>
          </a:prstGeom>
          <a:noFill/>
        </p:spPr>
        <p:txBody>
          <a:bodyPr/>
          <a:lstStyle/>
          <a:p>
            <a:endParaRPr lang="en-US"/>
          </a:p>
        </p:txBody>
      </p:sp>
      <p:sp>
        <p:nvSpPr>
          <p:cNvPr id="12" name="Picture Placeholder 6"/>
          <p:cNvSpPr>
            <a:spLocks noGrp="1"/>
          </p:cNvSpPr>
          <p:nvPr>
            <p:ph type="pic" sz="quarter" idx="17"/>
          </p:nvPr>
        </p:nvSpPr>
        <p:spPr>
          <a:xfrm>
            <a:off x="8119720" y="228600"/>
            <a:ext cx="3082060" cy="2640487"/>
          </a:xfrm>
          <a:prstGeom prst="rect">
            <a:avLst/>
          </a:prstGeom>
          <a:noFill/>
        </p:spPr>
        <p:txBody>
          <a:bodyPr/>
          <a:lstStyle/>
          <a:p>
            <a:endParaRPr lang="en-US"/>
          </a:p>
        </p:txBody>
      </p:sp>
      <p:sp>
        <p:nvSpPr>
          <p:cNvPr id="13" name="Picture Placeholder 6"/>
          <p:cNvSpPr>
            <a:spLocks noGrp="1"/>
          </p:cNvSpPr>
          <p:nvPr>
            <p:ph type="pic" sz="quarter" idx="18"/>
          </p:nvPr>
        </p:nvSpPr>
        <p:spPr>
          <a:xfrm>
            <a:off x="8119720" y="3181350"/>
            <a:ext cx="3082060" cy="334533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E9E9E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185520" y="468788"/>
            <a:ext cx="3082060" cy="3311013"/>
          </a:xfrm>
          <a:prstGeom prst="rect">
            <a:avLst/>
          </a:prstGeom>
          <a:noFill/>
        </p:spPr>
        <p:txBody>
          <a:bodyPr/>
          <a:lstStyle/>
          <a:p>
            <a:endParaRPr lang="en-US"/>
          </a:p>
        </p:txBody>
      </p:sp>
      <p:sp>
        <p:nvSpPr>
          <p:cNvPr id="3" name="Picture Placeholder 6"/>
          <p:cNvSpPr>
            <a:spLocks noGrp="1"/>
          </p:cNvSpPr>
          <p:nvPr>
            <p:ph type="pic" sz="quarter" idx="11"/>
          </p:nvPr>
        </p:nvSpPr>
        <p:spPr>
          <a:xfrm>
            <a:off x="1185520" y="3984343"/>
            <a:ext cx="3082060" cy="5486400"/>
          </a:xfrm>
          <a:prstGeom prst="rect">
            <a:avLst/>
          </a:prstGeom>
          <a:noFill/>
        </p:spPr>
        <p:txBody>
          <a:bodyPr/>
          <a:lstStyle/>
          <a:p>
            <a:endParaRPr lang="en-US"/>
          </a:p>
        </p:txBody>
      </p:sp>
      <p:sp>
        <p:nvSpPr>
          <p:cNvPr id="4" name="Picture Placeholder 6"/>
          <p:cNvSpPr>
            <a:spLocks noGrp="1"/>
          </p:cNvSpPr>
          <p:nvPr>
            <p:ph type="pic" sz="quarter" idx="12"/>
          </p:nvPr>
        </p:nvSpPr>
        <p:spPr>
          <a:xfrm>
            <a:off x="4652620" y="875919"/>
            <a:ext cx="3082060" cy="3311013"/>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4438269"/>
            <a:ext cx="3082060" cy="3311013"/>
          </a:xfrm>
          <a:prstGeom prst="rect">
            <a:avLst/>
          </a:prstGeom>
          <a:noFill/>
        </p:spPr>
        <p:txBody>
          <a:bodyPr/>
          <a:lstStyle/>
          <a:p>
            <a:endParaRPr lang="en-US"/>
          </a:p>
        </p:txBody>
      </p:sp>
      <p:sp>
        <p:nvSpPr>
          <p:cNvPr id="6" name="Picture Placeholder 6"/>
          <p:cNvSpPr>
            <a:spLocks noGrp="1"/>
          </p:cNvSpPr>
          <p:nvPr>
            <p:ph type="pic" sz="quarter" idx="14"/>
          </p:nvPr>
        </p:nvSpPr>
        <p:spPr>
          <a:xfrm>
            <a:off x="8119720" y="0"/>
            <a:ext cx="3082060" cy="3311013"/>
          </a:xfrm>
          <a:prstGeom prst="rect">
            <a:avLst/>
          </a:prstGeom>
          <a:noFill/>
        </p:spPr>
        <p:txBody>
          <a:bodyPr/>
          <a:lstStyle/>
          <a:p>
            <a:endParaRPr lang="en-US"/>
          </a:p>
        </p:txBody>
      </p:sp>
      <p:sp>
        <p:nvSpPr>
          <p:cNvPr id="7" name="Picture Placeholder 6"/>
          <p:cNvSpPr>
            <a:spLocks noGrp="1"/>
          </p:cNvSpPr>
          <p:nvPr>
            <p:ph type="pic" sz="quarter" idx="15"/>
          </p:nvPr>
        </p:nvSpPr>
        <p:spPr>
          <a:xfrm>
            <a:off x="8119720" y="3571275"/>
            <a:ext cx="3082060" cy="3311013"/>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6"/>
          <p:cNvSpPr>
            <a:spLocks noGrp="1"/>
          </p:cNvSpPr>
          <p:nvPr>
            <p:ph type="pic" sz="quarter" idx="11"/>
          </p:nvPr>
        </p:nvSpPr>
        <p:spPr>
          <a:xfrm>
            <a:off x="1185520" y="-2897945"/>
            <a:ext cx="3082060" cy="5486400"/>
          </a:xfrm>
          <a:prstGeom prst="rect">
            <a:avLst/>
          </a:prstGeom>
          <a:noFill/>
        </p:spPr>
        <p:txBody>
          <a:bodyPr/>
          <a:lstStyle/>
          <a:p>
            <a:endParaRPr lang="en-US"/>
          </a:p>
        </p:txBody>
      </p:sp>
      <p:sp>
        <p:nvSpPr>
          <p:cNvPr id="5" name="Picture Placeholder 6"/>
          <p:cNvSpPr>
            <a:spLocks noGrp="1"/>
          </p:cNvSpPr>
          <p:nvPr>
            <p:ph type="pic" sz="quarter" idx="13"/>
          </p:nvPr>
        </p:nvSpPr>
        <p:spPr>
          <a:xfrm>
            <a:off x="4652620" y="-2444019"/>
            <a:ext cx="3082060" cy="3311013"/>
          </a:xfrm>
          <a:prstGeom prst="rect">
            <a:avLst/>
          </a:prstGeom>
          <a:noFill/>
        </p:spPr>
        <p:txBody>
          <a:bodyPr/>
          <a:lstStyle/>
          <a:p>
            <a:endParaRPr lang="en-US"/>
          </a:p>
        </p:txBody>
      </p:sp>
      <p:sp>
        <p:nvSpPr>
          <p:cNvPr id="10"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1" name="Picture Placeholder 6"/>
          <p:cNvSpPr>
            <a:spLocks noGrp="1"/>
          </p:cNvSpPr>
          <p:nvPr>
            <p:ph type="pic" sz="quarter" idx="16"/>
          </p:nvPr>
        </p:nvSpPr>
        <p:spPr>
          <a:xfrm>
            <a:off x="4652620" y="4871181"/>
            <a:ext cx="3082060" cy="3311013"/>
          </a:xfrm>
          <a:prstGeom prst="rect">
            <a:avLst/>
          </a:prstGeom>
          <a:noFill/>
        </p:spPr>
        <p:txBody>
          <a:bodyPr/>
          <a:lstStyle/>
          <a:p>
            <a:endParaRPr lang="en-US"/>
          </a:p>
        </p:txBody>
      </p:sp>
      <p:sp>
        <p:nvSpPr>
          <p:cNvPr id="12" name="Picture Placeholder 6"/>
          <p:cNvSpPr>
            <a:spLocks noGrp="1"/>
          </p:cNvSpPr>
          <p:nvPr>
            <p:ph type="pic" sz="quarter" idx="17"/>
          </p:nvPr>
        </p:nvSpPr>
        <p:spPr>
          <a:xfrm>
            <a:off x="8119720" y="228600"/>
            <a:ext cx="3082060" cy="2640487"/>
          </a:xfrm>
          <a:prstGeom prst="rect">
            <a:avLst/>
          </a:prstGeom>
          <a:noFill/>
        </p:spPr>
        <p:txBody>
          <a:bodyPr/>
          <a:lstStyle/>
          <a:p>
            <a:endParaRPr lang="en-US"/>
          </a:p>
        </p:txBody>
      </p:sp>
      <p:sp>
        <p:nvSpPr>
          <p:cNvPr id="13" name="Picture Placeholder 6"/>
          <p:cNvSpPr>
            <a:spLocks noGrp="1"/>
          </p:cNvSpPr>
          <p:nvPr>
            <p:ph type="pic" sz="quarter" idx="18"/>
          </p:nvPr>
        </p:nvSpPr>
        <p:spPr>
          <a:xfrm>
            <a:off x="8119720" y="3181350"/>
            <a:ext cx="3082060" cy="334533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6"/>
          <p:cNvSpPr>
            <a:spLocks noGrp="1"/>
          </p:cNvSpPr>
          <p:nvPr>
            <p:ph type="pic" sz="quarter" idx="16"/>
          </p:nvPr>
        </p:nvSpPr>
        <p:spPr>
          <a:xfrm>
            <a:off x="4652620" y="-1986819"/>
            <a:ext cx="3082060" cy="3311013"/>
          </a:xfrm>
          <a:prstGeom prst="rect">
            <a:avLst/>
          </a:prstGeom>
          <a:noFill/>
        </p:spPr>
        <p:txBody>
          <a:bodyPr/>
          <a:lstStyle/>
          <a:p>
            <a:endParaRPr lang="en-US"/>
          </a:p>
        </p:txBody>
      </p:sp>
      <p:sp>
        <p:nvSpPr>
          <p:cNvPr id="15" name="Picture Placeholder 6"/>
          <p:cNvSpPr>
            <a:spLocks noGrp="1"/>
          </p:cNvSpPr>
          <p:nvPr>
            <p:ph type="pic" sz="quarter" idx="11"/>
          </p:nvPr>
        </p:nvSpPr>
        <p:spPr>
          <a:xfrm>
            <a:off x="1185520" y="228599"/>
            <a:ext cx="3082060" cy="2359855"/>
          </a:xfrm>
          <a:prstGeom prst="rect">
            <a:avLst/>
          </a:prstGeom>
          <a:noFill/>
        </p:spPr>
        <p:txBody>
          <a:bodyPr/>
          <a:lstStyle/>
          <a:p>
            <a:endParaRPr lang="en-US"/>
          </a:p>
        </p:txBody>
      </p:sp>
      <p:sp>
        <p:nvSpPr>
          <p:cNvPr id="17"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9" name="Picture Placeholder 6"/>
          <p:cNvSpPr>
            <a:spLocks noGrp="1"/>
          </p:cNvSpPr>
          <p:nvPr>
            <p:ph type="pic" sz="quarter" idx="18"/>
          </p:nvPr>
        </p:nvSpPr>
        <p:spPr>
          <a:xfrm>
            <a:off x="8119720"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119720"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4652620" y="164409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8865307"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865307"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5496683" y="98770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6"/>
          <p:cNvSpPr>
            <a:spLocks noGrp="1"/>
          </p:cNvSpPr>
          <p:nvPr>
            <p:ph type="pic" sz="quarter" idx="16"/>
          </p:nvPr>
        </p:nvSpPr>
        <p:spPr>
          <a:xfrm>
            <a:off x="4652620" y="-1986819"/>
            <a:ext cx="3082060" cy="3311013"/>
          </a:xfrm>
          <a:prstGeom prst="rect">
            <a:avLst/>
          </a:prstGeom>
          <a:noFill/>
        </p:spPr>
        <p:txBody>
          <a:bodyPr/>
          <a:lstStyle/>
          <a:p>
            <a:endParaRPr lang="en-US"/>
          </a:p>
        </p:txBody>
      </p:sp>
      <p:sp>
        <p:nvSpPr>
          <p:cNvPr id="15" name="Picture Placeholder 6"/>
          <p:cNvSpPr>
            <a:spLocks noGrp="1"/>
          </p:cNvSpPr>
          <p:nvPr>
            <p:ph type="pic" sz="quarter" idx="11"/>
          </p:nvPr>
        </p:nvSpPr>
        <p:spPr>
          <a:xfrm>
            <a:off x="1185520" y="228599"/>
            <a:ext cx="3082060" cy="2359855"/>
          </a:xfrm>
          <a:prstGeom prst="rect">
            <a:avLst/>
          </a:prstGeom>
          <a:noFill/>
        </p:spPr>
        <p:txBody>
          <a:bodyPr/>
          <a:lstStyle/>
          <a:p>
            <a:endParaRPr lang="en-US"/>
          </a:p>
        </p:txBody>
      </p:sp>
      <p:sp>
        <p:nvSpPr>
          <p:cNvPr id="17" name="Picture Placeholder 6"/>
          <p:cNvSpPr>
            <a:spLocks noGrp="1"/>
          </p:cNvSpPr>
          <p:nvPr>
            <p:ph type="pic" sz="quarter" idx="15"/>
          </p:nvPr>
        </p:nvSpPr>
        <p:spPr>
          <a:xfrm>
            <a:off x="1185520" y="2869087"/>
            <a:ext cx="3082060" cy="3760313"/>
          </a:xfrm>
          <a:prstGeom prst="rect">
            <a:avLst/>
          </a:prstGeom>
          <a:noFill/>
        </p:spPr>
        <p:txBody>
          <a:bodyPr/>
          <a:lstStyle/>
          <a:p>
            <a:endParaRPr lang="en-US"/>
          </a:p>
        </p:txBody>
      </p:sp>
      <p:sp>
        <p:nvSpPr>
          <p:cNvPr id="19" name="Picture Placeholder 6"/>
          <p:cNvSpPr>
            <a:spLocks noGrp="1"/>
          </p:cNvSpPr>
          <p:nvPr>
            <p:ph type="pic" sz="quarter" idx="18"/>
          </p:nvPr>
        </p:nvSpPr>
        <p:spPr>
          <a:xfrm>
            <a:off x="8119720"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119720"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4652620" y="164409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3618058"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249434" y="4023359"/>
            <a:ext cx="3082060" cy="2447056"/>
          </a:xfrm>
          <a:prstGeom prst="rect">
            <a:avLst/>
          </a:prstGeom>
          <a:noFill/>
        </p:spPr>
        <p:txBody>
          <a:bodyPr/>
          <a:lstStyle/>
          <a:p>
            <a:endParaRPr lang="en-US"/>
          </a:p>
        </p:txBody>
      </p:sp>
      <p:sp>
        <p:nvSpPr>
          <p:cNvPr id="21" name="Picture Placeholder 6"/>
          <p:cNvSpPr>
            <a:spLocks noGrp="1"/>
          </p:cNvSpPr>
          <p:nvPr>
            <p:ph type="pic" sz="quarter" idx="20"/>
          </p:nvPr>
        </p:nvSpPr>
        <p:spPr>
          <a:xfrm>
            <a:off x="249434" y="228600"/>
            <a:ext cx="3082060" cy="3555609"/>
          </a:xfrm>
          <a:prstGeom prst="rect">
            <a:avLst/>
          </a:prstGeom>
          <a:noFill/>
        </p:spPr>
        <p:txBody>
          <a:bodyPr/>
          <a:lstStyle/>
          <a:p>
            <a:endParaRPr lang="en-US"/>
          </a:p>
        </p:txBody>
      </p:sp>
      <p:sp>
        <p:nvSpPr>
          <p:cNvPr id="5" name="Picture Placeholder 6"/>
          <p:cNvSpPr>
            <a:spLocks noGrp="1"/>
          </p:cNvSpPr>
          <p:nvPr>
            <p:ph type="pic" sz="quarter" idx="21"/>
          </p:nvPr>
        </p:nvSpPr>
        <p:spPr>
          <a:xfrm>
            <a:off x="69866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3618058" y="3112478"/>
            <a:ext cx="3082060"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9976655" y="3112478"/>
            <a:ext cx="3082060"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5614006" y="228600"/>
            <a:ext cx="3082060" cy="2640487"/>
          </a:xfrm>
          <a:prstGeom prst="rect">
            <a:avLst/>
          </a:prstGeom>
          <a:noFill/>
        </p:spPr>
        <p:txBody>
          <a:bodyPr/>
          <a:lstStyle/>
          <a:p>
            <a:endParaRPr lang="en-US"/>
          </a:p>
        </p:txBody>
      </p:sp>
      <p:sp>
        <p:nvSpPr>
          <p:cNvPr id="5" name="Picture Placeholder 6"/>
          <p:cNvSpPr>
            <a:spLocks noGrp="1"/>
          </p:cNvSpPr>
          <p:nvPr>
            <p:ph type="pic" sz="quarter" idx="21"/>
          </p:nvPr>
        </p:nvSpPr>
        <p:spPr>
          <a:xfrm>
            <a:off x="281082" y="228600"/>
            <a:ext cx="4970856" cy="2640487"/>
          </a:xfrm>
          <a:prstGeom prst="rect">
            <a:avLst/>
          </a:prstGeom>
          <a:noFill/>
        </p:spPr>
        <p:txBody>
          <a:bodyPr/>
          <a:lstStyle/>
          <a:p>
            <a:endParaRPr lang="en-US"/>
          </a:p>
        </p:txBody>
      </p:sp>
      <p:sp>
        <p:nvSpPr>
          <p:cNvPr id="6" name="Picture Placeholder 6"/>
          <p:cNvSpPr>
            <a:spLocks noGrp="1"/>
          </p:cNvSpPr>
          <p:nvPr>
            <p:ph type="pic" sz="quarter" idx="22"/>
          </p:nvPr>
        </p:nvSpPr>
        <p:spPr>
          <a:xfrm>
            <a:off x="1225479" y="3112478"/>
            <a:ext cx="4673875" cy="2640487"/>
          </a:xfrm>
          <a:prstGeom prst="rect">
            <a:avLst/>
          </a:prstGeom>
          <a:noFill/>
        </p:spPr>
        <p:txBody>
          <a:bodyPr/>
          <a:lstStyle/>
          <a:p>
            <a:endParaRPr lang="en-US"/>
          </a:p>
        </p:txBody>
      </p:sp>
      <p:sp>
        <p:nvSpPr>
          <p:cNvPr id="7" name="Picture Placeholder 6"/>
          <p:cNvSpPr>
            <a:spLocks noGrp="1"/>
          </p:cNvSpPr>
          <p:nvPr>
            <p:ph type="pic" sz="quarter" idx="23"/>
          </p:nvPr>
        </p:nvSpPr>
        <p:spPr>
          <a:xfrm>
            <a:off x="-2215345" y="3112478"/>
            <a:ext cx="3082060" cy="2640487"/>
          </a:xfrm>
          <a:prstGeom prst="rect">
            <a:avLst/>
          </a:prstGeom>
          <a:noFill/>
        </p:spPr>
        <p:txBody>
          <a:bodyPr/>
          <a:lstStyle/>
          <a:p>
            <a:endParaRPr lang="en-US"/>
          </a:p>
        </p:txBody>
      </p:sp>
      <p:sp>
        <p:nvSpPr>
          <p:cNvPr id="9" name="Picture Placeholder 6"/>
          <p:cNvSpPr>
            <a:spLocks noGrp="1"/>
          </p:cNvSpPr>
          <p:nvPr>
            <p:ph type="pic" sz="quarter" idx="24"/>
          </p:nvPr>
        </p:nvSpPr>
        <p:spPr>
          <a:xfrm>
            <a:off x="6258118" y="3112478"/>
            <a:ext cx="5629082" cy="2640487"/>
          </a:xfrm>
          <a:prstGeom prst="rect">
            <a:avLst/>
          </a:prstGeom>
          <a:noFill/>
        </p:spPr>
        <p:txBody>
          <a:bodyPr/>
          <a:lstStyle/>
          <a:p>
            <a:endParaRPr lang="en-US"/>
          </a:p>
        </p:txBody>
      </p:sp>
      <p:sp>
        <p:nvSpPr>
          <p:cNvPr id="10" name="Picture Placeholder 6"/>
          <p:cNvSpPr>
            <a:spLocks noGrp="1"/>
          </p:cNvSpPr>
          <p:nvPr>
            <p:ph type="pic" sz="quarter" idx="25"/>
          </p:nvPr>
        </p:nvSpPr>
        <p:spPr>
          <a:xfrm>
            <a:off x="9058134" y="228600"/>
            <a:ext cx="2829066" cy="2640487"/>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2" name="Picture Placeholder 11"/>
          <p:cNvSpPr>
            <a:spLocks noGrp="1"/>
          </p:cNvSpPr>
          <p:nvPr>
            <p:ph type="pic" sz="quarter" idx="24"/>
          </p:nvPr>
        </p:nvSpPr>
        <p:spPr>
          <a:xfrm>
            <a:off x="311079" y="4191000"/>
            <a:ext cx="6889821" cy="2381115"/>
          </a:xfrm>
          <a:custGeom>
            <a:avLst/>
            <a:gdLst>
              <a:gd name="connsiteX0" fmla="*/ 5391150 w 6889821"/>
              <a:gd name="connsiteY0" fmla="*/ 642257 h 2381115"/>
              <a:gd name="connsiteX1" fmla="*/ 6889821 w 6889821"/>
              <a:gd name="connsiteY1" fmla="*/ 642257 h 2381115"/>
              <a:gd name="connsiteX2" fmla="*/ 6889821 w 6889821"/>
              <a:gd name="connsiteY2" fmla="*/ 2381115 h 2381115"/>
              <a:gd name="connsiteX3" fmla="*/ 5391150 w 6889821"/>
              <a:gd name="connsiteY3" fmla="*/ 2381115 h 2381115"/>
              <a:gd name="connsiteX4" fmla="*/ 3638550 w 6889821"/>
              <a:gd name="connsiteY4" fmla="*/ 0 h 2381115"/>
              <a:gd name="connsiteX5" fmla="*/ 5137221 w 6889821"/>
              <a:gd name="connsiteY5" fmla="*/ 0 h 2381115"/>
              <a:gd name="connsiteX6" fmla="*/ 5137221 w 6889821"/>
              <a:gd name="connsiteY6" fmla="*/ 2381115 h 2381115"/>
              <a:gd name="connsiteX7" fmla="*/ 3638550 w 6889821"/>
              <a:gd name="connsiteY7" fmla="*/ 2381115 h 2381115"/>
              <a:gd name="connsiteX8" fmla="*/ 0 w 6889821"/>
              <a:gd name="connsiteY8" fmla="*/ 0 h 2381115"/>
              <a:gd name="connsiteX9" fmla="*/ 3384621 w 6889821"/>
              <a:gd name="connsiteY9" fmla="*/ 0 h 2381115"/>
              <a:gd name="connsiteX10" fmla="*/ 3384621 w 6889821"/>
              <a:gd name="connsiteY10" fmla="*/ 2381115 h 2381115"/>
              <a:gd name="connsiteX11" fmla="*/ 0 w 6889821"/>
              <a:gd name="connsiteY11" fmla="*/ 2381115 h 23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89821" h="2381115">
                <a:moveTo>
                  <a:pt x="5391150" y="642257"/>
                </a:moveTo>
                <a:lnTo>
                  <a:pt x="6889821" y="642257"/>
                </a:lnTo>
                <a:lnTo>
                  <a:pt x="6889821" y="2381115"/>
                </a:lnTo>
                <a:lnTo>
                  <a:pt x="5391150" y="2381115"/>
                </a:lnTo>
                <a:close/>
                <a:moveTo>
                  <a:pt x="3638550" y="0"/>
                </a:moveTo>
                <a:lnTo>
                  <a:pt x="5137221" y="0"/>
                </a:lnTo>
                <a:lnTo>
                  <a:pt x="5137221" y="2381115"/>
                </a:lnTo>
                <a:lnTo>
                  <a:pt x="3638550" y="2381115"/>
                </a:lnTo>
                <a:close/>
                <a:moveTo>
                  <a:pt x="0" y="0"/>
                </a:moveTo>
                <a:lnTo>
                  <a:pt x="3384621" y="0"/>
                </a:lnTo>
                <a:lnTo>
                  <a:pt x="3384621" y="2381115"/>
                </a:lnTo>
                <a:lnTo>
                  <a:pt x="0" y="2381115"/>
                </a:lnTo>
                <a:close/>
              </a:path>
            </a:pathLst>
          </a:custGeom>
          <a:noFill/>
        </p:spPr>
        <p:txBody>
          <a:bodyPr wrap="square">
            <a:noAutofit/>
          </a:bodyPr>
          <a:lstStyle/>
          <a:p>
            <a:endParaRPr lang="en-US"/>
          </a:p>
        </p:txBody>
      </p:sp>
      <p:sp>
        <p:nvSpPr>
          <p:cNvPr id="15" name="Picture Placeholder 14"/>
          <p:cNvSpPr>
            <a:spLocks noGrp="1"/>
          </p:cNvSpPr>
          <p:nvPr>
            <p:ph type="pic" sz="quarter" idx="25"/>
          </p:nvPr>
        </p:nvSpPr>
        <p:spPr>
          <a:xfrm>
            <a:off x="311080" y="2249714"/>
            <a:ext cx="4826977" cy="1659937"/>
          </a:xfrm>
          <a:custGeom>
            <a:avLst/>
            <a:gdLst>
              <a:gd name="connsiteX0" fmla="*/ 2830286 w 4826977"/>
              <a:gd name="connsiteY0" fmla="*/ 0 h 1659937"/>
              <a:gd name="connsiteX1" fmla="*/ 4826977 w 4826977"/>
              <a:gd name="connsiteY1" fmla="*/ 0 h 1659937"/>
              <a:gd name="connsiteX2" fmla="*/ 4826977 w 4826977"/>
              <a:gd name="connsiteY2" fmla="*/ 1659937 h 1659937"/>
              <a:gd name="connsiteX3" fmla="*/ 2830286 w 4826977"/>
              <a:gd name="connsiteY3" fmla="*/ 1659937 h 1659937"/>
              <a:gd name="connsiteX4" fmla="*/ 0 w 4826977"/>
              <a:gd name="connsiteY4" fmla="*/ 0 h 1659937"/>
              <a:gd name="connsiteX5" fmla="*/ 2577264 w 4826977"/>
              <a:gd name="connsiteY5" fmla="*/ 0 h 1659937"/>
              <a:gd name="connsiteX6" fmla="*/ 2577264 w 4826977"/>
              <a:gd name="connsiteY6" fmla="*/ 1659937 h 1659937"/>
              <a:gd name="connsiteX7" fmla="*/ 0 w 4826977"/>
              <a:gd name="connsiteY7" fmla="*/ 1659937 h 16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977" h="1659937">
                <a:moveTo>
                  <a:pt x="2830286" y="0"/>
                </a:moveTo>
                <a:lnTo>
                  <a:pt x="4826977" y="0"/>
                </a:lnTo>
                <a:lnTo>
                  <a:pt x="4826977" y="1659937"/>
                </a:lnTo>
                <a:lnTo>
                  <a:pt x="2830286" y="1659937"/>
                </a:lnTo>
                <a:close/>
                <a:moveTo>
                  <a:pt x="0" y="0"/>
                </a:moveTo>
                <a:lnTo>
                  <a:pt x="2577264" y="0"/>
                </a:lnTo>
                <a:lnTo>
                  <a:pt x="2577264" y="1659937"/>
                </a:lnTo>
                <a:lnTo>
                  <a:pt x="0" y="1659937"/>
                </a:lnTo>
                <a:close/>
              </a:path>
            </a:pathLst>
          </a:custGeom>
          <a:noFill/>
        </p:spPr>
        <p:txBody>
          <a:bodyPr wrap="square">
            <a:noAutofit/>
          </a:bodyPr>
          <a:lstStyle/>
          <a:p>
            <a:endParaRPr lang="en-US"/>
          </a:p>
        </p:txBody>
      </p:sp>
      <p:sp>
        <p:nvSpPr>
          <p:cNvPr id="20" name="Picture Placeholder 19"/>
          <p:cNvSpPr>
            <a:spLocks noGrp="1"/>
          </p:cNvSpPr>
          <p:nvPr>
            <p:ph type="pic" sz="quarter" idx="26"/>
          </p:nvPr>
        </p:nvSpPr>
        <p:spPr>
          <a:xfrm>
            <a:off x="311079" y="246743"/>
            <a:ext cx="3970634" cy="1750651"/>
          </a:xfrm>
          <a:custGeom>
            <a:avLst/>
            <a:gdLst>
              <a:gd name="connsiteX0" fmla="*/ 2104571 w 3970634"/>
              <a:gd name="connsiteY0" fmla="*/ 391886 h 1750651"/>
              <a:gd name="connsiteX1" fmla="*/ 3970634 w 3970634"/>
              <a:gd name="connsiteY1" fmla="*/ 391886 h 1750651"/>
              <a:gd name="connsiteX2" fmla="*/ 3970634 w 3970634"/>
              <a:gd name="connsiteY2" fmla="*/ 1750651 h 1750651"/>
              <a:gd name="connsiteX3" fmla="*/ 2104571 w 3970634"/>
              <a:gd name="connsiteY3" fmla="*/ 1750651 h 1750651"/>
              <a:gd name="connsiteX4" fmla="*/ 0 w 3970634"/>
              <a:gd name="connsiteY4" fmla="*/ 0 h 1750651"/>
              <a:gd name="connsiteX5" fmla="*/ 1866063 w 3970634"/>
              <a:gd name="connsiteY5" fmla="*/ 0 h 1750651"/>
              <a:gd name="connsiteX6" fmla="*/ 1866063 w 3970634"/>
              <a:gd name="connsiteY6" fmla="*/ 1750651 h 1750651"/>
              <a:gd name="connsiteX7" fmla="*/ 0 w 3970634"/>
              <a:gd name="connsiteY7" fmla="*/ 1750651 h 17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0634" h="1750651">
                <a:moveTo>
                  <a:pt x="2104571" y="391886"/>
                </a:moveTo>
                <a:lnTo>
                  <a:pt x="3970634" y="391886"/>
                </a:lnTo>
                <a:lnTo>
                  <a:pt x="3970634" y="1750651"/>
                </a:lnTo>
                <a:lnTo>
                  <a:pt x="2104571" y="1750651"/>
                </a:lnTo>
                <a:close/>
                <a:moveTo>
                  <a:pt x="0" y="0"/>
                </a:moveTo>
                <a:lnTo>
                  <a:pt x="1866063" y="0"/>
                </a:lnTo>
                <a:lnTo>
                  <a:pt x="1866063" y="1750651"/>
                </a:lnTo>
                <a:lnTo>
                  <a:pt x="0" y="1750651"/>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6"/>
          <p:cNvSpPr>
            <a:spLocks noGrp="1"/>
          </p:cNvSpPr>
          <p:nvPr>
            <p:ph type="pic" sz="quarter" idx="24"/>
          </p:nvPr>
        </p:nvSpPr>
        <p:spPr>
          <a:xfrm>
            <a:off x="9258300" y="0"/>
            <a:ext cx="2933700" cy="68580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6"/>
          <p:cNvSpPr>
            <a:spLocks noGrp="1"/>
          </p:cNvSpPr>
          <p:nvPr>
            <p:ph type="pic" sz="quarter" idx="24"/>
          </p:nvPr>
        </p:nvSpPr>
        <p:spPr>
          <a:xfrm>
            <a:off x="217716" y="203200"/>
            <a:ext cx="3744684" cy="1727200"/>
          </a:xfrm>
          <a:prstGeom prst="rect">
            <a:avLst/>
          </a:prstGeom>
          <a:noFill/>
        </p:spPr>
        <p:txBody>
          <a:bodyPr/>
          <a:lstStyle/>
          <a:p>
            <a:endParaRPr lang="en-US"/>
          </a:p>
        </p:txBody>
      </p:sp>
      <p:sp>
        <p:nvSpPr>
          <p:cNvPr id="6" name="Picture Placeholder 6"/>
          <p:cNvSpPr>
            <a:spLocks noGrp="1"/>
          </p:cNvSpPr>
          <p:nvPr>
            <p:ph type="pic" sz="quarter" idx="25"/>
          </p:nvPr>
        </p:nvSpPr>
        <p:spPr>
          <a:xfrm>
            <a:off x="217716" y="2214330"/>
            <a:ext cx="3744684" cy="1727200"/>
          </a:xfrm>
          <a:prstGeom prst="rect">
            <a:avLst/>
          </a:prstGeom>
          <a:noFill/>
        </p:spPr>
        <p:txBody>
          <a:bodyPr/>
          <a:lstStyle/>
          <a:p>
            <a:endParaRPr lang="en-US"/>
          </a:p>
        </p:txBody>
      </p:sp>
      <p:sp>
        <p:nvSpPr>
          <p:cNvPr id="7" name="Picture Placeholder 6"/>
          <p:cNvSpPr>
            <a:spLocks noGrp="1"/>
          </p:cNvSpPr>
          <p:nvPr>
            <p:ph type="pic" sz="quarter" idx="26"/>
          </p:nvPr>
        </p:nvSpPr>
        <p:spPr>
          <a:xfrm>
            <a:off x="4211564" y="203200"/>
            <a:ext cx="3744684" cy="3738330"/>
          </a:xfrm>
          <a:prstGeom prst="rect">
            <a:avLst/>
          </a:prstGeom>
          <a:noFill/>
        </p:spPr>
        <p:txBody>
          <a:bodyPr/>
          <a:lstStyle/>
          <a:p>
            <a:endParaRPr lang="en-US"/>
          </a:p>
        </p:txBody>
      </p:sp>
      <p:sp>
        <p:nvSpPr>
          <p:cNvPr id="8" name="Picture Placeholder 6"/>
          <p:cNvSpPr>
            <a:spLocks noGrp="1"/>
          </p:cNvSpPr>
          <p:nvPr>
            <p:ph type="pic" sz="quarter" idx="27"/>
          </p:nvPr>
        </p:nvSpPr>
        <p:spPr>
          <a:xfrm>
            <a:off x="8205412" y="203200"/>
            <a:ext cx="1741712" cy="1727200"/>
          </a:xfrm>
          <a:prstGeom prst="rect">
            <a:avLst/>
          </a:prstGeom>
          <a:noFill/>
        </p:spPr>
        <p:txBody>
          <a:bodyPr/>
          <a:lstStyle/>
          <a:p>
            <a:endParaRPr lang="en-US"/>
          </a:p>
        </p:txBody>
      </p:sp>
      <p:sp>
        <p:nvSpPr>
          <p:cNvPr id="11" name="Picture Placeholder 6"/>
          <p:cNvSpPr>
            <a:spLocks noGrp="1"/>
          </p:cNvSpPr>
          <p:nvPr>
            <p:ph type="pic" sz="quarter" idx="28"/>
          </p:nvPr>
        </p:nvSpPr>
        <p:spPr>
          <a:xfrm>
            <a:off x="10196288" y="203200"/>
            <a:ext cx="1741712" cy="1727200"/>
          </a:xfrm>
          <a:prstGeom prst="rect">
            <a:avLst/>
          </a:prstGeom>
          <a:noFill/>
        </p:spPr>
        <p:txBody>
          <a:bodyPr/>
          <a:lstStyle/>
          <a:p>
            <a:endParaRPr lang="en-US"/>
          </a:p>
        </p:txBody>
      </p:sp>
      <p:sp>
        <p:nvSpPr>
          <p:cNvPr id="12" name="Picture Placeholder 6"/>
          <p:cNvSpPr>
            <a:spLocks noGrp="1"/>
          </p:cNvSpPr>
          <p:nvPr>
            <p:ph type="pic" sz="quarter" idx="29"/>
          </p:nvPr>
        </p:nvSpPr>
        <p:spPr>
          <a:xfrm>
            <a:off x="8205412" y="2214330"/>
            <a:ext cx="1741712" cy="1727200"/>
          </a:xfrm>
          <a:prstGeom prst="rect">
            <a:avLst/>
          </a:prstGeom>
          <a:noFill/>
        </p:spPr>
        <p:txBody>
          <a:bodyPr/>
          <a:lstStyle/>
          <a:p>
            <a:endParaRPr lang="en-US"/>
          </a:p>
        </p:txBody>
      </p:sp>
      <p:sp>
        <p:nvSpPr>
          <p:cNvPr id="13" name="Picture Placeholder 6"/>
          <p:cNvSpPr>
            <a:spLocks noGrp="1"/>
          </p:cNvSpPr>
          <p:nvPr>
            <p:ph type="pic" sz="quarter" idx="30"/>
          </p:nvPr>
        </p:nvSpPr>
        <p:spPr>
          <a:xfrm>
            <a:off x="10196288" y="2214329"/>
            <a:ext cx="1741712" cy="3738331"/>
          </a:xfrm>
          <a:prstGeom prst="rect">
            <a:avLst/>
          </a:prstGeom>
          <a:noFill/>
        </p:spPr>
        <p:txBody>
          <a:bodyPr/>
          <a:lstStyle/>
          <a:p>
            <a:endParaRPr lang="en-US"/>
          </a:p>
        </p:txBody>
      </p:sp>
      <p:sp>
        <p:nvSpPr>
          <p:cNvPr id="14" name="Picture Placeholder 6"/>
          <p:cNvSpPr>
            <a:spLocks noGrp="1"/>
          </p:cNvSpPr>
          <p:nvPr>
            <p:ph type="pic" sz="quarter" idx="31"/>
          </p:nvPr>
        </p:nvSpPr>
        <p:spPr>
          <a:xfrm>
            <a:off x="8205412" y="4225460"/>
            <a:ext cx="1741712" cy="1727200"/>
          </a:xfrm>
          <a:prstGeom prst="rect">
            <a:avLst/>
          </a:prstGeom>
          <a:noFill/>
        </p:spPr>
        <p:txBody>
          <a:bodyPr/>
          <a:lstStyle/>
          <a:p>
            <a:endParaRPr lang="en-US"/>
          </a:p>
        </p:txBody>
      </p:sp>
      <p:sp>
        <p:nvSpPr>
          <p:cNvPr id="15" name="Picture Placeholder 6"/>
          <p:cNvSpPr>
            <a:spLocks noGrp="1"/>
          </p:cNvSpPr>
          <p:nvPr>
            <p:ph type="pic" sz="quarter" idx="32"/>
          </p:nvPr>
        </p:nvSpPr>
        <p:spPr>
          <a:xfrm>
            <a:off x="6214536" y="4225460"/>
            <a:ext cx="1741712" cy="1727200"/>
          </a:xfrm>
          <a:prstGeom prst="rect">
            <a:avLst/>
          </a:prstGeom>
          <a:noFill/>
        </p:spPr>
        <p:txBody>
          <a:bodyPr/>
          <a:lstStyle/>
          <a:p>
            <a:endParaRPr lang="en-US"/>
          </a:p>
        </p:txBody>
      </p:sp>
      <p:sp>
        <p:nvSpPr>
          <p:cNvPr id="16" name="Picture Placeholder 6"/>
          <p:cNvSpPr>
            <a:spLocks noGrp="1"/>
          </p:cNvSpPr>
          <p:nvPr>
            <p:ph type="pic" sz="quarter" idx="33"/>
          </p:nvPr>
        </p:nvSpPr>
        <p:spPr>
          <a:xfrm>
            <a:off x="217716" y="4225460"/>
            <a:ext cx="1741712" cy="1727200"/>
          </a:xfrm>
          <a:prstGeom prst="rect">
            <a:avLst/>
          </a:prstGeom>
          <a:noFill/>
        </p:spPr>
        <p:txBody>
          <a:bodyPr/>
          <a:lstStyle/>
          <a:p>
            <a:endParaRPr lang="en-US"/>
          </a:p>
        </p:txBody>
      </p:sp>
      <p:sp>
        <p:nvSpPr>
          <p:cNvPr id="17" name="Picture Placeholder 6"/>
          <p:cNvSpPr>
            <a:spLocks noGrp="1"/>
          </p:cNvSpPr>
          <p:nvPr>
            <p:ph type="pic" sz="quarter" idx="34"/>
          </p:nvPr>
        </p:nvSpPr>
        <p:spPr>
          <a:xfrm>
            <a:off x="2208592" y="4225460"/>
            <a:ext cx="3744684" cy="172720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3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ppt_x"/>
                                          </p:val>
                                        </p:tav>
                                        <p:tav tm="100000">
                                          <p:val>
                                            <p:strVal val="#ppt_x"/>
                                          </p:val>
                                        </p:tav>
                                      </p:tavLst>
                                    </p:anim>
                                    <p:anim calcmode="lin" valueType="num">
                                      <p:cBhvr additive="base">
                                        <p:cTn id="28" dur="10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7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4" grpId="0"/>
      <p:bldP spid="15" grpId="0"/>
      <p:bldP spid="16" grpId="0"/>
      <p:bldP spid="17"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72"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77"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78"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80"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82"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86"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000" fill="hold"/>
                                        <p:tgtEl>
                                          <p:spTgt spid="72"/>
                                        </p:tgtEl>
                                        <p:attrNameLst>
                                          <p:attrName>ppt_x</p:attrName>
                                        </p:attrNameLst>
                                      </p:cBhvr>
                                      <p:tavLst>
                                        <p:tav tm="0">
                                          <p:val>
                                            <p:strVal val="#ppt_x"/>
                                          </p:val>
                                        </p:tav>
                                        <p:tav tm="100000">
                                          <p:val>
                                            <p:strVal val="#ppt_x"/>
                                          </p:val>
                                        </p:tav>
                                      </p:tavLst>
                                    </p:anim>
                                    <p:anim calcmode="lin" valueType="num">
                                      <p:cBhvr additive="base">
                                        <p:cTn id="12" dur="100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000" fill="hold"/>
                                        <p:tgtEl>
                                          <p:spTgt spid="73"/>
                                        </p:tgtEl>
                                        <p:attrNameLst>
                                          <p:attrName>ppt_x</p:attrName>
                                        </p:attrNameLst>
                                      </p:cBhvr>
                                      <p:tavLst>
                                        <p:tav tm="0">
                                          <p:val>
                                            <p:strVal val="#ppt_x"/>
                                          </p:val>
                                        </p:tav>
                                        <p:tav tm="100000">
                                          <p:val>
                                            <p:strVal val="#ppt_x"/>
                                          </p:val>
                                        </p:tav>
                                      </p:tavLst>
                                    </p:anim>
                                    <p:anim calcmode="lin" valueType="num">
                                      <p:cBhvr additive="base">
                                        <p:cTn id="16" dur="10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000" fill="hold"/>
                                        <p:tgtEl>
                                          <p:spTgt spid="74"/>
                                        </p:tgtEl>
                                        <p:attrNameLst>
                                          <p:attrName>ppt_x</p:attrName>
                                        </p:attrNameLst>
                                      </p:cBhvr>
                                      <p:tavLst>
                                        <p:tav tm="0">
                                          <p:val>
                                            <p:strVal val="#ppt_x"/>
                                          </p:val>
                                        </p:tav>
                                        <p:tav tm="100000">
                                          <p:val>
                                            <p:strVal val="#ppt_x"/>
                                          </p:val>
                                        </p:tav>
                                      </p:tavLst>
                                    </p:anim>
                                    <p:anim calcmode="lin" valueType="num">
                                      <p:cBhvr additive="base">
                                        <p:cTn id="20" dur="10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000" fill="hold"/>
                                        <p:tgtEl>
                                          <p:spTgt spid="75"/>
                                        </p:tgtEl>
                                        <p:attrNameLst>
                                          <p:attrName>ppt_x</p:attrName>
                                        </p:attrNameLst>
                                      </p:cBhvr>
                                      <p:tavLst>
                                        <p:tav tm="0">
                                          <p:val>
                                            <p:strVal val="#ppt_x"/>
                                          </p:val>
                                        </p:tav>
                                        <p:tav tm="100000">
                                          <p:val>
                                            <p:strVal val="#ppt_x"/>
                                          </p:val>
                                        </p:tav>
                                      </p:tavLst>
                                    </p:anim>
                                    <p:anim calcmode="lin" valueType="num">
                                      <p:cBhvr additive="base">
                                        <p:cTn id="24" dur="10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1000" fill="hold"/>
                                        <p:tgtEl>
                                          <p:spTgt spid="76"/>
                                        </p:tgtEl>
                                        <p:attrNameLst>
                                          <p:attrName>ppt_x</p:attrName>
                                        </p:attrNameLst>
                                      </p:cBhvr>
                                      <p:tavLst>
                                        <p:tav tm="0">
                                          <p:val>
                                            <p:strVal val="#ppt_x"/>
                                          </p:val>
                                        </p:tav>
                                        <p:tav tm="100000">
                                          <p:val>
                                            <p:strVal val="#ppt_x"/>
                                          </p:val>
                                        </p:tav>
                                      </p:tavLst>
                                    </p:anim>
                                    <p:anim calcmode="lin" valueType="num">
                                      <p:cBhvr additive="base">
                                        <p:cTn id="28" dur="10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1000" fill="hold"/>
                                        <p:tgtEl>
                                          <p:spTgt spid="77"/>
                                        </p:tgtEl>
                                        <p:attrNameLst>
                                          <p:attrName>ppt_x</p:attrName>
                                        </p:attrNameLst>
                                      </p:cBhvr>
                                      <p:tavLst>
                                        <p:tav tm="0">
                                          <p:val>
                                            <p:strVal val="#ppt_x"/>
                                          </p:val>
                                        </p:tav>
                                        <p:tav tm="100000">
                                          <p:val>
                                            <p:strVal val="#ppt_x"/>
                                          </p:val>
                                        </p:tav>
                                      </p:tavLst>
                                    </p:anim>
                                    <p:anim calcmode="lin" valueType="num">
                                      <p:cBhvr additive="base">
                                        <p:cTn id="32" dur="10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1000" fill="hold"/>
                                        <p:tgtEl>
                                          <p:spTgt spid="78"/>
                                        </p:tgtEl>
                                        <p:attrNameLst>
                                          <p:attrName>ppt_x</p:attrName>
                                        </p:attrNameLst>
                                      </p:cBhvr>
                                      <p:tavLst>
                                        <p:tav tm="0">
                                          <p:val>
                                            <p:strVal val="#ppt_x"/>
                                          </p:val>
                                        </p:tav>
                                        <p:tav tm="100000">
                                          <p:val>
                                            <p:strVal val="#ppt_x"/>
                                          </p:val>
                                        </p:tav>
                                      </p:tavLst>
                                    </p:anim>
                                    <p:anim calcmode="lin" valueType="num">
                                      <p:cBhvr additive="base">
                                        <p:cTn id="36" dur="10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1000" fill="hold"/>
                                        <p:tgtEl>
                                          <p:spTgt spid="79"/>
                                        </p:tgtEl>
                                        <p:attrNameLst>
                                          <p:attrName>ppt_x</p:attrName>
                                        </p:attrNameLst>
                                      </p:cBhvr>
                                      <p:tavLst>
                                        <p:tav tm="0">
                                          <p:val>
                                            <p:strVal val="#ppt_x"/>
                                          </p:val>
                                        </p:tav>
                                        <p:tav tm="100000">
                                          <p:val>
                                            <p:strVal val="#ppt_x"/>
                                          </p:val>
                                        </p:tav>
                                      </p:tavLst>
                                    </p:anim>
                                    <p:anim calcmode="lin" valueType="num">
                                      <p:cBhvr additive="base">
                                        <p:cTn id="40" dur="10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1000" fill="hold"/>
                                        <p:tgtEl>
                                          <p:spTgt spid="80"/>
                                        </p:tgtEl>
                                        <p:attrNameLst>
                                          <p:attrName>ppt_x</p:attrName>
                                        </p:attrNameLst>
                                      </p:cBhvr>
                                      <p:tavLst>
                                        <p:tav tm="0">
                                          <p:val>
                                            <p:strVal val="#ppt_x"/>
                                          </p:val>
                                        </p:tav>
                                        <p:tav tm="100000">
                                          <p:val>
                                            <p:strVal val="#ppt_x"/>
                                          </p:val>
                                        </p:tav>
                                      </p:tavLst>
                                    </p:anim>
                                    <p:anim calcmode="lin" valueType="num">
                                      <p:cBhvr additive="base">
                                        <p:cTn id="44" dur="10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1000" fill="hold"/>
                                        <p:tgtEl>
                                          <p:spTgt spid="81"/>
                                        </p:tgtEl>
                                        <p:attrNameLst>
                                          <p:attrName>ppt_x</p:attrName>
                                        </p:attrNameLst>
                                      </p:cBhvr>
                                      <p:tavLst>
                                        <p:tav tm="0">
                                          <p:val>
                                            <p:strVal val="#ppt_x"/>
                                          </p:val>
                                        </p:tav>
                                        <p:tav tm="100000">
                                          <p:val>
                                            <p:strVal val="#ppt_x"/>
                                          </p:val>
                                        </p:tav>
                                      </p:tavLst>
                                    </p:anim>
                                    <p:anim calcmode="lin" valueType="num">
                                      <p:cBhvr additive="base">
                                        <p:cTn id="48" dur="10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1000" fill="hold"/>
                                        <p:tgtEl>
                                          <p:spTgt spid="82"/>
                                        </p:tgtEl>
                                        <p:attrNameLst>
                                          <p:attrName>ppt_x</p:attrName>
                                        </p:attrNameLst>
                                      </p:cBhvr>
                                      <p:tavLst>
                                        <p:tav tm="0">
                                          <p:val>
                                            <p:strVal val="#ppt_x"/>
                                          </p:val>
                                        </p:tav>
                                        <p:tav tm="100000">
                                          <p:val>
                                            <p:strVal val="#ppt_x"/>
                                          </p:val>
                                        </p:tav>
                                      </p:tavLst>
                                    </p:anim>
                                    <p:anim calcmode="lin" valueType="num">
                                      <p:cBhvr additive="base">
                                        <p:cTn id="52" dur="10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1000" fill="hold"/>
                                        <p:tgtEl>
                                          <p:spTgt spid="83"/>
                                        </p:tgtEl>
                                        <p:attrNameLst>
                                          <p:attrName>ppt_x</p:attrName>
                                        </p:attrNameLst>
                                      </p:cBhvr>
                                      <p:tavLst>
                                        <p:tav tm="0">
                                          <p:val>
                                            <p:strVal val="#ppt_x"/>
                                          </p:val>
                                        </p:tav>
                                        <p:tav tm="100000">
                                          <p:val>
                                            <p:strVal val="#ppt_x"/>
                                          </p:val>
                                        </p:tav>
                                      </p:tavLst>
                                    </p:anim>
                                    <p:anim calcmode="lin" valueType="num">
                                      <p:cBhvr additive="base">
                                        <p:cTn id="56" dur="1000" fill="hold"/>
                                        <p:tgtEl>
                                          <p:spTgt spid="8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1000" fill="hold"/>
                                        <p:tgtEl>
                                          <p:spTgt spid="84"/>
                                        </p:tgtEl>
                                        <p:attrNameLst>
                                          <p:attrName>ppt_x</p:attrName>
                                        </p:attrNameLst>
                                      </p:cBhvr>
                                      <p:tavLst>
                                        <p:tav tm="0">
                                          <p:val>
                                            <p:strVal val="#ppt_x"/>
                                          </p:val>
                                        </p:tav>
                                        <p:tav tm="100000">
                                          <p:val>
                                            <p:strVal val="#ppt_x"/>
                                          </p:val>
                                        </p:tav>
                                      </p:tavLst>
                                    </p:anim>
                                    <p:anim calcmode="lin" valueType="num">
                                      <p:cBhvr additive="base">
                                        <p:cTn id="60" dur="10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1000" fill="hold"/>
                                        <p:tgtEl>
                                          <p:spTgt spid="85"/>
                                        </p:tgtEl>
                                        <p:attrNameLst>
                                          <p:attrName>ppt_x</p:attrName>
                                        </p:attrNameLst>
                                      </p:cBhvr>
                                      <p:tavLst>
                                        <p:tav tm="0">
                                          <p:val>
                                            <p:strVal val="#ppt_x"/>
                                          </p:val>
                                        </p:tav>
                                        <p:tav tm="100000">
                                          <p:val>
                                            <p:strVal val="#ppt_x"/>
                                          </p:val>
                                        </p:tav>
                                      </p:tavLst>
                                    </p:anim>
                                    <p:anim calcmode="lin" valueType="num">
                                      <p:cBhvr additive="base">
                                        <p:cTn id="64" dur="1000" fill="hold"/>
                                        <p:tgtEl>
                                          <p:spTgt spid="85"/>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1000" fill="hold"/>
                                        <p:tgtEl>
                                          <p:spTgt spid="86"/>
                                        </p:tgtEl>
                                        <p:attrNameLst>
                                          <p:attrName>ppt_x</p:attrName>
                                        </p:attrNameLst>
                                      </p:cBhvr>
                                      <p:tavLst>
                                        <p:tav tm="0">
                                          <p:val>
                                            <p:strVal val="#ppt_x"/>
                                          </p:val>
                                        </p:tav>
                                        <p:tav tm="100000">
                                          <p:val>
                                            <p:strVal val="#ppt_x"/>
                                          </p:val>
                                        </p:tav>
                                      </p:tavLst>
                                    </p:anim>
                                    <p:anim calcmode="lin" valueType="num">
                                      <p:cBhvr additive="base">
                                        <p:cTn id="68" dur="1000" fill="hold"/>
                                        <p:tgtEl>
                                          <p:spTgt spid="86"/>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1000" fill="hold"/>
                                        <p:tgtEl>
                                          <p:spTgt spid="87"/>
                                        </p:tgtEl>
                                        <p:attrNameLst>
                                          <p:attrName>ppt_x</p:attrName>
                                        </p:attrNameLst>
                                      </p:cBhvr>
                                      <p:tavLst>
                                        <p:tav tm="0">
                                          <p:val>
                                            <p:strVal val="#ppt_x"/>
                                          </p:val>
                                        </p:tav>
                                        <p:tav tm="100000">
                                          <p:val>
                                            <p:strVal val="#ppt_x"/>
                                          </p:val>
                                        </p:tav>
                                      </p:tavLst>
                                    </p:anim>
                                    <p:anim calcmode="lin" valueType="num">
                                      <p:cBhvr additive="base">
                                        <p:cTn id="72" dur="1000" fill="hold"/>
                                        <p:tgtEl>
                                          <p:spTgt spid="87"/>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1000" fill="hold"/>
                                        <p:tgtEl>
                                          <p:spTgt spid="88"/>
                                        </p:tgtEl>
                                        <p:attrNameLst>
                                          <p:attrName>ppt_x</p:attrName>
                                        </p:attrNameLst>
                                      </p:cBhvr>
                                      <p:tavLst>
                                        <p:tav tm="0">
                                          <p:val>
                                            <p:strVal val="#ppt_x"/>
                                          </p:val>
                                        </p:tav>
                                        <p:tav tm="100000">
                                          <p:val>
                                            <p:strVal val="#ppt_x"/>
                                          </p:val>
                                        </p:tav>
                                      </p:tavLst>
                                    </p:anim>
                                    <p:anim calcmode="lin" valueType="num">
                                      <p:cBhvr additive="base">
                                        <p:cTn id="7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6"/>
          <p:cNvSpPr>
            <a:spLocks noGrp="1"/>
          </p:cNvSpPr>
          <p:nvPr>
            <p:ph type="pic" sz="quarter" idx="33"/>
          </p:nvPr>
        </p:nvSpPr>
        <p:spPr>
          <a:xfrm>
            <a:off x="444021" y="4226571"/>
            <a:ext cx="1774163" cy="1774164"/>
          </a:xfrm>
          <a:prstGeom prst="rect">
            <a:avLst/>
          </a:prstGeom>
          <a:noFill/>
        </p:spPr>
        <p:txBody>
          <a:bodyPr/>
          <a:lstStyle/>
          <a:p>
            <a:endParaRPr lang="en-US"/>
          </a:p>
        </p:txBody>
      </p:sp>
      <p:sp>
        <p:nvSpPr>
          <p:cNvPr id="4" name="Picture Placeholder 6"/>
          <p:cNvSpPr>
            <a:spLocks noGrp="1"/>
          </p:cNvSpPr>
          <p:nvPr>
            <p:ph type="pic" sz="quarter" idx="34"/>
          </p:nvPr>
        </p:nvSpPr>
        <p:spPr>
          <a:xfrm>
            <a:off x="2349979" y="4226571"/>
            <a:ext cx="1774163" cy="1774164"/>
          </a:xfrm>
          <a:prstGeom prst="rect">
            <a:avLst/>
          </a:prstGeom>
          <a:noFill/>
        </p:spPr>
        <p:txBody>
          <a:bodyPr/>
          <a:lstStyle/>
          <a:p>
            <a:endParaRPr lang="en-US"/>
          </a:p>
        </p:txBody>
      </p:sp>
      <p:sp>
        <p:nvSpPr>
          <p:cNvPr id="5"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6"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8"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9" name="Picture Placeholder 6"/>
          <p:cNvSpPr>
            <a:spLocks noGrp="1"/>
          </p:cNvSpPr>
          <p:nvPr>
            <p:ph type="pic" sz="quarter" idx="39"/>
          </p:nvPr>
        </p:nvSpPr>
        <p:spPr>
          <a:xfrm>
            <a:off x="444021" y="2338718"/>
            <a:ext cx="1774163" cy="1774164"/>
          </a:xfrm>
          <a:prstGeom prst="rect">
            <a:avLst/>
          </a:prstGeom>
          <a:noFill/>
        </p:spPr>
        <p:txBody>
          <a:bodyPr/>
          <a:lstStyle/>
          <a:p>
            <a:endParaRPr lang="en-US"/>
          </a:p>
        </p:txBody>
      </p:sp>
      <p:sp>
        <p:nvSpPr>
          <p:cNvPr id="10" name="Picture Placeholder 6"/>
          <p:cNvSpPr>
            <a:spLocks noGrp="1"/>
          </p:cNvSpPr>
          <p:nvPr>
            <p:ph type="pic" sz="quarter" idx="40"/>
          </p:nvPr>
        </p:nvSpPr>
        <p:spPr>
          <a:xfrm>
            <a:off x="2349979" y="2338718"/>
            <a:ext cx="1774163" cy="1774164"/>
          </a:xfrm>
          <a:prstGeom prst="rect">
            <a:avLst/>
          </a:prstGeom>
          <a:noFill/>
        </p:spPr>
        <p:txBody>
          <a:bodyPr/>
          <a:lstStyle/>
          <a:p>
            <a:endParaRPr lang="en-US"/>
          </a:p>
        </p:txBody>
      </p:sp>
      <p:sp>
        <p:nvSpPr>
          <p:cNvPr id="11" name="Picture Placeholder 6"/>
          <p:cNvSpPr>
            <a:spLocks noGrp="1"/>
          </p:cNvSpPr>
          <p:nvPr>
            <p:ph type="pic" sz="quarter" idx="41"/>
          </p:nvPr>
        </p:nvSpPr>
        <p:spPr>
          <a:xfrm>
            <a:off x="4255937" y="2338718"/>
            <a:ext cx="1774163" cy="1774164"/>
          </a:xfrm>
          <a:prstGeom prst="rect">
            <a:avLst/>
          </a:prstGeom>
          <a:noFill/>
        </p:spPr>
        <p:txBody>
          <a:bodyPr/>
          <a:lstStyle/>
          <a:p>
            <a:endParaRPr lang="en-US"/>
          </a:p>
        </p:txBody>
      </p:sp>
      <p:sp>
        <p:nvSpPr>
          <p:cNvPr id="12" name="Picture Placeholder 6"/>
          <p:cNvSpPr>
            <a:spLocks noGrp="1"/>
          </p:cNvSpPr>
          <p:nvPr>
            <p:ph type="pic" sz="quarter" idx="42"/>
          </p:nvPr>
        </p:nvSpPr>
        <p:spPr>
          <a:xfrm>
            <a:off x="6161899" y="2338718"/>
            <a:ext cx="1774163" cy="1774164"/>
          </a:xfrm>
          <a:prstGeom prst="rect">
            <a:avLst/>
          </a:prstGeom>
          <a:noFill/>
        </p:spPr>
        <p:txBody>
          <a:bodyPr/>
          <a:lstStyle/>
          <a:p>
            <a:endParaRPr lang="en-US"/>
          </a:p>
        </p:txBody>
      </p:sp>
      <p:sp>
        <p:nvSpPr>
          <p:cNvPr id="13" name="Picture Placeholder 6"/>
          <p:cNvSpPr>
            <a:spLocks noGrp="1"/>
          </p:cNvSpPr>
          <p:nvPr>
            <p:ph type="pic" sz="quarter" idx="43"/>
          </p:nvPr>
        </p:nvSpPr>
        <p:spPr>
          <a:xfrm>
            <a:off x="8067857" y="2338718"/>
            <a:ext cx="1774163" cy="1774164"/>
          </a:xfrm>
          <a:prstGeom prst="rect">
            <a:avLst/>
          </a:prstGeom>
          <a:noFill/>
        </p:spPr>
        <p:txBody>
          <a:bodyPr/>
          <a:lstStyle/>
          <a:p>
            <a:endParaRPr lang="en-US"/>
          </a:p>
        </p:txBody>
      </p:sp>
      <p:sp>
        <p:nvSpPr>
          <p:cNvPr id="14" name="Picture Placeholder 6"/>
          <p:cNvSpPr>
            <a:spLocks noGrp="1"/>
          </p:cNvSpPr>
          <p:nvPr>
            <p:ph type="pic" sz="quarter" idx="44"/>
          </p:nvPr>
        </p:nvSpPr>
        <p:spPr>
          <a:xfrm>
            <a:off x="9973817" y="2338718"/>
            <a:ext cx="1774163" cy="1774164"/>
          </a:xfrm>
          <a:prstGeom prst="rect">
            <a:avLst/>
          </a:prstGeom>
          <a:noFill/>
        </p:spPr>
        <p:txBody>
          <a:bodyPr/>
          <a:lstStyle/>
          <a:p>
            <a:endParaRPr lang="en-US"/>
          </a:p>
        </p:txBody>
      </p:sp>
      <p:sp>
        <p:nvSpPr>
          <p:cNvPr id="15"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16"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17" name="Picture Placeholder 6"/>
          <p:cNvSpPr>
            <a:spLocks noGrp="1"/>
          </p:cNvSpPr>
          <p:nvPr>
            <p:ph type="pic" sz="quarter" idx="47"/>
          </p:nvPr>
        </p:nvSpPr>
        <p:spPr>
          <a:xfrm>
            <a:off x="4255937" y="450865"/>
            <a:ext cx="1774163" cy="1774164"/>
          </a:xfrm>
          <a:prstGeom prst="rect">
            <a:avLst/>
          </a:prstGeom>
          <a:noFill/>
        </p:spPr>
        <p:txBody>
          <a:bodyPr/>
          <a:lstStyle/>
          <a:p>
            <a:endParaRPr lang="en-US"/>
          </a:p>
        </p:txBody>
      </p:sp>
      <p:sp>
        <p:nvSpPr>
          <p:cNvPr id="18" name="Picture Placeholder 6"/>
          <p:cNvSpPr>
            <a:spLocks noGrp="1"/>
          </p:cNvSpPr>
          <p:nvPr>
            <p:ph type="pic" sz="quarter" idx="48"/>
          </p:nvPr>
        </p:nvSpPr>
        <p:spPr>
          <a:xfrm>
            <a:off x="6161899" y="450865"/>
            <a:ext cx="1774163" cy="1774164"/>
          </a:xfrm>
          <a:prstGeom prst="rect">
            <a:avLst/>
          </a:prstGeom>
          <a:noFill/>
        </p:spPr>
        <p:txBody>
          <a:bodyPr/>
          <a:lstStyle/>
          <a:p>
            <a:endParaRPr lang="en-US"/>
          </a:p>
        </p:txBody>
      </p:sp>
      <p:sp>
        <p:nvSpPr>
          <p:cNvPr id="19"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20"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
        <p:nvSpPr>
          <p:cNvPr id="21" name="Rectangle 20"/>
          <p:cNvSpPr/>
          <p:nvPr userDrawn="1"/>
        </p:nvSpPr>
        <p:spPr>
          <a:xfrm>
            <a:off x="444021"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44021"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44021"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34997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34997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34997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25593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25593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25593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616189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16189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16189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8067859"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8067859"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8067859"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973817" y="450865"/>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973817" y="2338718"/>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973817" y="4226571"/>
            <a:ext cx="1774163" cy="1774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ppt_x"/>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fill="hold"/>
                                        <p:tgtEl>
                                          <p:spTgt spid="12"/>
                                        </p:tgtEl>
                                        <p:attrNameLst>
                                          <p:attrName>ppt_x</p:attrName>
                                        </p:attrNameLst>
                                      </p:cBhvr>
                                      <p:tavLst>
                                        <p:tav tm="0">
                                          <p:val>
                                            <p:strVal val="#ppt_x"/>
                                          </p:val>
                                        </p:tav>
                                        <p:tav tm="100000">
                                          <p:val>
                                            <p:strVal val="#ppt_x"/>
                                          </p:val>
                                        </p:tav>
                                      </p:tavLst>
                                    </p:anim>
                                    <p:anim calcmode="lin" valueType="num">
                                      <p:cBhvr additive="base">
                                        <p:cTn id="44" dur="10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0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ppt_x"/>
                                          </p:val>
                                        </p:tav>
                                        <p:tav tm="100000">
                                          <p:val>
                                            <p:strVal val="#ppt_x"/>
                                          </p:val>
                                        </p:tav>
                                      </p:tavLst>
                                    </p:anim>
                                    <p:anim calcmode="lin" valueType="num">
                                      <p:cBhvr additive="base">
                                        <p:cTn id="48" dur="10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ppt_x"/>
                                          </p:val>
                                        </p:tav>
                                        <p:tav tm="100000">
                                          <p:val>
                                            <p:strVal val="#ppt_x"/>
                                          </p:val>
                                        </p:tav>
                                      </p:tavLst>
                                    </p:anim>
                                    <p:anim calcmode="lin" valueType="num">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ppt_x"/>
                                          </p:val>
                                        </p:tav>
                                        <p:tav tm="100000">
                                          <p:val>
                                            <p:strVal val="#ppt_x"/>
                                          </p:val>
                                        </p:tav>
                                      </p:tavLst>
                                    </p:anim>
                                    <p:anim calcmode="lin" valueType="num">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000" fill="hold"/>
                                        <p:tgtEl>
                                          <p:spTgt spid="16"/>
                                        </p:tgtEl>
                                        <p:attrNameLst>
                                          <p:attrName>ppt_x</p:attrName>
                                        </p:attrNameLst>
                                      </p:cBhvr>
                                      <p:tavLst>
                                        <p:tav tm="0">
                                          <p:val>
                                            <p:strVal val="#ppt_x"/>
                                          </p:val>
                                        </p:tav>
                                        <p:tav tm="100000">
                                          <p:val>
                                            <p:strVal val="#ppt_x"/>
                                          </p:val>
                                        </p:tav>
                                      </p:tavLst>
                                    </p:anim>
                                    <p:anim calcmode="lin" valueType="num">
                                      <p:cBhvr additive="base">
                                        <p:cTn id="60" dur="1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000" fill="hold"/>
                                        <p:tgtEl>
                                          <p:spTgt spid="17"/>
                                        </p:tgtEl>
                                        <p:attrNameLst>
                                          <p:attrName>ppt_x</p:attrName>
                                        </p:attrNameLst>
                                      </p:cBhvr>
                                      <p:tavLst>
                                        <p:tav tm="0">
                                          <p:val>
                                            <p:strVal val="#ppt_x"/>
                                          </p:val>
                                        </p:tav>
                                        <p:tav tm="100000">
                                          <p:val>
                                            <p:strVal val="#ppt_x"/>
                                          </p:val>
                                        </p:tav>
                                      </p:tavLst>
                                    </p:anim>
                                    <p:anim calcmode="lin" valueType="num">
                                      <p:cBhvr additive="base">
                                        <p:cTn id="64" dur="10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000" fill="hold"/>
                                        <p:tgtEl>
                                          <p:spTgt spid="18"/>
                                        </p:tgtEl>
                                        <p:attrNameLst>
                                          <p:attrName>ppt_x</p:attrName>
                                        </p:attrNameLst>
                                      </p:cBhvr>
                                      <p:tavLst>
                                        <p:tav tm="0">
                                          <p:val>
                                            <p:strVal val="#ppt_x"/>
                                          </p:val>
                                        </p:tav>
                                        <p:tav tm="100000">
                                          <p:val>
                                            <p:strVal val="#ppt_x"/>
                                          </p:val>
                                        </p:tav>
                                      </p:tavLst>
                                    </p:anim>
                                    <p:anim calcmode="lin" valueType="num">
                                      <p:cBhvr additive="base">
                                        <p:cTn id="68" dur="10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0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000" fill="hold"/>
                                        <p:tgtEl>
                                          <p:spTgt spid="19"/>
                                        </p:tgtEl>
                                        <p:attrNameLst>
                                          <p:attrName>ppt_x</p:attrName>
                                        </p:attrNameLst>
                                      </p:cBhvr>
                                      <p:tavLst>
                                        <p:tav tm="0">
                                          <p:val>
                                            <p:strVal val="#ppt_x"/>
                                          </p:val>
                                        </p:tav>
                                        <p:tav tm="100000">
                                          <p:val>
                                            <p:strVal val="#ppt_x"/>
                                          </p:val>
                                        </p:tav>
                                      </p:tavLst>
                                    </p:anim>
                                    <p:anim calcmode="lin" valueType="num">
                                      <p:cBhvr additive="base">
                                        <p:cTn id="72" dur="10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0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000" fill="hold"/>
                                        <p:tgtEl>
                                          <p:spTgt spid="20"/>
                                        </p:tgtEl>
                                        <p:attrNameLst>
                                          <p:attrName>ppt_x</p:attrName>
                                        </p:attrNameLst>
                                      </p:cBhvr>
                                      <p:tavLst>
                                        <p:tav tm="0">
                                          <p:val>
                                            <p:strVal val="#ppt_x"/>
                                          </p:val>
                                        </p:tav>
                                        <p:tav tm="100000">
                                          <p:val>
                                            <p:strVal val="#ppt_x"/>
                                          </p:val>
                                        </p:tav>
                                      </p:tavLst>
                                    </p:anim>
                                    <p:anim calcmode="lin" valueType="num">
                                      <p:cBhvr additive="base">
                                        <p:cTn id="76"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0" name="Picture Placeholder 19"/>
          <p:cNvSpPr>
            <a:spLocks noGrp="1"/>
          </p:cNvSpPr>
          <p:nvPr>
            <p:ph type="pic" sz="quarter" idx="33"/>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3 w 11303958"/>
              <a:gd name="connsiteY17" fmla="*/ 3775706 h 5549870"/>
              <a:gd name="connsiteX18" fmla="*/ 3680123 w 11303958"/>
              <a:gd name="connsiteY18" fmla="*/ 5549870 h 5549870"/>
              <a:gd name="connsiteX19" fmla="*/ 1905959 w 11303958"/>
              <a:gd name="connsiteY19" fmla="*/ 5549870 h 5549870"/>
              <a:gd name="connsiteX20" fmla="*/ 1 w 11303958"/>
              <a:gd name="connsiteY20" fmla="*/ 3775706 h 5549870"/>
              <a:gd name="connsiteX21" fmla="*/ 1774165 w 11303958"/>
              <a:gd name="connsiteY21" fmla="*/ 3775706 h 5549870"/>
              <a:gd name="connsiteX22" fmla="*/ 1774165 w 11303958"/>
              <a:gd name="connsiteY22" fmla="*/ 5549870 h 5549870"/>
              <a:gd name="connsiteX23" fmla="*/ 1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0 w 11303958"/>
              <a:gd name="connsiteY36" fmla="*/ 0 h 5549870"/>
              <a:gd name="connsiteX37" fmla="*/ 1774163 w 11303958"/>
              <a:gd name="connsiteY37" fmla="*/ 0 h 5549870"/>
              <a:gd name="connsiteX38" fmla="*/ 1774163 w 11303958"/>
              <a:gd name="connsiteY38" fmla="*/ 1774164 h 5549870"/>
              <a:gd name="connsiteX39" fmla="*/ 0 w 11303958"/>
              <a:gd name="connsiteY39" fmla="*/ 1774164 h 5549870"/>
              <a:gd name="connsiteX40" fmla="*/ 1905958 w 11303958"/>
              <a:gd name="connsiteY40" fmla="*/ 0 h 5549870"/>
              <a:gd name="connsiteX41" fmla="*/ 3680121 w 11303958"/>
              <a:gd name="connsiteY41" fmla="*/ 0 h 5549870"/>
              <a:gd name="connsiteX42" fmla="*/ 3680121 w 11303958"/>
              <a:gd name="connsiteY42" fmla="*/ 1774164 h 5549870"/>
              <a:gd name="connsiteX43" fmla="*/ 1905958 w 11303958"/>
              <a:gd name="connsiteY43" fmla="*/ 1774164 h 5549870"/>
              <a:gd name="connsiteX44" fmla="*/ 3811915 w 11303958"/>
              <a:gd name="connsiteY44" fmla="*/ 0 h 5549870"/>
              <a:gd name="connsiteX45" fmla="*/ 5586078 w 11303958"/>
              <a:gd name="connsiteY45" fmla="*/ 0 h 5549870"/>
              <a:gd name="connsiteX46" fmla="*/ 5586078 w 11303958"/>
              <a:gd name="connsiteY46" fmla="*/ 1774164 h 5549870"/>
              <a:gd name="connsiteX47" fmla="*/ 3811915 w 11303958"/>
              <a:gd name="connsiteY47" fmla="*/ 1774164 h 5549870"/>
              <a:gd name="connsiteX48" fmla="*/ 5717877 w 11303958"/>
              <a:gd name="connsiteY48" fmla="*/ 0 h 5549870"/>
              <a:gd name="connsiteX49" fmla="*/ 7492040 w 11303958"/>
              <a:gd name="connsiteY49" fmla="*/ 0 h 5549870"/>
              <a:gd name="connsiteX50" fmla="*/ 7492040 w 11303958"/>
              <a:gd name="connsiteY50" fmla="*/ 1774164 h 5549870"/>
              <a:gd name="connsiteX51" fmla="*/ 5717877 w 11303958"/>
              <a:gd name="connsiteY51" fmla="*/ 1774164 h 5549870"/>
              <a:gd name="connsiteX52" fmla="*/ 7623835 w 11303958"/>
              <a:gd name="connsiteY52" fmla="*/ 0 h 5549870"/>
              <a:gd name="connsiteX53" fmla="*/ 9397998 w 11303958"/>
              <a:gd name="connsiteY53" fmla="*/ 0 h 5549870"/>
              <a:gd name="connsiteX54" fmla="*/ 9397998 w 11303958"/>
              <a:gd name="connsiteY54" fmla="*/ 1774164 h 5549870"/>
              <a:gd name="connsiteX55" fmla="*/ 7623835 w 11303958"/>
              <a:gd name="connsiteY55" fmla="*/ 1774164 h 5549870"/>
              <a:gd name="connsiteX56" fmla="*/ 9529795 w 11303958"/>
              <a:gd name="connsiteY56" fmla="*/ 0 h 5549870"/>
              <a:gd name="connsiteX57" fmla="*/ 11303958 w 11303958"/>
              <a:gd name="connsiteY57" fmla="*/ 0 h 5549870"/>
              <a:gd name="connsiteX58" fmla="*/ 11303958 w 11303958"/>
              <a:gd name="connsiteY58" fmla="*/ 1774164 h 5549870"/>
              <a:gd name="connsiteX59" fmla="*/ 9529795 w 11303958"/>
              <a:gd name="connsiteY59"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3" y="3775706"/>
                </a:lnTo>
                <a:lnTo>
                  <a:pt x="3680123" y="5549870"/>
                </a:lnTo>
                <a:lnTo>
                  <a:pt x="1905959" y="5549870"/>
                </a:lnTo>
                <a:close/>
                <a:moveTo>
                  <a:pt x="1" y="3775706"/>
                </a:moveTo>
                <a:lnTo>
                  <a:pt x="1774165" y="3775706"/>
                </a:lnTo>
                <a:lnTo>
                  <a:pt x="1774165" y="5549870"/>
                </a:lnTo>
                <a:lnTo>
                  <a:pt x="1"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0" y="0"/>
                </a:moveTo>
                <a:lnTo>
                  <a:pt x="1774163" y="0"/>
                </a:lnTo>
                <a:lnTo>
                  <a:pt x="1774163" y="1774164"/>
                </a:lnTo>
                <a:lnTo>
                  <a:pt x="0" y="1774164"/>
                </a:lnTo>
                <a:close/>
                <a:moveTo>
                  <a:pt x="1905958" y="0"/>
                </a:moveTo>
                <a:lnTo>
                  <a:pt x="3680121" y="0"/>
                </a:lnTo>
                <a:lnTo>
                  <a:pt x="3680121" y="1774164"/>
                </a:lnTo>
                <a:lnTo>
                  <a:pt x="1905958"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moveTo>
                  <a:pt x="9529795" y="0"/>
                </a:moveTo>
                <a:lnTo>
                  <a:pt x="11303958" y="0"/>
                </a:lnTo>
                <a:lnTo>
                  <a:pt x="11303958" y="1774164"/>
                </a:lnTo>
                <a:lnTo>
                  <a:pt x="952979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0" name="Picture Placeholder 19"/>
          <p:cNvSpPr>
            <a:spLocks noGrp="1"/>
          </p:cNvSpPr>
          <p:nvPr>
            <p:ph type="pic" sz="quarter" idx="50"/>
          </p:nvPr>
        </p:nvSpPr>
        <p:spPr>
          <a:xfrm>
            <a:off x="444021" y="450865"/>
            <a:ext cx="11303958" cy="5549870"/>
          </a:xfrm>
          <a:custGeom>
            <a:avLst/>
            <a:gdLst>
              <a:gd name="connsiteX0" fmla="*/ 9529795 w 11303958"/>
              <a:gd name="connsiteY0" fmla="*/ 3775706 h 5549870"/>
              <a:gd name="connsiteX1" fmla="*/ 11303958 w 11303958"/>
              <a:gd name="connsiteY1" fmla="*/ 3775706 h 5549870"/>
              <a:gd name="connsiteX2" fmla="*/ 11303958 w 11303958"/>
              <a:gd name="connsiteY2" fmla="*/ 5549870 h 5549870"/>
              <a:gd name="connsiteX3" fmla="*/ 9529795 w 11303958"/>
              <a:gd name="connsiteY3" fmla="*/ 5549870 h 5549870"/>
              <a:gd name="connsiteX4" fmla="*/ 7623835 w 11303958"/>
              <a:gd name="connsiteY4" fmla="*/ 3775706 h 5549870"/>
              <a:gd name="connsiteX5" fmla="*/ 9397998 w 11303958"/>
              <a:gd name="connsiteY5" fmla="*/ 3775706 h 5549870"/>
              <a:gd name="connsiteX6" fmla="*/ 9397998 w 11303958"/>
              <a:gd name="connsiteY6" fmla="*/ 5549870 h 5549870"/>
              <a:gd name="connsiteX7" fmla="*/ 7623835 w 11303958"/>
              <a:gd name="connsiteY7" fmla="*/ 5549870 h 5549870"/>
              <a:gd name="connsiteX8" fmla="*/ 5717877 w 11303958"/>
              <a:gd name="connsiteY8" fmla="*/ 3775706 h 5549870"/>
              <a:gd name="connsiteX9" fmla="*/ 7492040 w 11303958"/>
              <a:gd name="connsiteY9" fmla="*/ 3775706 h 5549870"/>
              <a:gd name="connsiteX10" fmla="*/ 7492040 w 11303958"/>
              <a:gd name="connsiteY10" fmla="*/ 5549870 h 5549870"/>
              <a:gd name="connsiteX11" fmla="*/ 5717877 w 11303958"/>
              <a:gd name="connsiteY11" fmla="*/ 5549870 h 5549870"/>
              <a:gd name="connsiteX12" fmla="*/ 3811915 w 11303958"/>
              <a:gd name="connsiteY12" fmla="*/ 3775706 h 5549870"/>
              <a:gd name="connsiteX13" fmla="*/ 5586078 w 11303958"/>
              <a:gd name="connsiteY13" fmla="*/ 3775706 h 5549870"/>
              <a:gd name="connsiteX14" fmla="*/ 5586078 w 11303958"/>
              <a:gd name="connsiteY14" fmla="*/ 5549870 h 5549870"/>
              <a:gd name="connsiteX15" fmla="*/ 3811915 w 11303958"/>
              <a:gd name="connsiteY15" fmla="*/ 5549870 h 5549870"/>
              <a:gd name="connsiteX16" fmla="*/ 1905959 w 11303958"/>
              <a:gd name="connsiteY16" fmla="*/ 3775706 h 5549870"/>
              <a:gd name="connsiteX17" fmla="*/ 3680122 w 11303958"/>
              <a:gd name="connsiteY17" fmla="*/ 3775706 h 5549870"/>
              <a:gd name="connsiteX18" fmla="*/ 3680122 w 11303958"/>
              <a:gd name="connsiteY18" fmla="*/ 5549870 h 5549870"/>
              <a:gd name="connsiteX19" fmla="*/ 1905959 w 11303958"/>
              <a:gd name="connsiteY19" fmla="*/ 5549870 h 5549870"/>
              <a:gd name="connsiteX20" fmla="*/ 2 w 11303958"/>
              <a:gd name="connsiteY20" fmla="*/ 3775706 h 5549870"/>
              <a:gd name="connsiteX21" fmla="*/ 1774165 w 11303958"/>
              <a:gd name="connsiteY21" fmla="*/ 3775706 h 5549870"/>
              <a:gd name="connsiteX22" fmla="*/ 1774165 w 11303958"/>
              <a:gd name="connsiteY22" fmla="*/ 5549870 h 5549870"/>
              <a:gd name="connsiteX23" fmla="*/ 2 w 11303958"/>
              <a:gd name="connsiteY23" fmla="*/ 5549870 h 5549870"/>
              <a:gd name="connsiteX24" fmla="*/ 9529795 w 11303958"/>
              <a:gd name="connsiteY24" fmla="*/ 1887853 h 5549870"/>
              <a:gd name="connsiteX25" fmla="*/ 11303958 w 11303958"/>
              <a:gd name="connsiteY25" fmla="*/ 1887853 h 5549870"/>
              <a:gd name="connsiteX26" fmla="*/ 11303958 w 11303958"/>
              <a:gd name="connsiteY26" fmla="*/ 3662017 h 5549870"/>
              <a:gd name="connsiteX27" fmla="*/ 9529795 w 11303958"/>
              <a:gd name="connsiteY27" fmla="*/ 3662017 h 5549870"/>
              <a:gd name="connsiteX28" fmla="*/ 7623835 w 11303958"/>
              <a:gd name="connsiteY28" fmla="*/ 1887853 h 5549870"/>
              <a:gd name="connsiteX29" fmla="*/ 9397998 w 11303958"/>
              <a:gd name="connsiteY29" fmla="*/ 1887853 h 5549870"/>
              <a:gd name="connsiteX30" fmla="*/ 9397998 w 11303958"/>
              <a:gd name="connsiteY30" fmla="*/ 3662017 h 5549870"/>
              <a:gd name="connsiteX31" fmla="*/ 7623835 w 11303958"/>
              <a:gd name="connsiteY31" fmla="*/ 3662017 h 5549870"/>
              <a:gd name="connsiteX32" fmla="*/ 5717877 w 11303958"/>
              <a:gd name="connsiteY32" fmla="*/ 1887853 h 5549870"/>
              <a:gd name="connsiteX33" fmla="*/ 7492040 w 11303958"/>
              <a:gd name="connsiteY33" fmla="*/ 1887853 h 5549870"/>
              <a:gd name="connsiteX34" fmla="*/ 7492040 w 11303958"/>
              <a:gd name="connsiteY34" fmla="*/ 3662017 h 5549870"/>
              <a:gd name="connsiteX35" fmla="*/ 5717877 w 11303958"/>
              <a:gd name="connsiteY35" fmla="*/ 3662017 h 5549870"/>
              <a:gd name="connsiteX36" fmla="*/ 3811915 w 11303958"/>
              <a:gd name="connsiteY36" fmla="*/ 1887853 h 5549870"/>
              <a:gd name="connsiteX37" fmla="*/ 5586078 w 11303958"/>
              <a:gd name="connsiteY37" fmla="*/ 1887853 h 5549870"/>
              <a:gd name="connsiteX38" fmla="*/ 5586078 w 11303958"/>
              <a:gd name="connsiteY38" fmla="*/ 3662017 h 5549870"/>
              <a:gd name="connsiteX39" fmla="*/ 3811915 w 11303958"/>
              <a:gd name="connsiteY39" fmla="*/ 3662017 h 5549870"/>
              <a:gd name="connsiteX40" fmla="*/ 1905958 w 11303958"/>
              <a:gd name="connsiteY40" fmla="*/ 1887853 h 5549870"/>
              <a:gd name="connsiteX41" fmla="*/ 3680122 w 11303958"/>
              <a:gd name="connsiteY41" fmla="*/ 1887853 h 5549870"/>
              <a:gd name="connsiteX42" fmla="*/ 3680122 w 11303958"/>
              <a:gd name="connsiteY42" fmla="*/ 3662017 h 5549870"/>
              <a:gd name="connsiteX43" fmla="*/ 1905958 w 11303958"/>
              <a:gd name="connsiteY43" fmla="*/ 3662017 h 5549870"/>
              <a:gd name="connsiteX44" fmla="*/ 1 w 11303958"/>
              <a:gd name="connsiteY44" fmla="*/ 1887853 h 5549870"/>
              <a:gd name="connsiteX45" fmla="*/ 1774163 w 11303958"/>
              <a:gd name="connsiteY45" fmla="*/ 1887853 h 5549870"/>
              <a:gd name="connsiteX46" fmla="*/ 1774163 w 11303958"/>
              <a:gd name="connsiteY46" fmla="*/ 3662017 h 5549870"/>
              <a:gd name="connsiteX47" fmla="*/ 1 w 11303958"/>
              <a:gd name="connsiteY47" fmla="*/ 3662017 h 5549870"/>
              <a:gd name="connsiteX48" fmla="*/ 9529795 w 11303958"/>
              <a:gd name="connsiteY48" fmla="*/ 1 h 5549870"/>
              <a:gd name="connsiteX49" fmla="*/ 11303958 w 11303958"/>
              <a:gd name="connsiteY49" fmla="*/ 1 h 5549870"/>
              <a:gd name="connsiteX50" fmla="*/ 11303958 w 11303958"/>
              <a:gd name="connsiteY50" fmla="*/ 1774164 h 5549870"/>
              <a:gd name="connsiteX51" fmla="*/ 9529795 w 11303958"/>
              <a:gd name="connsiteY51" fmla="*/ 1774164 h 5549870"/>
              <a:gd name="connsiteX52" fmla="*/ 0 w 11303958"/>
              <a:gd name="connsiteY52" fmla="*/ 0 h 5549870"/>
              <a:gd name="connsiteX53" fmla="*/ 1774162 w 11303958"/>
              <a:gd name="connsiteY53" fmla="*/ 0 h 5549870"/>
              <a:gd name="connsiteX54" fmla="*/ 1774162 w 11303958"/>
              <a:gd name="connsiteY54" fmla="*/ 1774164 h 5549870"/>
              <a:gd name="connsiteX55" fmla="*/ 0 w 11303958"/>
              <a:gd name="connsiteY55" fmla="*/ 1774164 h 5549870"/>
              <a:gd name="connsiteX56" fmla="*/ 1905957 w 11303958"/>
              <a:gd name="connsiteY56" fmla="*/ 0 h 5549870"/>
              <a:gd name="connsiteX57" fmla="*/ 3680121 w 11303958"/>
              <a:gd name="connsiteY57" fmla="*/ 0 h 5549870"/>
              <a:gd name="connsiteX58" fmla="*/ 3680121 w 11303958"/>
              <a:gd name="connsiteY58" fmla="*/ 1774164 h 5549870"/>
              <a:gd name="connsiteX59" fmla="*/ 1905957 w 11303958"/>
              <a:gd name="connsiteY59" fmla="*/ 1774164 h 5549870"/>
              <a:gd name="connsiteX60" fmla="*/ 3811915 w 11303958"/>
              <a:gd name="connsiteY60" fmla="*/ 0 h 5549870"/>
              <a:gd name="connsiteX61" fmla="*/ 5586078 w 11303958"/>
              <a:gd name="connsiteY61" fmla="*/ 0 h 5549870"/>
              <a:gd name="connsiteX62" fmla="*/ 5586078 w 11303958"/>
              <a:gd name="connsiteY62" fmla="*/ 1774164 h 5549870"/>
              <a:gd name="connsiteX63" fmla="*/ 3811915 w 11303958"/>
              <a:gd name="connsiteY63" fmla="*/ 1774164 h 5549870"/>
              <a:gd name="connsiteX64" fmla="*/ 5717877 w 11303958"/>
              <a:gd name="connsiteY64" fmla="*/ 0 h 5549870"/>
              <a:gd name="connsiteX65" fmla="*/ 7492040 w 11303958"/>
              <a:gd name="connsiteY65" fmla="*/ 0 h 5549870"/>
              <a:gd name="connsiteX66" fmla="*/ 7492040 w 11303958"/>
              <a:gd name="connsiteY66" fmla="*/ 1774164 h 5549870"/>
              <a:gd name="connsiteX67" fmla="*/ 5717877 w 11303958"/>
              <a:gd name="connsiteY67" fmla="*/ 1774164 h 5549870"/>
              <a:gd name="connsiteX68" fmla="*/ 7623835 w 11303958"/>
              <a:gd name="connsiteY68" fmla="*/ 0 h 5549870"/>
              <a:gd name="connsiteX69" fmla="*/ 9397998 w 11303958"/>
              <a:gd name="connsiteY69" fmla="*/ 0 h 5549870"/>
              <a:gd name="connsiteX70" fmla="*/ 9397998 w 11303958"/>
              <a:gd name="connsiteY70" fmla="*/ 1774164 h 5549870"/>
              <a:gd name="connsiteX71" fmla="*/ 7623835 w 11303958"/>
              <a:gd name="connsiteY71" fmla="*/ 1774164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303958" h="5549870">
                <a:moveTo>
                  <a:pt x="9529795" y="3775706"/>
                </a:moveTo>
                <a:lnTo>
                  <a:pt x="11303958" y="3775706"/>
                </a:lnTo>
                <a:lnTo>
                  <a:pt x="11303958" y="5549870"/>
                </a:lnTo>
                <a:lnTo>
                  <a:pt x="9529795" y="5549870"/>
                </a:lnTo>
                <a:close/>
                <a:moveTo>
                  <a:pt x="7623835" y="3775706"/>
                </a:moveTo>
                <a:lnTo>
                  <a:pt x="9397998" y="3775706"/>
                </a:lnTo>
                <a:lnTo>
                  <a:pt x="9397998" y="5549870"/>
                </a:lnTo>
                <a:lnTo>
                  <a:pt x="7623835" y="5549870"/>
                </a:lnTo>
                <a:close/>
                <a:moveTo>
                  <a:pt x="5717877" y="3775706"/>
                </a:moveTo>
                <a:lnTo>
                  <a:pt x="7492040" y="3775706"/>
                </a:lnTo>
                <a:lnTo>
                  <a:pt x="7492040" y="5549870"/>
                </a:lnTo>
                <a:lnTo>
                  <a:pt x="5717877" y="5549870"/>
                </a:lnTo>
                <a:close/>
                <a:moveTo>
                  <a:pt x="3811915" y="3775706"/>
                </a:moveTo>
                <a:lnTo>
                  <a:pt x="5586078" y="3775706"/>
                </a:lnTo>
                <a:lnTo>
                  <a:pt x="5586078" y="5549870"/>
                </a:lnTo>
                <a:lnTo>
                  <a:pt x="3811915" y="5549870"/>
                </a:lnTo>
                <a:close/>
                <a:moveTo>
                  <a:pt x="1905959" y="3775706"/>
                </a:moveTo>
                <a:lnTo>
                  <a:pt x="3680122" y="3775706"/>
                </a:lnTo>
                <a:lnTo>
                  <a:pt x="3680122" y="5549870"/>
                </a:lnTo>
                <a:lnTo>
                  <a:pt x="1905959" y="5549870"/>
                </a:lnTo>
                <a:close/>
                <a:moveTo>
                  <a:pt x="2" y="3775706"/>
                </a:moveTo>
                <a:lnTo>
                  <a:pt x="1774165" y="3775706"/>
                </a:lnTo>
                <a:lnTo>
                  <a:pt x="1774165" y="5549870"/>
                </a:lnTo>
                <a:lnTo>
                  <a:pt x="2" y="5549870"/>
                </a:lnTo>
                <a:close/>
                <a:moveTo>
                  <a:pt x="9529795" y="1887853"/>
                </a:moveTo>
                <a:lnTo>
                  <a:pt x="11303958" y="1887853"/>
                </a:lnTo>
                <a:lnTo>
                  <a:pt x="11303958" y="3662017"/>
                </a:lnTo>
                <a:lnTo>
                  <a:pt x="9529795" y="3662017"/>
                </a:lnTo>
                <a:close/>
                <a:moveTo>
                  <a:pt x="7623835" y="1887853"/>
                </a:moveTo>
                <a:lnTo>
                  <a:pt x="9397998" y="1887853"/>
                </a:lnTo>
                <a:lnTo>
                  <a:pt x="9397998" y="3662017"/>
                </a:lnTo>
                <a:lnTo>
                  <a:pt x="7623835" y="3662017"/>
                </a:lnTo>
                <a:close/>
                <a:moveTo>
                  <a:pt x="5717877" y="1887853"/>
                </a:moveTo>
                <a:lnTo>
                  <a:pt x="7492040" y="1887853"/>
                </a:lnTo>
                <a:lnTo>
                  <a:pt x="7492040" y="3662017"/>
                </a:lnTo>
                <a:lnTo>
                  <a:pt x="5717877" y="3662017"/>
                </a:lnTo>
                <a:close/>
                <a:moveTo>
                  <a:pt x="3811915" y="1887853"/>
                </a:moveTo>
                <a:lnTo>
                  <a:pt x="5586078" y="1887853"/>
                </a:lnTo>
                <a:lnTo>
                  <a:pt x="5586078" y="3662017"/>
                </a:lnTo>
                <a:lnTo>
                  <a:pt x="3811915" y="3662017"/>
                </a:lnTo>
                <a:close/>
                <a:moveTo>
                  <a:pt x="1905958" y="1887853"/>
                </a:moveTo>
                <a:lnTo>
                  <a:pt x="3680122" y="1887853"/>
                </a:lnTo>
                <a:lnTo>
                  <a:pt x="3680122" y="3662017"/>
                </a:lnTo>
                <a:lnTo>
                  <a:pt x="1905958" y="3662017"/>
                </a:lnTo>
                <a:close/>
                <a:moveTo>
                  <a:pt x="1" y="1887853"/>
                </a:moveTo>
                <a:lnTo>
                  <a:pt x="1774163" y="1887853"/>
                </a:lnTo>
                <a:lnTo>
                  <a:pt x="1774163" y="3662017"/>
                </a:lnTo>
                <a:lnTo>
                  <a:pt x="1" y="3662017"/>
                </a:lnTo>
                <a:close/>
                <a:moveTo>
                  <a:pt x="9529795" y="1"/>
                </a:moveTo>
                <a:lnTo>
                  <a:pt x="11303958" y="1"/>
                </a:lnTo>
                <a:lnTo>
                  <a:pt x="11303958" y="1774164"/>
                </a:lnTo>
                <a:lnTo>
                  <a:pt x="9529795" y="1774164"/>
                </a:lnTo>
                <a:close/>
                <a:moveTo>
                  <a:pt x="0" y="0"/>
                </a:moveTo>
                <a:lnTo>
                  <a:pt x="1774162" y="0"/>
                </a:lnTo>
                <a:lnTo>
                  <a:pt x="1774162" y="1774164"/>
                </a:lnTo>
                <a:lnTo>
                  <a:pt x="0" y="1774164"/>
                </a:lnTo>
                <a:close/>
                <a:moveTo>
                  <a:pt x="1905957" y="0"/>
                </a:moveTo>
                <a:lnTo>
                  <a:pt x="3680121" y="0"/>
                </a:lnTo>
                <a:lnTo>
                  <a:pt x="3680121" y="1774164"/>
                </a:lnTo>
                <a:lnTo>
                  <a:pt x="1905957" y="1774164"/>
                </a:lnTo>
                <a:close/>
                <a:moveTo>
                  <a:pt x="3811915" y="0"/>
                </a:moveTo>
                <a:lnTo>
                  <a:pt x="5586078" y="0"/>
                </a:lnTo>
                <a:lnTo>
                  <a:pt x="5586078" y="1774164"/>
                </a:lnTo>
                <a:lnTo>
                  <a:pt x="3811915" y="1774164"/>
                </a:lnTo>
                <a:close/>
                <a:moveTo>
                  <a:pt x="5717877" y="0"/>
                </a:moveTo>
                <a:lnTo>
                  <a:pt x="7492040" y="0"/>
                </a:lnTo>
                <a:lnTo>
                  <a:pt x="7492040" y="1774164"/>
                </a:lnTo>
                <a:lnTo>
                  <a:pt x="5717877" y="1774164"/>
                </a:lnTo>
                <a:close/>
                <a:moveTo>
                  <a:pt x="7623835" y="0"/>
                </a:moveTo>
                <a:lnTo>
                  <a:pt x="9397998" y="0"/>
                </a:lnTo>
                <a:lnTo>
                  <a:pt x="9397998" y="1774164"/>
                </a:lnTo>
                <a:lnTo>
                  <a:pt x="7623835" y="1774164"/>
                </a:lnTo>
                <a:close/>
              </a:path>
            </a:pathLst>
          </a:custGeom>
          <a:no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3" name="Picture Placeholder 6"/>
          <p:cNvSpPr>
            <a:spLocks noGrp="1"/>
          </p:cNvSpPr>
          <p:nvPr>
            <p:ph type="pic" sz="quarter" idx="45"/>
          </p:nvPr>
        </p:nvSpPr>
        <p:spPr>
          <a:xfrm>
            <a:off x="0" y="0"/>
            <a:ext cx="1981200" cy="2946400"/>
          </a:xfrm>
          <a:prstGeom prst="rect">
            <a:avLst/>
          </a:prstGeom>
          <a:noFill/>
        </p:spPr>
        <p:txBody>
          <a:bodyPr/>
          <a:lstStyle/>
          <a:p>
            <a:endParaRPr lang="en-US"/>
          </a:p>
        </p:txBody>
      </p:sp>
      <p:sp>
        <p:nvSpPr>
          <p:cNvPr id="20" name="Picture Placeholder 6"/>
          <p:cNvSpPr>
            <a:spLocks noGrp="1"/>
          </p:cNvSpPr>
          <p:nvPr>
            <p:ph type="pic" sz="quarter" idx="46"/>
          </p:nvPr>
        </p:nvSpPr>
        <p:spPr>
          <a:xfrm>
            <a:off x="2042160" y="0"/>
            <a:ext cx="1981200" cy="2171700"/>
          </a:xfrm>
          <a:prstGeom prst="rect">
            <a:avLst/>
          </a:prstGeom>
          <a:noFill/>
        </p:spPr>
        <p:txBody>
          <a:bodyPr/>
          <a:lstStyle/>
          <a:p>
            <a:endParaRPr lang="en-US"/>
          </a:p>
        </p:txBody>
      </p:sp>
      <p:sp>
        <p:nvSpPr>
          <p:cNvPr id="21" name="Picture Placeholder 6"/>
          <p:cNvSpPr>
            <a:spLocks noGrp="1"/>
          </p:cNvSpPr>
          <p:nvPr>
            <p:ph type="pic" sz="quarter" idx="47"/>
          </p:nvPr>
        </p:nvSpPr>
        <p:spPr>
          <a:xfrm>
            <a:off x="4084320" y="0"/>
            <a:ext cx="1981200" cy="1774164"/>
          </a:xfrm>
          <a:prstGeom prst="rect">
            <a:avLst/>
          </a:prstGeom>
          <a:noFill/>
        </p:spPr>
        <p:txBody>
          <a:bodyPr/>
          <a:lstStyle/>
          <a:p>
            <a:endParaRPr lang="en-US"/>
          </a:p>
        </p:txBody>
      </p:sp>
      <p:sp>
        <p:nvSpPr>
          <p:cNvPr id="22" name="Picture Placeholder 6"/>
          <p:cNvSpPr>
            <a:spLocks noGrp="1"/>
          </p:cNvSpPr>
          <p:nvPr>
            <p:ph type="pic" sz="quarter" idx="48"/>
          </p:nvPr>
        </p:nvSpPr>
        <p:spPr>
          <a:xfrm>
            <a:off x="6126480" y="0"/>
            <a:ext cx="1981200" cy="1524000"/>
          </a:xfrm>
          <a:prstGeom prst="rect">
            <a:avLst/>
          </a:prstGeom>
          <a:noFill/>
        </p:spPr>
        <p:txBody>
          <a:bodyPr/>
          <a:lstStyle/>
          <a:p>
            <a:endParaRPr lang="en-US"/>
          </a:p>
        </p:txBody>
      </p:sp>
      <p:sp>
        <p:nvSpPr>
          <p:cNvPr id="23" name="Picture Placeholder 6"/>
          <p:cNvSpPr>
            <a:spLocks noGrp="1"/>
          </p:cNvSpPr>
          <p:nvPr>
            <p:ph type="pic" sz="quarter" idx="49"/>
          </p:nvPr>
        </p:nvSpPr>
        <p:spPr>
          <a:xfrm>
            <a:off x="8168640" y="0"/>
            <a:ext cx="1981200" cy="1774164"/>
          </a:xfrm>
          <a:prstGeom prst="rect">
            <a:avLst/>
          </a:prstGeom>
          <a:noFill/>
        </p:spPr>
        <p:txBody>
          <a:bodyPr/>
          <a:lstStyle/>
          <a:p>
            <a:endParaRPr lang="en-US"/>
          </a:p>
        </p:txBody>
      </p:sp>
      <p:sp>
        <p:nvSpPr>
          <p:cNvPr id="24" name="Picture Placeholder 6"/>
          <p:cNvSpPr>
            <a:spLocks noGrp="1"/>
          </p:cNvSpPr>
          <p:nvPr>
            <p:ph type="pic" sz="quarter" idx="50"/>
          </p:nvPr>
        </p:nvSpPr>
        <p:spPr>
          <a:xfrm>
            <a:off x="10210800" y="0"/>
            <a:ext cx="1981200" cy="2571750"/>
          </a:xfrm>
          <a:prstGeom prst="rect">
            <a:avLst/>
          </a:prstGeom>
          <a:noFill/>
        </p:spPr>
        <p:txBody>
          <a:bodyPr/>
          <a:lstStyle/>
          <a:p>
            <a:endParaRPr lang="en-US"/>
          </a:p>
        </p:txBody>
      </p:sp>
      <p:sp>
        <p:nvSpPr>
          <p:cNvPr id="25" name="Picture Placeholder 6"/>
          <p:cNvSpPr>
            <a:spLocks noGrp="1"/>
          </p:cNvSpPr>
          <p:nvPr>
            <p:ph type="pic" sz="quarter" idx="51"/>
          </p:nvPr>
        </p:nvSpPr>
        <p:spPr>
          <a:xfrm>
            <a:off x="0" y="2997200"/>
            <a:ext cx="1981200" cy="2946400"/>
          </a:xfrm>
          <a:prstGeom prst="rect">
            <a:avLst/>
          </a:prstGeom>
          <a:noFill/>
        </p:spPr>
        <p:txBody>
          <a:bodyPr/>
          <a:lstStyle/>
          <a:p>
            <a:endParaRPr lang="en-US"/>
          </a:p>
        </p:txBody>
      </p:sp>
      <p:sp>
        <p:nvSpPr>
          <p:cNvPr id="26" name="Picture Placeholder 6"/>
          <p:cNvSpPr>
            <a:spLocks noGrp="1"/>
          </p:cNvSpPr>
          <p:nvPr>
            <p:ph type="pic" sz="quarter" idx="52"/>
          </p:nvPr>
        </p:nvSpPr>
        <p:spPr>
          <a:xfrm>
            <a:off x="2042160" y="2222500"/>
            <a:ext cx="1981200" cy="217170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44577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5994400"/>
            <a:ext cx="1981200" cy="2946400"/>
          </a:xfrm>
          <a:prstGeom prst="rect">
            <a:avLst/>
          </a:prstGeom>
          <a:noFill/>
        </p:spPr>
        <p:txBody>
          <a:bodyPr/>
          <a:lstStyle/>
          <a:p>
            <a:endParaRPr lang="en-US"/>
          </a:p>
        </p:txBody>
      </p:sp>
      <p:sp>
        <p:nvSpPr>
          <p:cNvPr id="29" name="Picture Placeholder 6"/>
          <p:cNvSpPr>
            <a:spLocks noGrp="1"/>
          </p:cNvSpPr>
          <p:nvPr>
            <p:ph type="pic" sz="quarter" idx="55"/>
          </p:nvPr>
        </p:nvSpPr>
        <p:spPr>
          <a:xfrm>
            <a:off x="4084320" y="1827504"/>
            <a:ext cx="1981200" cy="1774164"/>
          </a:xfrm>
          <a:prstGeom prst="rect">
            <a:avLst/>
          </a:prstGeom>
          <a:noFill/>
        </p:spPr>
        <p:txBody>
          <a:bodyPr/>
          <a:lstStyle/>
          <a:p>
            <a:endParaRPr lang="en-US"/>
          </a:p>
        </p:txBody>
      </p:sp>
      <p:sp>
        <p:nvSpPr>
          <p:cNvPr id="30" name="Picture Placeholder 6"/>
          <p:cNvSpPr>
            <a:spLocks noGrp="1"/>
          </p:cNvSpPr>
          <p:nvPr>
            <p:ph type="pic" sz="quarter" idx="56"/>
          </p:nvPr>
        </p:nvSpPr>
        <p:spPr>
          <a:xfrm>
            <a:off x="4084320" y="3661358"/>
            <a:ext cx="1981200" cy="2593392"/>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6323965"/>
            <a:ext cx="1981200" cy="2593392"/>
          </a:xfrm>
          <a:prstGeom prst="rect">
            <a:avLst/>
          </a:prstGeom>
          <a:noFill/>
        </p:spPr>
        <p:txBody>
          <a:bodyPr/>
          <a:lstStyle/>
          <a:p>
            <a:endParaRPr lang="en-US"/>
          </a:p>
        </p:txBody>
      </p:sp>
      <p:sp>
        <p:nvSpPr>
          <p:cNvPr id="32" name="Picture Placeholder 6"/>
          <p:cNvSpPr>
            <a:spLocks noGrp="1"/>
          </p:cNvSpPr>
          <p:nvPr>
            <p:ph type="pic" sz="quarter" idx="58"/>
          </p:nvPr>
        </p:nvSpPr>
        <p:spPr>
          <a:xfrm>
            <a:off x="6126480" y="1574800"/>
            <a:ext cx="1981200" cy="2768600"/>
          </a:xfrm>
          <a:prstGeom prst="rect">
            <a:avLst/>
          </a:prstGeom>
          <a:noFill/>
        </p:spPr>
        <p:txBody>
          <a:bodyPr/>
          <a:lstStyle/>
          <a:p>
            <a:endParaRPr lang="en-US"/>
          </a:p>
        </p:txBody>
      </p:sp>
      <p:sp>
        <p:nvSpPr>
          <p:cNvPr id="33" name="Picture Placeholder 6"/>
          <p:cNvSpPr>
            <a:spLocks noGrp="1"/>
          </p:cNvSpPr>
          <p:nvPr>
            <p:ph type="pic" sz="quarter" idx="59"/>
          </p:nvPr>
        </p:nvSpPr>
        <p:spPr>
          <a:xfrm>
            <a:off x="6126480" y="4405604"/>
            <a:ext cx="1981200" cy="2452396"/>
          </a:xfrm>
          <a:prstGeom prst="rect">
            <a:avLst/>
          </a:prstGeom>
          <a:noFill/>
        </p:spPr>
        <p:txBody>
          <a:bodyPr/>
          <a:lstStyle/>
          <a:p>
            <a:endParaRPr lang="en-US"/>
          </a:p>
        </p:txBody>
      </p:sp>
      <p:sp>
        <p:nvSpPr>
          <p:cNvPr id="34" name="Picture Placeholder 6"/>
          <p:cNvSpPr>
            <a:spLocks noGrp="1"/>
          </p:cNvSpPr>
          <p:nvPr>
            <p:ph type="pic" sz="quarter" idx="60"/>
          </p:nvPr>
        </p:nvSpPr>
        <p:spPr>
          <a:xfrm>
            <a:off x="8168640" y="1827504"/>
            <a:ext cx="1981200" cy="392978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5801101"/>
            <a:ext cx="1981200" cy="3929782"/>
          </a:xfrm>
          <a:prstGeom prst="rect">
            <a:avLst/>
          </a:prstGeom>
          <a:noFill/>
        </p:spPr>
        <p:txBody>
          <a:bodyPr/>
          <a:lstStyle/>
          <a:p>
            <a:endParaRPr lang="en-US"/>
          </a:p>
        </p:txBody>
      </p:sp>
      <p:sp>
        <p:nvSpPr>
          <p:cNvPr id="36" name="Picture Placeholder 6"/>
          <p:cNvSpPr>
            <a:spLocks noGrp="1"/>
          </p:cNvSpPr>
          <p:nvPr>
            <p:ph type="pic" sz="quarter" idx="62"/>
          </p:nvPr>
        </p:nvSpPr>
        <p:spPr>
          <a:xfrm>
            <a:off x="10210800" y="2612912"/>
            <a:ext cx="1981200" cy="2571750"/>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5232174"/>
            <a:ext cx="1981200" cy="2571750"/>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1000" fill="hold"/>
                                        <p:tgtEl>
                                          <p:spTgt spid="83"/>
                                        </p:tgtEl>
                                        <p:attrNameLst>
                                          <p:attrName>ppt_x</p:attrName>
                                        </p:attrNameLst>
                                      </p:cBhvr>
                                      <p:tavLst>
                                        <p:tav tm="0">
                                          <p:val>
                                            <p:strVal val="#ppt_x"/>
                                          </p:val>
                                        </p:tav>
                                        <p:tav tm="100000">
                                          <p:val>
                                            <p:strVal val="#ppt_x"/>
                                          </p:val>
                                        </p:tav>
                                      </p:tavLst>
                                    </p:anim>
                                    <p:anim calcmode="lin" valueType="num">
                                      <p:cBhvr additive="base">
                                        <p:cTn id="8" dur="10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ppt_x"/>
                                          </p:val>
                                        </p:tav>
                                        <p:tav tm="100000">
                                          <p:val>
                                            <p:strVal val="#ppt_x"/>
                                          </p:val>
                                        </p:tav>
                                      </p:tavLst>
                                    </p:anim>
                                    <p:anim calcmode="lin" valueType="num">
                                      <p:cBhvr additive="base">
                                        <p:cTn id="20" dur="10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9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300" fill="hold"/>
                                        <p:tgtEl>
                                          <p:spTgt spid="23"/>
                                        </p:tgtEl>
                                        <p:attrNameLst>
                                          <p:attrName>ppt_x</p:attrName>
                                        </p:attrNameLst>
                                      </p:cBhvr>
                                      <p:tavLst>
                                        <p:tav tm="0">
                                          <p:val>
                                            <p:strVal val="#ppt_x"/>
                                          </p:val>
                                        </p:tav>
                                        <p:tav tm="100000">
                                          <p:val>
                                            <p:strVal val="#ppt_x"/>
                                          </p:val>
                                        </p:tav>
                                      </p:tavLst>
                                    </p:anim>
                                    <p:anim calcmode="lin" valueType="num">
                                      <p:cBhvr additive="base">
                                        <p:cTn id="24" dur="13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8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ppt_x"/>
                                          </p:val>
                                        </p:tav>
                                        <p:tav tm="100000">
                                          <p:val>
                                            <p:strVal val="#ppt_x"/>
                                          </p:val>
                                        </p:tav>
                                      </p:tavLst>
                                    </p:anim>
                                    <p:anim calcmode="lin" valueType="num">
                                      <p:cBhvr additive="base">
                                        <p:cTn id="28" dur="10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800" fill="hold"/>
                                        <p:tgtEl>
                                          <p:spTgt spid="25"/>
                                        </p:tgtEl>
                                        <p:attrNameLst>
                                          <p:attrName>ppt_x</p:attrName>
                                        </p:attrNameLst>
                                      </p:cBhvr>
                                      <p:tavLst>
                                        <p:tav tm="0">
                                          <p:val>
                                            <p:strVal val="#ppt_x"/>
                                          </p:val>
                                        </p:tav>
                                        <p:tav tm="100000">
                                          <p:val>
                                            <p:strVal val="#ppt_x"/>
                                          </p:val>
                                        </p:tav>
                                      </p:tavLst>
                                    </p:anim>
                                    <p:anim calcmode="lin" valueType="num">
                                      <p:cBhvr additive="base">
                                        <p:cTn id="32" dur="18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ppt_x"/>
                                          </p:val>
                                        </p:tav>
                                        <p:tav tm="100000">
                                          <p:val>
                                            <p:strVal val="#ppt_x"/>
                                          </p:val>
                                        </p:tav>
                                      </p:tavLst>
                                    </p:anim>
                                    <p:anim calcmode="lin" valueType="num">
                                      <p:cBhvr additive="base">
                                        <p:cTn id="36" dur="10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3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1000" fill="hold"/>
                                        <p:tgtEl>
                                          <p:spTgt spid="27"/>
                                        </p:tgtEl>
                                        <p:attrNameLst>
                                          <p:attrName>ppt_x</p:attrName>
                                        </p:attrNameLst>
                                      </p:cBhvr>
                                      <p:tavLst>
                                        <p:tav tm="0">
                                          <p:val>
                                            <p:strVal val="#ppt_x"/>
                                          </p:val>
                                        </p:tav>
                                        <p:tav tm="100000">
                                          <p:val>
                                            <p:strVal val="#ppt_x"/>
                                          </p:val>
                                        </p:tav>
                                      </p:tavLst>
                                    </p:anim>
                                    <p:anim calcmode="lin" valueType="num">
                                      <p:cBhvr additive="base">
                                        <p:cTn id="40" dur="10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80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1000" fill="hold"/>
                                        <p:tgtEl>
                                          <p:spTgt spid="28"/>
                                        </p:tgtEl>
                                        <p:attrNameLst>
                                          <p:attrName>ppt_x</p:attrName>
                                        </p:attrNameLst>
                                      </p:cBhvr>
                                      <p:tavLst>
                                        <p:tav tm="0">
                                          <p:val>
                                            <p:strVal val="#ppt_x"/>
                                          </p:val>
                                        </p:tav>
                                        <p:tav tm="100000">
                                          <p:val>
                                            <p:strVal val="#ppt_x"/>
                                          </p:val>
                                        </p:tav>
                                      </p:tavLst>
                                    </p:anim>
                                    <p:anim calcmode="lin" valueType="num">
                                      <p:cBhvr additive="base">
                                        <p:cTn id="44" dur="10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3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ppt_x"/>
                                          </p:val>
                                        </p:tav>
                                        <p:tav tm="100000">
                                          <p:val>
                                            <p:strVal val="#ppt_x"/>
                                          </p:val>
                                        </p:tav>
                                      </p:tavLst>
                                    </p:anim>
                                    <p:anim calcmode="lin" valueType="num">
                                      <p:cBhvr additive="base">
                                        <p:cTn id="48" dur="10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60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1000" fill="hold"/>
                                        <p:tgtEl>
                                          <p:spTgt spid="30"/>
                                        </p:tgtEl>
                                        <p:attrNameLst>
                                          <p:attrName>ppt_x</p:attrName>
                                        </p:attrNameLst>
                                      </p:cBhvr>
                                      <p:tavLst>
                                        <p:tav tm="0">
                                          <p:val>
                                            <p:strVal val="#ppt_x"/>
                                          </p:val>
                                        </p:tav>
                                        <p:tav tm="100000">
                                          <p:val>
                                            <p:strVal val="#ppt_x"/>
                                          </p:val>
                                        </p:tav>
                                      </p:tavLst>
                                    </p:anim>
                                    <p:anim calcmode="lin" valueType="num">
                                      <p:cBhvr additive="base">
                                        <p:cTn id="52" dur="10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0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1000" fill="hold"/>
                                        <p:tgtEl>
                                          <p:spTgt spid="31"/>
                                        </p:tgtEl>
                                        <p:attrNameLst>
                                          <p:attrName>ppt_x</p:attrName>
                                        </p:attrNameLst>
                                      </p:cBhvr>
                                      <p:tavLst>
                                        <p:tav tm="0">
                                          <p:val>
                                            <p:strVal val="#ppt_x"/>
                                          </p:val>
                                        </p:tav>
                                        <p:tav tm="100000">
                                          <p:val>
                                            <p:strVal val="#ppt_x"/>
                                          </p:val>
                                        </p:tav>
                                      </p:tavLst>
                                    </p:anim>
                                    <p:anim calcmode="lin" valueType="num">
                                      <p:cBhvr additive="base">
                                        <p:cTn id="56" dur="10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180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100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1000" fill="hold"/>
                                        <p:tgtEl>
                                          <p:spTgt spid="33"/>
                                        </p:tgtEl>
                                        <p:attrNameLst>
                                          <p:attrName>ppt_x</p:attrName>
                                        </p:attrNameLst>
                                      </p:cBhvr>
                                      <p:tavLst>
                                        <p:tav tm="0">
                                          <p:val>
                                            <p:strVal val="#ppt_x"/>
                                          </p:val>
                                        </p:tav>
                                        <p:tav tm="100000">
                                          <p:val>
                                            <p:strVal val="#ppt_x"/>
                                          </p:val>
                                        </p:tav>
                                      </p:tavLst>
                                    </p:anim>
                                    <p:anim calcmode="lin" valueType="num">
                                      <p:cBhvr additive="base">
                                        <p:cTn id="64" dur="10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190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1000" fill="hold"/>
                                        <p:tgtEl>
                                          <p:spTgt spid="34"/>
                                        </p:tgtEl>
                                        <p:attrNameLst>
                                          <p:attrName>ppt_x</p:attrName>
                                        </p:attrNameLst>
                                      </p:cBhvr>
                                      <p:tavLst>
                                        <p:tav tm="0">
                                          <p:val>
                                            <p:strVal val="#ppt_x"/>
                                          </p:val>
                                        </p:tav>
                                        <p:tav tm="100000">
                                          <p:val>
                                            <p:strVal val="#ppt_x"/>
                                          </p:val>
                                        </p:tav>
                                      </p:tavLst>
                                    </p:anim>
                                    <p:anim calcmode="lin" valueType="num">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80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1000" fill="hold"/>
                                        <p:tgtEl>
                                          <p:spTgt spid="35"/>
                                        </p:tgtEl>
                                        <p:attrNameLst>
                                          <p:attrName>ppt_x</p:attrName>
                                        </p:attrNameLst>
                                      </p:cBhvr>
                                      <p:tavLst>
                                        <p:tav tm="0">
                                          <p:val>
                                            <p:strVal val="#ppt_x"/>
                                          </p:val>
                                        </p:tav>
                                        <p:tav tm="100000">
                                          <p:val>
                                            <p:strVal val="#ppt_x"/>
                                          </p:val>
                                        </p:tav>
                                      </p:tavLst>
                                    </p:anim>
                                    <p:anim calcmode="lin" valueType="num">
                                      <p:cBhvr additive="base">
                                        <p:cTn id="72" dur="10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210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1000" fill="hold"/>
                                        <p:tgtEl>
                                          <p:spTgt spid="36"/>
                                        </p:tgtEl>
                                        <p:attrNameLst>
                                          <p:attrName>ppt_x</p:attrName>
                                        </p:attrNameLst>
                                      </p:cBhvr>
                                      <p:tavLst>
                                        <p:tav tm="0">
                                          <p:val>
                                            <p:strVal val="#ppt_x"/>
                                          </p:val>
                                        </p:tav>
                                        <p:tav tm="100000">
                                          <p:val>
                                            <p:strVal val="#ppt_x"/>
                                          </p:val>
                                        </p:tav>
                                      </p:tavLst>
                                    </p:anim>
                                    <p:anim calcmode="lin" valueType="num">
                                      <p:cBhvr additive="base">
                                        <p:cTn id="76" dur="10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1000" fill="hold"/>
                                        <p:tgtEl>
                                          <p:spTgt spid="37"/>
                                        </p:tgtEl>
                                        <p:attrNameLst>
                                          <p:attrName>ppt_x</p:attrName>
                                        </p:attrNameLst>
                                      </p:cBhvr>
                                      <p:tavLst>
                                        <p:tav tm="0">
                                          <p:val>
                                            <p:strVal val="#ppt_x"/>
                                          </p:val>
                                        </p:tav>
                                        <p:tav tm="100000">
                                          <p:val>
                                            <p:strVal val="#ppt_x"/>
                                          </p:val>
                                        </p:tav>
                                      </p:tavLst>
                                    </p:anim>
                                    <p:anim calcmode="lin" valueType="num">
                                      <p:cBhvr additive="base">
                                        <p:cTn id="80"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9" name="Picture Placeholder 6"/>
          <p:cNvSpPr>
            <a:spLocks noGrp="1"/>
          </p:cNvSpPr>
          <p:nvPr>
            <p:ph type="pic" sz="quarter" idx="18"/>
          </p:nvPr>
        </p:nvSpPr>
        <p:spPr>
          <a:xfrm>
            <a:off x="8865307" y="228600"/>
            <a:ext cx="3082060" cy="2640487"/>
          </a:xfrm>
          <a:prstGeom prst="rect">
            <a:avLst/>
          </a:prstGeom>
          <a:noFill/>
        </p:spPr>
        <p:txBody>
          <a:bodyPr/>
          <a:lstStyle/>
          <a:p>
            <a:endParaRPr lang="en-US"/>
          </a:p>
        </p:txBody>
      </p:sp>
      <p:sp>
        <p:nvSpPr>
          <p:cNvPr id="20" name="Picture Placeholder 6"/>
          <p:cNvSpPr>
            <a:spLocks noGrp="1"/>
          </p:cNvSpPr>
          <p:nvPr>
            <p:ph type="pic" sz="quarter" idx="19"/>
          </p:nvPr>
        </p:nvSpPr>
        <p:spPr>
          <a:xfrm>
            <a:off x="8865307" y="3181350"/>
            <a:ext cx="3082060" cy="3345337"/>
          </a:xfrm>
          <a:prstGeom prst="rect">
            <a:avLst/>
          </a:prstGeom>
          <a:noFill/>
        </p:spPr>
        <p:txBody>
          <a:bodyPr/>
          <a:lstStyle/>
          <a:p>
            <a:endParaRPr lang="en-US"/>
          </a:p>
        </p:txBody>
      </p:sp>
      <p:sp>
        <p:nvSpPr>
          <p:cNvPr id="21" name="Picture Placeholder 6"/>
          <p:cNvSpPr>
            <a:spLocks noGrp="1"/>
          </p:cNvSpPr>
          <p:nvPr>
            <p:ph type="pic" sz="quarter" idx="20"/>
          </p:nvPr>
        </p:nvSpPr>
        <p:spPr>
          <a:xfrm>
            <a:off x="5496683" y="987703"/>
            <a:ext cx="3082060" cy="488259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2" name="Picture Placeholder 6"/>
          <p:cNvSpPr>
            <a:spLocks noGrp="1"/>
          </p:cNvSpPr>
          <p:nvPr>
            <p:ph type="pic" sz="quarter" idx="67"/>
          </p:nvPr>
        </p:nvSpPr>
        <p:spPr>
          <a:xfrm>
            <a:off x="2042160" y="4308230"/>
            <a:ext cx="1981200" cy="2549770"/>
          </a:xfrm>
          <a:prstGeom prst="rect">
            <a:avLst/>
          </a:prstGeom>
          <a:noFill/>
        </p:spPr>
        <p:txBody>
          <a:bodyPr/>
          <a:lstStyle/>
          <a:p>
            <a:endParaRPr lang="en-US"/>
          </a:p>
        </p:txBody>
      </p:sp>
      <p:sp>
        <p:nvSpPr>
          <p:cNvPr id="27" name="Picture Placeholder 6"/>
          <p:cNvSpPr>
            <a:spLocks noGrp="1"/>
          </p:cNvSpPr>
          <p:nvPr>
            <p:ph type="pic" sz="quarter" idx="53"/>
          </p:nvPr>
        </p:nvSpPr>
        <p:spPr>
          <a:xfrm>
            <a:off x="2042160" y="-2400300"/>
            <a:ext cx="1981200" cy="3295650"/>
          </a:xfrm>
          <a:prstGeom prst="rect">
            <a:avLst/>
          </a:prstGeom>
          <a:noFill/>
        </p:spPr>
        <p:txBody>
          <a:bodyPr/>
          <a:lstStyle/>
          <a:p>
            <a:endParaRPr lang="en-US"/>
          </a:p>
        </p:txBody>
      </p:sp>
      <p:sp>
        <p:nvSpPr>
          <p:cNvPr id="28" name="Picture Placeholder 6"/>
          <p:cNvSpPr>
            <a:spLocks noGrp="1"/>
          </p:cNvSpPr>
          <p:nvPr>
            <p:ph type="pic" sz="quarter" idx="54"/>
          </p:nvPr>
        </p:nvSpPr>
        <p:spPr>
          <a:xfrm>
            <a:off x="0" y="-863600"/>
            <a:ext cx="1981200" cy="2946400"/>
          </a:xfrm>
          <a:prstGeom prst="rect">
            <a:avLst/>
          </a:prstGeom>
          <a:noFill/>
        </p:spPr>
        <p:txBody>
          <a:bodyPr/>
          <a:lstStyle/>
          <a:p>
            <a:endParaRPr lang="en-US"/>
          </a:p>
        </p:txBody>
      </p:sp>
      <p:sp>
        <p:nvSpPr>
          <p:cNvPr id="31" name="Picture Placeholder 6"/>
          <p:cNvSpPr>
            <a:spLocks noGrp="1"/>
          </p:cNvSpPr>
          <p:nvPr>
            <p:ph type="pic" sz="quarter" idx="57"/>
          </p:nvPr>
        </p:nvSpPr>
        <p:spPr>
          <a:xfrm>
            <a:off x="4084320" y="-534035"/>
            <a:ext cx="1981200" cy="2593392"/>
          </a:xfrm>
          <a:prstGeom prst="rect">
            <a:avLst/>
          </a:prstGeom>
          <a:noFill/>
        </p:spPr>
        <p:txBody>
          <a:bodyPr/>
          <a:lstStyle/>
          <a:p>
            <a:endParaRPr lang="en-US"/>
          </a:p>
        </p:txBody>
      </p:sp>
      <p:sp>
        <p:nvSpPr>
          <p:cNvPr id="35" name="Picture Placeholder 6"/>
          <p:cNvSpPr>
            <a:spLocks noGrp="1"/>
          </p:cNvSpPr>
          <p:nvPr>
            <p:ph type="pic" sz="quarter" idx="61"/>
          </p:nvPr>
        </p:nvSpPr>
        <p:spPr>
          <a:xfrm>
            <a:off x="8168640" y="-1056899"/>
            <a:ext cx="1981200" cy="3929782"/>
          </a:xfrm>
          <a:prstGeom prst="rect">
            <a:avLst/>
          </a:prstGeom>
          <a:noFill/>
        </p:spPr>
        <p:txBody>
          <a:bodyPr/>
          <a:lstStyle/>
          <a:p>
            <a:endParaRPr lang="en-US"/>
          </a:p>
        </p:txBody>
      </p:sp>
      <p:sp>
        <p:nvSpPr>
          <p:cNvPr id="37" name="Picture Placeholder 6"/>
          <p:cNvSpPr>
            <a:spLocks noGrp="1"/>
          </p:cNvSpPr>
          <p:nvPr>
            <p:ph type="pic" sz="quarter" idx="63"/>
          </p:nvPr>
        </p:nvSpPr>
        <p:spPr>
          <a:xfrm>
            <a:off x="10210800" y="-1625826"/>
            <a:ext cx="1981200" cy="2571750"/>
          </a:xfrm>
          <a:prstGeom prst="rect">
            <a:avLst/>
          </a:prstGeom>
          <a:noFill/>
        </p:spPr>
        <p:txBody>
          <a:bodyPr/>
          <a:lstStyle/>
          <a:p>
            <a:endParaRPr lang="en-US"/>
          </a:p>
        </p:txBody>
      </p:sp>
      <p:sp>
        <p:nvSpPr>
          <p:cNvPr id="39" name="Picture Placeholder 6"/>
          <p:cNvSpPr>
            <a:spLocks noGrp="1"/>
          </p:cNvSpPr>
          <p:nvPr>
            <p:ph type="pic" sz="quarter" idx="64"/>
          </p:nvPr>
        </p:nvSpPr>
        <p:spPr>
          <a:xfrm>
            <a:off x="0" y="2133600"/>
            <a:ext cx="1981200" cy="2946400"/>
          </a:xfrm>
          <a:prstGeom prst="rect">
            <a:avLst/>
          </a:prstGeom>
          <a:noFill/>
        </p:spPr>
        <p:txBody>
          <a:bodyPr/>
          <a:lstStyle/>
          <a:p>
            <a:endParaRPr lang="en-US"/>
          </a:p>
        </p:txBody>
      </p:sp>
      <p:sp>
        <p:nvSpPr>
          <p:cNvPr id="40" name="Picture Placeholder 6"/>
          <p:cNvSpPr>
            <a:spLocks noGrp="1"/>
          </p:cNvSpPr>
          <p:nvPr>
            <p:ph type="pic" sz="quarter" idx="65"/>
          </p:nvPr>
        </p:nvSpPr>
        <p:spPr>
          <a:xfrm>
            <a:off x="2042160" y="953965"/>
            <a:ext cx="1981200" cy="3295650"/>
          </a:xfrm>
          <a:prstGeom prst="rect">
            <a:avLst/>
          </a:prstGeom>
          <a:noFill/>
        </p:spPr>
        <p:txBody>
          <a:bodyPr/>
          <a:lstStyle/>
          <a:p>
            <a:endParaRPr lang="en-US"/>
          </a:p>
        </p:txBody>
      </p:sp>
      <p:sp>
        <p:nvSpPr>
          <p:cNvPr id="41" name="Picture Placeholder 6"/>
          <p:cNvSpPr>
            <a:spLocks noGrp="1"/>
          </p:cNvSpPr>
          <p:nvPr>
            <p:ph type="pic" sz="quarter" idx="66"/>
          </p:nvPr>
        </p:nvSpPr>
        <p:spPr>
          <a:xfrm>
            <a:off x="4084320" y="2128572"/>
            <a:ext cx="1981200" cy="2593392"/>
          </a:xfrm>
          <a:prstGeom prst="rect">
            <a:avLst/>
          </a:prstGeom>
          <a:noFill/>
        </p:spPr>
        <p:txBody>
          <a:bodyPr/>
          <a:lstStyle/>
          <a:p>
            <a:endParaRPr lang="en-US"/>
          </a:p>
        </p:txBody>
      </p:sp>
      <p:sp>
        <p:nvSpPr>
          <p:cNvPr id="43" name="Picture Placeholder 6"/>
          <p:cNvSpPr>
            <a:spLocks noGrp="1"/>
          </p:cNvSpPr>
          <p:nvPr>
            <p:ph type="pic" sz="quarter" idx="68"/>
          </p:nvPr>
        </p:nvSpPr>
        <p:spPr>
          <a:xfrm>
            <a:off x="0" y="5110532"/>
            <a:ext cx="1981200" cy="1747468"/>
          </a:xfrm>
          <a:prstGeom prst="rect">
            <a:avLst/>
          </a:prstGeom>
          <a:noFill/>
        </p:spPr>
        <p:txBody>
          <a:bodyPr/>
          <a:lstStyle/>
          <a:p>
            <a:endParaRPr lang="en-US"/>
          </a:p>
        </p:txBody>
      </p:sp>
      <p:sp>
        <p:nvSpPr>
          <p:cNvPr id="44" name="Picture Placeholder 6"/>
          <p:cNvSpPr>
            <a:spLocks noGrp="1"/>
          </p:cNvSpPr>
          <p:nvPr>
            <p:ph type="pic" sz="quarter" idx="69"/>
          </p:nvPr>
        </p:nvSpPr>
        <p:spPr>
          <a:xfrm>
            <a:off x="4084320" y="4774721"/>
            <a:ext cx="1981200" cy="2083279"/>
          </a:xfrm>
          <a:prstGeom prst="rect">
            <a:avLst/>
          </a:prstGeom>
          <a:noFill/>
        </p:spPr>
        <p:txBody>
          <a:bodyPr/>
          <a:lstStyle/>
          <a:p>
            <a:endParaRPr lang="en-US"/>
          </a:p>
        </p:txBody>
      </p:sp>
      <p:sp>
        <p:nvSpPr>
          <p:cNvPr id="45" name="Picture Placeholder 6"/>
          <p:cNvSpPr>
            <a:spLocks noGrp="1"/>
          </p:cNvSpPr>
          <p:nvPr>
            <p:ph type="pic" sz="quarter" idx="70"/>
          </p:nvPr>
        </p:nvSpPr>
        <p:spPr>
          <a:xfrm>
            <a:off x="6126480" y="49504"/>
            <a:ext cx="1981200" cy="2452396"/>
          </a:xfrm>
          <a:prstGeom prst="rect">
            <a:avLst/>
          </a:prstGeom>
          <a:noFill/>
        </p:spPr>
        <p:txBody>
          <a:bodyPr/>
          <a:lstStyle/>
          <a:p>
            <a:endParaRPr lang="en-US"/>
          </a:p>
        </p:txBody>
      </p:sp>
      <p:sp>
        <p:nvSpPr>
          <p:cNvPr id="46" name="Picture Placeholder 6"/>
          <p:cNvSpPr>
            <a:spLocks noGrp="1"/>
          </p:cNvSpPr>
          <p:nvPr>
            <p:ph type="pic" sz="quarter" idx="71"/>
          </p:nvPr>
        </p:nvSpPr>
        <p:spPr>
          <a:xfrm>
            <a:off x="6126480" y="2551404"/>
            <a:ext cx="1981200" cy="2452396"/>
          </a:xfrm>
          <a:prstGeom prst="rect">
            <a:avLst/>
          </a:prstGeom>
          <a:noFill/>
        </p:spPr>
        <p:txBody>
          <a:bodyPr/>
          <a:lstStyle/>
          <a:p>
            <a:endParaRPr lang="en-US"/>
          </a:p>
        </p:txBody>
      </p:sp>
      <p:sp>
        <p:nvSpPr>
          <p:cNvPr id="47" name="Picture Placeholder 6"/>
          <p:cNvSpPr>
            <a:spLocks noGrp="1"/>
          </p:cNvSpPr>
          <p:nvPr>
            <p:ph type="pic" sz="quarter" idx="72"/>
          </p:nvPr>
        </p:nvSpPr>
        <p:spPr>
          <a:xfrm>
            <a:off x="6126480" y="5053304"/>
            <a:ext cx="1981200" cy="1804696"/>
          </a:xfrm>
          <a:prstGeom prst="rect">
            <a:avLst/>
          </a:prstGeom>
          <a:noFill/>
        </p:spPr>
        <p:txBody>
          <a:bodyPr/>
          <a:lstStyle/>
          <a:p>
            <a:endParaRPr lang="en-US"/>
          </a:p>
        </p:txBody>
      </p:sp>
      <p:sp>
        <p:nvSpPr>
          <p:cNvPr id="48" name="Picture Placeholder 6"/>
          <p:cNvSpPr>
            <a:spLocks noGrp="1"/>
          </p:cNvSpPr>
          <p:nvPr>
            <p:ph type="pic" sz="quarter" idx="73"/>
          </p:nvPr>
        </p:nvSpPr>
        <p:spPr>
          <a:xfrm>
            <a:off x="8168640" y="2872882"/>
            <a:ext cx="1981200" cy="3985117"/>
          </a:xfrm>
          <a:prstGeom prst="rect">
            <a:avLst/>
          </a:prstGeom>
          <a:noFill/>
        </p:spPr>
        <p:txBody>
          <a:bodyPr/>
          <a:lstStyle/>
          <a:p>
            <a:endParaRPr lang="en-US"/>
          </a:p>
        </p:txBody>
      </p:sp>
      <p:sp>
        <p:nvSpPr>
          <p:cNvPr id="49" name="Picture Placeholder 6"/>
          <p:cNvSpPr>
            <a:spLocks noGrp="1"/>
          </p:cNvSpPr>
          <p:nvPr>
            <p:ph type="pic" sz="quarter" idx="74"/>
          </p:nvPr>
        </p:nvSpPr>
        <p:spPr>
          <a:xfrm>
            <a:off x="10210800" y="993436"/>
            <a:ext cx="1981200" cy="2571750"/>
          </a:xfrm>
          <a:prstGeom prst="rect">
            <a:avLst/>
          </a:prstGeom>
          <a:noFill/>
        </p:spPr>
        <p:txBody>
          <a:bodyPr/>
          <a:lstStyle/>
          <a:p>
            <a:endParaRPr lang="en-US"/>
          </a:p>
        </p:txBody>
      </p:sp>
      <p:sp>
        <p:nvSpPr>
          <p:cNvPr id="50" name="Picture Placeholder 6"/>
          <p:cNvSpPr>
            <a:spLocks noGrp="1"/>
          </p:cNvSpPr>
          <p:nvPr>
            <p:ph type="pic" sz="quarter" idx="75"/>
          </p:nvPr>
        </p:nvSpPr>
        <p:spPr>
          <a:xfrm>
            <a:off x="10210800" y="3606799"/>
            <a:ext cx="1981200" cy="3251199"/>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86" name="Picture Placeholder 85"/>
          <p:cNvSpPr>
            <a:spLocks noGrp="1"/>
          </p:cNvSpPr>
          <p:nvPr>
            <p:ph type="pic" sz="quarter" idx="33"/>
          </p:nvPr>
        </p:nvSpPr>
        <p:spPr>
          <a:xfrm>
            <a:off x="444021" y="2338718"/>
            <a:ext cx="1774163" cy="3662017"/>
          </a:xfrm>
          <a:custGeom>
            <a:avLst/>
            <a:gdLst>
              <a:gd name="connsiteX0" fmla="*/ 0 w 1774163"/>
              <a:gd name="connsiteY0" fmla="*/ 0 h 3662017"/>
              <a:gd name="connsiteX1" fmla="*/ 1774163 w 1774163"/>
              <a:gd name="connsiteY1" fmla="*/ 0 h 3662017"/>
              <a:gd name="connsiteX2" fmla="*/ 1774163 w 1774163"/>
              <a:gd name="connsiteY2" fmla="*/ 1572882 h 3662017"/>
              <a:gd name="connsiteX3" fmla="*/ 1774163 w 1774163"/>
              <a:gd name="connsiteY3" fmla="*/ 1774164 h 3662017"/>
              <a:gd name="connsiteX4" fmla="*/ 1774163 w 1774163"/>
              <a:gd name="connsiteY4" fmla="*/ 3662017 h 3662017"/>
              <a:gd name="connsiteX5" fmla="*/ 0 w 1774163"/>
              <a:gd name="connsiteY5" fmla="*/ 3662017 h 3662017"/>
              <a:gd name="connsiteX6" fmla="*/ 0 w 1774163"/>
              <a:gd name="connsiteY6" fmla="*/ 1774164 h 3662017"/>
              <a:gd name="connsiteX7" fmla="*/ 0 w 1774163"/>
              <a:gd name="connsiteY7" fmla="*/ 1572882 h 366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163" h="3662017">
                <a:moveTo>
                  <a:pt x="0" y="0"/>
                </a:moveTo>
                <a:lnTo>
                  <a:pt x="1774163" y="0"/>
                </a:lnTo>
                <a:lnTo>
                  <a:pt x="1774163" y="1572882"/>
                </a:lnTo>
                <a:lnTo>
                  <a:pt x="1774163" y="1774164"/>
                </a:lnTo>
                <a:lnTo>
                  <a:pt x="1774163" y="3662017"/>
                </a:lnTo>
                <a:lnTo>
                  <a:pt x="0" y="3662017"/>
                </a:lnTo>
                <a:lnTo>
                  <a:pt x="0" y="1774164"/>
                </a:lnTo>
                <a:lnTo>
                  <a:pt x="0" y="1572882"/>
                </a:lnTo>
                <a:close/>
              </a:path>
            </a:pathLst>
          </a:custGeom>
          <a:noFill/>
        </p:spPr>
        <p:txBody>
          <a:bodyPr wrap="square">
            <a:noAutofit/>
          </a:bodyPr>
          <a:lstStyle/>
          <a:p>
            <a:endParaRPr lang="en-US"/>
          </a:p>
        </p:txBody>
      </p:sp>
      <p:sp>
        <p:nvSpPr>
          <p:cNvPr id="71"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2"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7" name="Picture Placeholder 86"/>
          <p:cNvSpPr>
            <a:spLocks noGrp="1"/>
          </p:cNvSpPr>
          <p:nvPr>
            <p:ph type="pic" sz="quarter" idx="44"/>
          </p:nvPr>
        </p:nvSpPr>
        <p:spPr>
          <a:xfrm>
            <a:off x="8067857" y="2338718"/>
            <a:ext cx="3680124" cy="1774164"/>
          </a:xfrm>
          <a:custGeom>
            <a:avLst/>
            <a:gdLst>
              <a:gd name="connsiteX0" fmla="*/ 0 w 3680124"/>
              <a:gd name="connsiteY0" fmla="*/ 0 h 1774164"/>
              <a:gd name="connsiteX1" fmla="*/ 1634944 w 3680124"/>
              <a:gd name="connsiteY1" fmla="*/ 0 h 1774164"/>
              <a:gd name="connsiteX2" fmla="*/ 1774163 w 3680124"/>
              <a:gd name="connsiteY2" fmla="*/ 0 h 1774164"/>
              <a:gd name="connsiteX3" fmla="*/ 3680124 w 3680124"/>
              <a:gd name="connsiteY3" fmla="*/ 0 h 1774164"/>
              <a:gd name="connsiteX4" fmla="*/ 3680124 w 3680124"/>
              <a:gd name="connsiteY4" fmla="*/ 1774164 h 1774164"/>
              <a:gd name="connsiteX5" fmla="*/ 1774163 w 3680124"/>
              <a:gd name="connsiteY5" fmla="*/ 1774164 h 1774164"/>
              <a:gd name="connsiteX6" fmla="*/ 1634944 w 3680124"/>
              <a:gd name="connsiteY6" fmla="*/ 1774164 h 1774164"/>
              <a:gd name="connsiteX7" fmla="*/ 0 w 3680124"/>
              <a:gd name="connsiteY7" fmla="*/ 1774164 h 177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0124" h="1774164">
                <a:moveTo>
                  <a:pt x="0" y="0"/>
                </a:moveTo>
                <a:lnTo>
                  <a:pt x="1634944" y="0"/>
                </a:lnTo>
                <a:lnTo>
                  <a:pt x="1774163" y="0"/>
                </a:lnTo>
                <a:lnTo>
                  <a:pt x="3680124" y="0"/>
                </a:lnTo>
                <a:lnTo>
                  <a:pt x="3680124" y="1774164"/>
                </a:lnTo>
                <a:lnTo>
                  <a:pt x="1774163" y="1774164"/>
                </a:lnTo>
                <a:lnTo>
                  <a:pt x="1634944" y="1774164"/>
                </a:lnTo>
                <a:lnTo>
                  <a:pt x="0" y="1774164"/>
                </a:lnTo>
                <a:close/>
              </a:path>
            </a:pathLst>
          </a:custGeom>
          <a:noFill/>
        </p:spPr>
        <p:txBody>
          <a:bodyPr wrap="square">
            <a:noAutofit/>
          </a:bodyPr>
          <a:lstStyle/>
          <a:p>
            <a:endParaRPr lang="en-US"/>
          </a:p>
        </p:txBody>
      </p:sp>
      <p:sp>
        <p:nvSpPr>
          <p:cNvPr id="79"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5" name="Picture Placeholder 84"/>
          <p:cNvSpPr>
            <a:spLocks noGrp="1"/>
          </p:cNvSpPr>
          <p:nvPr>
            <p:ph type="pic" sz="quarter" idx="48"/>
          </p:nvPr>
        </p:nvSpPr>
        <p:spPr>
          <a:xfrm>
            <a:off x="2349979" y="450865"/>
            <a:ext cx="5586083" cy="5549870"/>
          </a:xfrm>
          <a:custGeom>
            <a:avLst/>
            <a:gdLst>
              <a:gd name="connsiteX0" fmla="*/ 1905958 w 5586083"/>
              <a:gd name="connsiteY0" fmla="*/ 0 h 5549870"/>
              <a:gd name="connsiteX1" fmla="*/ 3680121 w 5586083"/>
              <a:gd name="connsiteY1" fmla="*/ 0 h 5549870"/>
              <a:gd name="connsiteX2" fmla="*/ 3680121 w 5586083"/>
              <a:gd name="connsiteY2" fmla="*/ 0 h 5549870"/>
              <a:gd name="connsiteX3" fmla="*/ 5586081 w 5586083"/>
              <a:gd name="connsiteY3" fmla="*/ 0 h 5549870"/>
              <a:gd name="connsiteX4" fmla="*/ 5586081 w 5586083"/>
              <a:gd name="connsiteY4" fmla="*/ 1 h 5549870"/>
              <a:gd name="connsiteX5" fmla="*/ 5586083 w 5586083"/>
              <a:gd name="connsiteY5" fmla="*/ 1 h 5549870"/>
              <a:gd name="connsiteX6" fmla="*/ 5586083 w 5586083"/>
              <a:gd name="connsiteY6" fmla="*/ 1774164 h 5549870"/>
              <a:gd name="connsiteX7" fmla="*/ 5586081 w 5586083"/>
              <a:gd name="connsiteY7" fmla="*/ 1774164 h 5549870"/>
              <a:gd name="connsiteX8" fmla="*/ 5586081 w 5586083"/>
              <a:gd name="connsiteY8" fmla="*/ 1887853 h 5549870"/>
              <a:gd name="connsiteX9" fmla="*/ 5586083 w 5586083"/>
              <a:gd name="connsiteY9" fmla="*/ 1887853 h 5549870"/>
              <a:gd name="connsiteX10" fmla="*/ 5586083 w 5586083"/>
              <a:gd name="connsiteY10" fmla="*/ 3662017 h 5549870"/>
              <a:gd name="connsiteX11" fmla="*/ 5586081 w 5586083"/>
              <a:gd name="connsiteY11" fmla="*/ 3662017 h 5549870"/>
              <a:gd name="connsiteX12" fmla="*/ 5586081 w 5586083"/>
              <a:gd name="connsiteY12" fmla="*/ 3775706 h 5549870"/>
              <a:gd name="connsiteX13" fmla="*/ 5586083 w 5586083"/>
              <a:gd name="connsiteY13" fmla="*/ 3775706 h 5549870"/>
              <a:gd name="connsiteX14" fmla="*/ 5586083 w 5586083"/>
              <a:gd name="connsiteY14" fmla="*/ 5549870 h 5549870"/>
              <a:gd name="connsiteX15" fmla="*/ 5586081 w 5586083"/>
              <a:gd name="connsiteY15" fmla="*/ 5549870 h 5549870"/>
              <a:gd name="connsiteX16" fmla="*/ 3811920 w 5586083"/>
              <a:gd name="connsiteY16" fmla="*/ 5549870 h 5549870"/>
              <a:gd name="connsiteX17" fmla="*/ 3680121 w 5586083"/>
              <a:gd name="connsiteY17" fmla="*/ 5549870 h 5549870"/>
              <a:gd name="connsiteX18" fmla="*/ 1905958 w 5586083"/>
              <a:gd name="connsiteY18" fmla="*/ 5549870 h 5549870"/>
              <a:gd name="connsiteX19" fmla="*/ 1774163 w 5586083"/>
              <a:gd name="connsiteY19" fmla="*/ 5549870 h 5549870"/>
              <a:gd name="connsiteX20" fmla="*/ 0 w 5586083"/>
              <a:gd name="connsiteY20" fmla="*/ 5549870 h 5549870"/>
              <a:gd name="connsiteX21" fmla="*/ 0 w 5586083"/>
              <a:gd name="connsiteY21" fmla="*/ 3775706 h 5549870"/>
              <a:gd name="connsiteX22" fmla="*/ 0 w 5586083"/>
              <a:gd name="connsiteY22" fmla="*/ 3662017 h 5549870"/>
              <a:gd name="connsiteX23" fmla="*/ 0 w 5586083"/>
              <a:gd name="connsiteY23" fmla="*/ 1887853 h 5549870"/>
              <a:gd name="connsiteX24" fmla="*/ 0 w 5586083"/>
              <a:gd name="connsiteY24" fmla="*/ 0 h 5549870"/>
              <a:gd name="connsiteX25" fmla="*/ 1905958 w 5586083"/>
              <a:gd name="connsiteY25" fmla="*/ 0 h 554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6083" h="5549870">
                <a:moveTo>
                  <a:pt x="1905958" y="0"/>
                </a:moveTo>
                <a:lnTo>
                  <a:pt x="3680121" y="0"/>
                </a:lnTo>
                <a:lnTo>
                  <a:pt x="3680121" y="0"/>
                </a:lnTo>
                <a:lnTo>
                  <a:pt x="5586081" y="0"/>
                </a:lnTo>
                <a:lnTo>
                  <a:pt x="5586081" y="1"/>
                </a:lnTo>
                <a:lnTo>
                  <a:pt x="5586083" y="1"/>
                </a:lnTo>
                <a:lnTo>
                  <a:pt x="5586083" y="1774164"/>
                </a:lnTo>
                <a:lnTo>
                  <a:pt x="5586081" y="1774164"/>
                </a:lnTo>
                <a:lnTo>
                  <a:pt x="5586081" y="1887853"/>
                </a:lnTo>
                <a:lnTo>
                  <a:pt x="5586083" y="1887853"/>
                </a:lnTo>
                <a:lnTo>
                  <a:pt x="5586083" y="3662017"/>
                </a:lnTo>
                <a:lnTo>
                  <a:pt x="5586081" y="3662017"/>
                </a:lnTo>
                <a:lnTo>
                  <a:pt x="5586081" y="3775706"/>
                </a:lnTo>
                <a:lnTo>
                  <a:pt x="5586083" y="3775706"/>
                </a:lnTo>
                <a:lnTo>
                  <a:pt x="5586083" y="5549870"/>
                </a:lnTo>
                <a:lnTo>
                  <a:pt x="5586081" y="5549870"/>
                </a:lnTo>
                <a:lnTo>
                  <a:pt x="3811920" y="5549870"/>
                </a:lnTo>
                <a:lnTo>
                  <a:pt x="3680121" y="5549870"/>
                </a:lnTo>
                <a:lnTo>
                  <a:pt x="1905958" y="5549870"/>
                </a:lnTo>
                <a:lnTo>
                  <a:pt x="1774163" y="5549870"/>
                </a:lnTo>
                <a:lnTo>
                  <a:pt x="0" y="5549870"/>
                </a:lnTo>
                <a:lnTo>
                  <a:pt x="0" y="3775706"/>
                </a:lnTo>
                <a:lnTo>
                  <a:pt x="0" y="3662017"/>
                </a:lnTo>
                <a:lnTo>
                  <a:pt x="0" y="1887853"/>
                </a:lnTo>
                <a:lnTo>
                  <a:pt x="0" y="0"/>
                </a:lnTo>
                <a:lnTo>
                  <a:pt x="1905958" y="0"/>
                </a:lnTo>
                <a:close/>
              </a:path>
            </a:pathLst>
          </a:custGeom>
          <a:noFill/>
        </p:spPr>
        <p:txBody>
          <a:bodyPr wrap="square">
            <a:noAutofit/>
          </a:bodyPr>
          <a:lstStyle/>
          <a:p>
            <a:endParaRPr lang="en-US"/>
          </a:p>
        </p:txBody>
      </p:sp>
      <p:sp>
        <p:nvSpPr>
          <p:cNvPr id="83"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4"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1000" fill="hold"/>
                                        <p:tgtEl>
                                          <p:spTgt spid="71"/>
                                        </p:tgtEl>
                                        <p:attrNameLst>
                                          <p:attrName>ppt_x</p:attrName>
                                        </p:attrNameLst>
                                      </p:cBhvr>
                                      <p:tavLst>
                                        <p:tav tm="0">
                                          <p:val>
                                            <p:strVal val="#ppt_x"/>
                                          </p:val>
                                        </p:tav>
                                        <p:tav tm="100000">
                                          <p:val>
                                            <p:strVal val="#ppt_x"/>
                                          </p:val>
                                        </p:tav>
                                      </p:tavLst>
                                    </p:anim>
                                    <p:anim calcmode="lin" valueType="num">
                                      <p:cBhvr additive="base">
                                        <p:cTn id="12" dur="10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ppt_x"/>
                                          </p:val>
                                        </p:tav>
                                        <p:tav tm="100000">
                                          <p:val>
                                            <p:strVal val="#ppt_x"/>
                                          </p:val>
                                        </p:tav>
                                      </p:tavLst>
                                    </p:anim>
                                    <p:anim calcmode="lin" valueType="num">
                                      <p:cBhvr additive="base">
                                        <p:cTn id="20" dur="1000" fill="hold"/>
                                        <p:tgtEl>
                                          <p:spTgt spid="8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79"/>
                                        </p:tgtEl>
                                        <p:attrNameLst>
                                          <p:attrName>style.visibility</p:attrName>
                                        </p:attrNameLst>
                                      </p:cBhvr>
                                      <p:to>
                                        <p:strVal val="visible"/>
                                      </p:to>
                                    </p:set>
                                    <p:anim calcmode="lin" valueType="num">
                                      <p:cBhvr additive="base">
                                        <p:cTn id="23" dur="1000" fill="hold"/>
                                        <p:tgtEl>
                                          <p:spTgt spid="79"/>
                                        </p:tgtEl>
                                        <p:attrNameLst>
                                          <p:attrName>ppt_x</p:attrName>
                                        </p:attrNameLst>
                                      </p:cBhvr>
                                      <p:tavLst>
                                        <p:tav tm="0">
                                          <p:val>
                                            <p:strVal val="#ppt_x"/>
                                          </p:val>
                                        </p:tav>
                                        <p:tav tm="100000">
                                          <p:val>
                                            <p:strVal val="#ppt_x"/>
                                          </p:val>
                                        </p:tav>
                                      </p:tavLst>
                                    </p:anim>
                                    <p:anim calcmode="lin" valueType="num">
                                      <p:cBhvr additive="base">
                                        <p:cTn id="24" dur="10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1000" fill="hold"/>
                                        <p:tgtEl>
                                          <p:spTgt spid="84"/>
                                        </p:tgtEl>
                                        <p:attrNameLst>
                                          <p:attrName>ppt_x</p:attrName>
                                        </p:attrNameLst>
                                      </p:cBhvr>
                                      <p:tavLst>
                                        <p:tav tm="0">
                                          <p:val>
                                            <p:strVal val="#ppt_x"/>
                                          </p:val>
                                        </p:tav>
                                        <p:tav tm="100000">
                                          <p:val>
                                            <p:strVal val="#ppt_x"/>
                                          </p:val>
                                        </p:tav>
                                      </p:tavLst>
                                    </p:anim>
                                    <p:anim calcmode="lin" valueType="num">
                                      <p:cBhvr additive="base">
                                        <p:cTn id="36"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71" grpId="0"/>
      <p:bldP spid="72" grpId="0"/>
      <p:bldP spid="87" grpId="0"/>
      <p:bldP spid="79" grpId="0"/>
      <p:bldP spid="85" grpId="0"/>
      <p:bldP spid="83" grpId="0"/>
      <p:bldP spid="84"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72" name="Picture Placeholder 6"/>
          <p:cNvSpPr>
            <a:spLocks noGrp="1"/>
          </p:cNvSpPr>
          <p:nvPr>
            <p:ph type="pic" sz="quarter" idx="34"/>
          </p:nvPr>
        </p:nvSpPr>
        <p:spPr>
          <a:xfrm>
            <a:off x="444021" y="2338718"/>
            <a:ext cx="3680121" cy="3662017"/>
          </a:xfrm>
          <a:prstGeom prst="rect">
            <a:avLst/>
          </a:prstGeom>
          <a:noFill/>
        </p:spPr>
        <p:txBody>
          <a:bodyPr/>
          <a:lstStyle/>
          <a:p>
            <a:endParaRPr lang="en-US"/>
          </a:p>
        </p:txBody>
      </p:sp>
      <p:sp>
        <p:nvSpPr>
          <p:cNvPr id="73" name="Picture Placeholder 6"/>
          <p:cNvSpPr>
            <a:spLocks noGrp="1"/>
          </p:cNvSpPr>
          <p:nvPr>
            <p:ph type="pic" sz="quarter" idx="35"/>
          </p:nvPr>
        </p:nvSpPr>
        <p:spPr>
          <a:xfrm>
            <a:off x="4255937" y="4226571"/>
            <a:ext cx="1774163" cy="1774164"/>
          </a:xfrm>
          <a:prstGeom prst="rect">
            <a:avLst/>
          </a:prstGeom>
          <a:noFill/>
        </p:spPr>
        <p:txBody>
          <a:bodyPr/>
          <a:lstStyle/>
          <a:p>
            <a:endParaRPr lang="en-US"/>
          </a:p>
        </p:txBody>
      </p:sp>
      <p:sp>
        <p:nvSpPr>
          <p:cNvPr id="74" name="Picture Placeholder 6"/>
          <p:cNvSpPr>
            <a:spLocks noGrp="1"/>
          </p:cNvSpPr>
          <p:nvPr>
            <p:ph type="pic" sz="quarter" idx="36"/>
          </p:nvPr>
        </p:nvSpPr>
        <p:spPr>
          <a:xfrm>
            <a:off x="6161899" y="4226571"/>
            <a:ext cx="1774163" cy="1774164"/>
          </a:xfrm>
          <a:prstGeom prst="rect">
            <a:avLst/>
          </a:prstGeom>
          <a:noFill/>
        </p:spPr>
        <p:txBody>
          <a:bodyPr/>
          <a:lstStyle/>
          <a:p>
            <a:endParaRPr lang="en-US"/>
          </a:p>
        </p:txBody>
      </p:sp>
      <p:sp>
        <p:nvSpPr>
          <p:cNvPr id="79" name="Picture Placeholder 6"/>
          <p:cNvSpPr>
            <a:spLocks noGrp="1"/>
          </p:cNvSpPr>
          <p:nvPr>
            <p:ph type="pic" sz="quarter" idx="41"/>
          </p:nvPr>
        </p:nvSpPr>
        <p:spPr>
          <a:xfrm>
            <a:off x="4255937" y="450865"/>
            <a:ext cx="3680123" cy="3662017"/>
          </a:xfrm>
          <a:prstGeom prst="rect">
            <a:avLst/>
          </a:prstGeom>
          <a:noFill/>
        </p:spPr>
        <p:txBody>
          <a:bodyPr/>
          <a:lstStyle/>
          <a:p>
            <a:endParaRPr lang="en-US"/>
          </a:p>
        </p:txBody>
      </p:sp>
      <p:sp>
        <p:nvSpPr>
          <p:cNvPr id="82" name="Picture Placeholder 6"/>
          <p:cNvSpPr>
            <a:spLocks noGrp="1"/>
          </p:cNvSpPr>
          <p:nvPr>
            <p:ph type="pic" sz="quarter" idx="44"/>
          </p:nvPr>
        </p:nvSpPr>
        <p:spPr>
          <a:xfrm>
            <a:off x="8067853" y="2338717"/>
            <a:ext cx="3680127" cy="3662017"/>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5"/>
            <a:ext cx="1774163" cy="1774164"/>
          </a:xfrm>
          <a:prstGeom prst="rect">
            <a:avLst/>
          </a:prstGeom>
          <a:noFill/>
        </p:spPr>
        <p:txBody>
          <a:bodyPr/>
          <a:lstStyle/>
          <a:p>
            <a:endParaRPr lang="en-US"/>
          </a:p>
        </p:txBody>
      </p:sp>
      <p:sp>
        <p:nvSpPr>
          <p:cNvPr id="84" name="Picture Placeholder 6"/>
          <p:cNvSpPr>
            <a:spLocks noGrp="1"/>
          </p:cNvSpPr>
          <p:nvPr>
            <p:ph type="pic" sz="quarter" idx="46"/>
          </p:nvPr>
        </p:nvSpPr>
        <p:spPr>
          <a:xfrm>
            <a:off x="2349979" y="450865"/>
            <a:ext cx="1774163" cy="1774164"/>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1000" fill="hold"/>
                                        <p:tgtEl>
                                          <p:spTgt spid="73"/>
                                        </p:tgtEl>
                                        <p:attrNameLst>
                                          <p:attrName>ppt_x</p:attrName>
                                        </p:attrNameLst>
                                      </p:cBhvr>
                                      <p:tavLst>
                                        <p:tav tm="0">
                                          <p:val>
                                            <p:strVal val="#ppt_x"/>
                                          </p:val>
                                        </p:tav>
                                        <p:tav tm="100000">
                                          <p:val>
                                            <p:strVal val="#ppt_x"/>
                                          </p:val>
                                        </p:tav>
                                      </p:tavLst>
                                    </p:anim>
                                    <p:anim calcmode="lin" valueType="num">
                                      <p:cBhvr additive="base">
                                        <p:cTn id="12" dur="10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1000" fill="hold"/>
                                        <p:tgtEl>
                                          <p:spTgt spid="74"/>
                                        </p:tgtEl>
                                        <p:attrNameLst>
                                          <p:attrName>ppt_x</p:attrName>
                                        </p:attrNameLst>
                                      </p:cBhvr>
                                      <p:tavLst>
                                        <p:tav tm="0">
                                          <p:val>
                                            <p:strVal val="#ppt_x"/>
                                          </p:val>
                                        </p:tav>
                                        <p:tav tm="100000">
                                          <p:val>
                                            <p:strVal val="#ppt_x"/>
                                          </p:val>
                                        </p:tav>
                                      </p:tavLst>
                                    </p:anim>
                                    <p:anim calcmode="lin" valueType="num">
                                      <p:cBhvr additive="base">
                                        <p:cTn id="16" dur="10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ppt_x"/>
                                          </p:val>
                                        </p:tav>
                                        <p:tav tm="100000">
                                          <p:val>
                                            <p:strVal val="#ppt_x"/>
                                          </p:val>
                                        </p:tav>
                                      </p:tavLst>
                                    </p:anim>
                                    <p:anim calcmode="lin" valueType="num">
                                      <p:cBhvr additive="base">
                                        <p:cTn id="20" dur="10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1000" fill="hold"/>
                                        <p:tgtEl>
                                          <p:spTgt spid="82"/>
                                        </p:tgtEl>
                                        <p:attrNameLst>
                                          <p:attrName>ppt_x</p:attrName>
                                        </p:attrNameLst>
                                      </p:cBhvr>
                                      <p:tavLst>
                                        <p:tav tm="0">
                                          <p:val>
                                            <p:strVal val="#ppt_x"/>
                                          </p:val>
                                        </p:tav>
                                        <p:tav tm="100000">
                                          <p:val>
                                            <p:strVal val="#ppt_x"/>
                                          </p:val>
                                        </p:tav>
                                      </p:tavLst>
                                    </p:anim>
                                    <p:anim calcmode="lin" valueType="num">
                                      <p:cBhvr additive="base">
                                        <p:cTn id="24" dur="10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1000" fill="hold"/>
                                        <p:tgtEl>
                                          <p:spTgt spid="83"/>
                                        </p:tgtEl>
                                        <p:attrNameLst>
                                          <p:attrName>ppt_x</p:attrName>
                                        </p:attrNameLst>
                                      </p:cBhvr>
                                      <p:tavLst>
                                        <p:tav tm="0">
                                          <p:val>
                                            <p:strVal val="#ppt_x"/>
                                          </p:val>
                                        </p:tav>
                                        <p:tav tm="100000">
                                          <p:val>
                                            <p:strVal val="#ppt_x"/>
                                          </p:val>
                                        </p:tav>
                                      </p:tavLst>
                                    </p:anim>
                                    <p:anim calcmode="lin" valueType="num">
                                      <p:cBhvr additive="base">
                                        <p:cTn id="28" dur="10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1000" fill="hold"/>
                                        <p:tgtEl>
                                          <p:spTgt spid="84"/>
                                        </p:tgtEl>
                                        <p:attrNameLst>
                                          <p:attrName>ppt_x</p:attrName>
                                        </p:attrNameLst>
                                      </p:cBhvr>
                                      <p:tavLst>
                                        <p:tav tm="0">
                                          <p:val>
                                            <p:strVal val="#ppt_x"/>
                                          </p:val>
                                        </p:tav>
                                        <p:tav tm="100000">
                                          <p:val>
                                            <p:strVal val="#ppt_x"/>
                                          </p:val>
                                        </p:tav>
                                      </p:tavLst>
                                    </p:anim>
                                    <p:anim calcmode="lin" valueType="num">
                                      <p:cBhvr additive="base">
                                        <p:cTn id="32" dur="10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1000" fill="hold"/>
                                        <p:tgtEl>
                                          <p:spTgt spid="87"/>
                                        </p:tgtEl>
                                        <p:attrNameLst>
                                          <p:attrName>ppt_x</p:attrName>
                                        </p:attrNameLst>
                                      </p:cBhvr>
                                      <p:tavLst>
                                        <p:tav tm="0">
                                          <p:val>
                                            <p:strVal val="#ppt_x"/>
                                          </p:val>
                                        </p:tav>
                                        <p:tav tm="100000">
                                          <p:val>
                                            <p:strVal val="#ppt_x"/>
                                          </p:val>
                                        </p:tav>
                                      </p:tavLst>
                                    </p:anim>
                                    <p:anim calcmode="lin" valueType="num">
                                      <p:cBhvr additive="base">
                                        <p:cTn id="36" dur="1000" fill="hold"/>
                                        <p:tgtEl>
                                          <p:spTgt spid="8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0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1000" fill="hold"/>
                                        <p:tgtEl>
                                          <p:spTgt spid="88"/>
                                        </p:tgtEl>
                                        <p:attrNameLst>
                                          <p:attrName>ppt_x</p:attrName>
                                        </p:attrNameLst>
                                      </p:cBhvr>
                                      <p:tavLst>
                                        <p:tav tm="0">
                                          <p:val>
                                            <p:strVal val="#ppt_x"/>
                                          </p:val>
                                        </p:tav>
                                        <p:tav tm="100000">
                                          <p:val>
                                            <p:strVal val="#ppt_x"/>
                                          </p:val>
                                        </p:tav>
                                      </p:tavLst>
                                    </p:anim>
                                    <p:anim calcmode="lin" valueType="num">
                                      <p:cBhvr additive="base">
                                        <p:cTn id="40"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9" grpId="0"/>
      <p:bldP spid="82" grpId="0"/>
      <p:bldP spid="83" grpId="0"/>
      <p:bldP spid="84" grpId="0"/>
      <p:bldP spid="87" grpId="0"/>
      <p:bldP spid="8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1" name="Picture Placeholder 6"/>
          <p:cNvSpPr>
            <a:spLocks noGrp="1"/>
          </p:cNvSpPr>
          <p:nvPr>
            <p:ph type="pic" sz="quarter" idx="33"/>
          </p:nvPr>
        </p:nvSpPr>
        <p:spPr>
          <a:xfrm>
            <a:off x="444021" y="4226571"/>
            <a:ext cx="3680117" cy="1774164"/>
          </a:xfrm>
          <a:prstGeom prst="rect">
            <a:avLst/>
          </a:prstGeom>
          <a:noFill/>
        </p:spPr>
        <p:txBody>
          <a:bodyPr/>
          <a:lstStyle/>
          <a:p>
            <a:endParaRPr lang="en-US"/>
          </a:p>
        </p:txBody>
      </p:sp>
      <p:sp>
        <p:nvSpPr>
          <p:cNvPr id="75" name="Picture Placeholder 6"/>
          <p:cNvSpPr>
            <a:spLocks noGrp="1"/>
          </p:cNvSpPr>
          <p:nvPr>
            <p:ph type="pic" sz="quarter" idx="37"/>
          </p:nvPr>
        </p:nvSpPr>
        <p:spPr>
          <a:xfrm>
            <a:off x="8067857" y="4226571"/>
            <a:ext cx="1774163" cy="1774164"/>
          </a:xfrm>
          <a:prstGeom prst="rect">
            <a:avLst/>
          </a:prstGeom>
          <a:noFill/>
        </p:spPr>
        <p:txBody>
          <a:bodyPr/>
          <a:lstStyle/>
          <a:p>
            <a:endParaRPr lang="en-US"/>
          </a:p>
        </p:txBody>
      </p:sp>
      <p:sp>
        <p:nvSpPr>
          <p:cNvPr id="76" name="Picture Placeholder 6"/>
          <p:cNvSpPr>
            <a:spLocks noGrp="1"/>
          </p:cNvSpPr>
          <p:nvPr>
            <p:ph type="pic" sz="quarter" idx="38"/>
          </p:nvPr>
        </p:nvSpPr>
        <p:spPr>
          <a:xfrm>
            <a:off x="9973817" y="4226571"/>
            <a:ext cx="1774163" cy="1774164"/>
          </a:xfrm>
          <a:prstGeom prst="rect">
            <a:avLst/>
          </a:prstGeom>
          <a:noFill/>
        </p:spPr>
        <p:txBody>
          <a:bodyPr/>
          <a:lstStyle/>
          <a:p>
            <a:endParaRPr lang="en-US"/>
          </a:p>
        </p:txBody>
      </p:sp>
      <p:sp>
        <p:nvSpPr>
          <p:cNvPr id="81" name="Picture Placeholder 6"/>
          <p:cNvSpPr>
            <a:spLocks noGrp="1"/>
          </p:cNvSpPr>
          <p:nvPr>
            <p:ph type="pic" sz="quarter" idx="43"/>
          </p:nvPr>
        </p:nvSpPr>
        <p:spPr>
          <a:xfrm>
            <a:off x="8067857" y="2338718"/>
            <a:ext cx="3680123" cy="1774164"/>
          </a:xfrm>
          <a:prstGeom prst="rect">
            <a:avLst/>
          </a:prstGeom>
          <a:noFill/>
        </p:spPr>
        <p:txBody>
          <a:bodyPr/>
          <a:lstStyle/>
          <a:p>
            <a:endParaRPr lang="en-US"/>
          </a:p>
        </p:txBody>
      </p:sp>
      <p:sp>
        <p:nvSpPr>
          <p:cNvPr id="83" name="Picture Placeholder 6"/>
          <p:cNvSpPr>
            <a:spLocks noGrp="1"/>
          </p:cNvSpPr>
          <p:nvPr>
            <p:ph type="pic" sz="quarter" idx="45"/>
          </p:nvPr>
        </p:nvSpPr>
        <p:spPr>
          <a:xfrm>
            <a:off x="444021" y="450864"/>
            <a:ext cx="3680117" cy="3662017"/>
          </a:xfrm>
          <a:prstGeom prst="rect">
            <a:avLst/>
          </a:prstGeom>
          <a:noFill/>
        </p:spPr>
        <p:txBody>
          <a:bodyPr/>
          <a:lstStyle/>
          <a:p>
            <a:endParaRPr lang="en-US"/>
          </a:p>
        </p:txBody>
      </p:sp>
      <p:sp>
        <p:nvSpPr>
          <p:cNvPr id="85" name="Picture Placeholder 6"/>
          <p:cNvSpPr>
            <a:spLocks noGrp="1"/>
          </p:cNvSpPr>
          <p:nvPr>
            <p:ph type="pic" sz="quarter" idx="47"/>
          </p:nvPr>
        </p:nvSpPr>
        <p:spPr>
          <a:xfrm>
            <a:off x="4255937" y="450865"/>
            <a:ext cx="3680123" cy="5549870"/>
          </a:xfrm>
          <a:prstGeom prst="rect">
            <a:avLst/>
          </a:prstGeom>
          <a:noFill/>
        </p:spPr>
        <p:txBody>
          <a:bodyPr/>
          <a:lstStyle/>
          <a:p>
            <a:endParaRPr lang="en-US"/>
          </a:p>
        </p:txBody>
      </p:sp>
      <p:sp>
        <p:nvSpPr>
          <p:cNvPr id="87" name="Picture Placeholder 6"/>
          <p:cNvSpPr>
            <a:spLocks noGrp="1"/>
          </p:cNvSpPr>
          <p:nvPr>
            <p:ph type="pic" sz="quarter" idx="49"/>
          </p:nvPr>
        </p:nvSpPr>
        <p:spPr>
          <a:xfrm>
            <a:off x="8067857" y="450865"/>
            <a:ext cx="1774163" cy="1774164"/>
          </a:xfrm>
          <a:prstGeom prst="rect">
            <a:avLst/>
          </a:prstGeom>
          <a:noFill/>
        </p:spPr>
        <p:txBody>
          <a:bodyPr/>
          <a:lstStyle/>
          <a:p>
            <a:endParaRPr lang="en-US"/>
          </a:p>
        </p:txBody>
      </p:sp>
      <p:sp>
        <p:nvSpPr>
          <p:cNvPr id="88" name="Picture Placeholder 6"/>
          <p:cNvSpPr>
            <a:spLocks noGrp="1"/>
          </p:cNvSpPr>
          <p:nvPr>
            <p:ph type="pic" sz="quarter" idx="50"/>
          </p:nvPr>
        </p:nvSpPr>
        <p:spPr>
          <a:xfrm>
            <a:off x="9973817" y="450865"/>
            <a:ext cx="1774163" cy="1774164"/>
          </a:xfrm>
          <a:prstGeom prst="rect">
            <a:avLst/>
          </a:prstGeom>
          <a:no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ppt_x"/>
                                          </p:val>
                                        </p:tav>
                                        <p:tav tm="100000">
                                          <p:val>
                                            <p:strVal val="#ppt_x"/>
                                          </p:val>
                                        </p:tav>
                                      </p:tavLst>
                                    </p:anim>
                                    <p:anim calcmode="lin" valueType="num">
                                      <p:cBhvr additive="base">
                                        <p:cTn id="8" dur="10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1000" fill="hold"/>
                                        <p:tgtEl>
                                          <p:spTgt spid="75"/>
                                        </p:tgtEl>
                                        <p:attrNameLst>
                                          <p:attrName>ppt_x</p:attrName>
                                        </p:attrNameLst>
                                      </p:cBhvr>
                                      <p:tavLst>
                                        <p:tav tm="0">
                                          <p:val>
                                            <p:strVal val="#ppt_x"/>
                                          </p:val>
                                        </p:tav>
                                        <p:tav tm="100000">
                                          <p:val>
                                            <p:strVal val="#ppt_x"/>
                                          </p:val>
                                        </p:tav>
                                      </p:tavLst>
                                    </p:anim>
                                    <p:anim calcmode="lin" valueType="num">
                                      <p:cBhvr additive="base">
                                        <p:cTn id="12" dur="10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1000" fill="hold"/>
                                        <p:tgtEl>
                                          <p:spTgt spid="76"/>
                                        </p:tgtEl>
                                        <p:attrNameLst>
                                          <p:attrName>ppt_x</p:attrName>
                                        </p:attrNameLst>
                                      </p:cBhvr>
                                      <p:tavLst>
                                        <p:tav tm="0">
                                          <p:val>
                                            <p:strVal val="#ppt_x"/>
                                          </p:val>
                                        </p:tav>
                                        <p:tav tm="100000">
                                          <p:val>
                                            <p:strVal val="#ppt_x"/>
                                          </p:val>
                                        </p:tav>
                                      </p:tavLst>
                                    </p:anim>
                                    <p:anim calcmode="lin" valueType="num">
                                      <p:cBhvr additive="base">
                                        <p:cTn id="16" dur="100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0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1000" fill="hold"/>
                                        <p:tgtEl>
                                          <p:spTgt spid="81"/>
                                        </p:tgtEl>
                                        <p:attrNameLst>
                                          <p:attrName>ppt_x</p:attrName>
                                        </p:attrNameLst>
                                      </p:cBhvr>
                                      <p:tavLst>
                                        <p:tav tm="0">
                                          <p:val>
                                            <p:strVal val="#ppt_x"/>
                                          </p:val>
                                        </p:tav>
                                        <p:tav tm="100000">
                                          <p:val>
                                            <p:strVal val="#ppt_x"/>
                                          </p:val>
                                        </p:tav>
                                      </p:tavLst>
                                    </p:anim>
                                    <p:anim calcmode="lin" valueType="num">
                                      <p:cBhvr additive="base">
                                        <p:cTn id="20" dur="10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800"/>
                                  </p:st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1000" fill="hold"/>
                                        <p:tgtEl>
                                          <p:spTgt spid="83"/>
                                        </p:tgtEl>
                                        <p:attrNameLst>
                                          <p:attrName>ppt_x</p:attrName>
                                        </p:attrNameLst>
                                      </p:cBhvr>
                                      <p:tavLst>
                                        <p:tav tm="0">
                                          <p:val>
                                            <p:strVal val="#ppt_x"/>
                                          </p:val>
                                        </p:tav>
                                        <p:tav tm="100000">
                                          <p:val>
                                            <p:strVal val="#ppt_x"/>
                                          </p:val>
                                        </p:tav>
                                      </p:tavLst>
                                    </p:anim>
                                    <p:anim calcmode="lin" valueType="num">
                                      <p:cBhvr additive="base">
                                        <p:cTn id="24" dur="1000" fill="hold"/>
                                        <p:tgtEl>
                                          <p:spTgt spid="8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40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1000" fill="hold"/>
                                        <p:tgtEl>
                                          <p:spTgt spid="87"/>
                                        </p:tgtEl>
                                        <p:attrNameLst>
                                          <p:attrName>ppt_x</p:attrName>
                                        </p:attrNameLst>
                                      </p:cBhvr>
                                      <p:tavLst>
                                        <p:tav tm="0">
                                          <p:val>
                                            <p:strVal val="#ppt_x"/>
                                          </p:val>
                                        </p:tav>
                                        <p:tav tm="100000">
                                          <p:val>
                                            <p:strVal val="#ppt_x"/>
                                          </p:val>
                                        </p:tav>
                                      </p:tavLst>
                                    </p:anim>
                                    <p:anim calcmode="lin" valueType="num">
                                      <p:cBhvr additive="base">
                                        <p:cTn id="32" dur="1000" fill="hold"/>
                                        <p:tgtEl>
                                          <p:spTgt spid="8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0"/>
                                  </p:stCondLst>
                                  <p:childTnLst>
                                    <p:set>
                                      <p:cBhvr>
                                        <p:cTn id="34" dur="1" fill="hold">
                                          <p:stCondLst>
                                            <p:cond delay="0"/>
                                          </p:stCondLst>
                                        </p:cTn>
                                        <p:tgtEl>
                                          <p:spTgt spid="88"/>
                                        </p:tgtEl>
                                        <p:attrNameLst>
                                          <p:attrName>style.visibility</p:attrName>
                                        </p:attrNameLst>
                                      </p:cBhvr>
                                      <p:to>
                                        <p:strVal val="visible"/>
                                      </p:to>
                                    </p:set>
                                    <p:anim calcmode="lin" valueType="num">
                                      <p:cBhvr additive="base">
                                        <p:cTn id="35" dur="1000" fill="hold"/>
                                        <p:tgtEl>
                                          <p:spTgt spid="88"/>
                                        </p:tgtEl>
                                        <p:attrNameLst>
                                          <p:attrName>ppt_x</p:attrName>
                                        </p:attrNameLst>
                                      </p:cBhvr>
                                      <p:tavLst>
                                        <p:tav tm="0">
                                          <p:val>
                                            <p:strVal val="#ppt_x"/>
                                          </p:val>
                                        </p:tav>
                                        <p:tav tm="100000">
                                          <p:val>
                                            <p:strVal val="#ppt_x"/>
                                          </p:val>
                                        </p:tav>
                                      </p:tavLst>
                                    </p:anim>
                                    <p:anim calcmode="lin" valueType="num">
                                      <p:cBhvr additive="base">
                                        <p:cTn id="36"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6" grpId="0"/>
      <p:bldP spid="81" grpId="0"/>
      <p:bldP spid="83" grpId="0"/>
      <p:bldP spid="85" grpId="0"/>
      <p:bldP spid="87" grpId="0"/>
      <p:bldP spid="88"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6" name="Picture Placeholder 6"/>
          <p:cNvSpPr>
            <a:spLocks noGrp="1"/>
          </p:cNvSpPr>
          <p:nvPr>
            <p:ph type="pic" sz="quarter" idx="37"/>
          </p:nvPr>
        </p:nvSpPr>
        <p:spPr>
          <a:xfrm>
            <a:off x="3158355" y="2831054"/>
            <a:ext cx="2247900" cy="1971842"/>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6"/>
          <p:cNvSpPr>
            <a:spLocks noGrp="1"/>
          </p:cNvSpPr>
          <p:nvPr>
            <p:ph type="pic" sz="quarter" idx="37"/>
          </p:nvPr>
        </p:nvSpPr>
        <p:spPr>
          <a:xfrm>
            <a:off x="6179325" y="3691464"/>
            <a:ext cx="2247900" cy="2263719"/>
          </a:xfrm>
          <a:prstGeom prst="rect">
            <a:avLst/>
          </a:prstGeom>
          <a:pattFill prst="lgGrid">
            <a:fgClr>
              <a:schemeClr val="bg1"/>
            </a:fgClr>
            <a:bgClr>
              <a:srgbClr val="EBEDF3"/>
            </a:bgClr>
          </a:pattFill>
        </p:spPr>
        <p:txBody>
          <a:bodyPr/>
          <a:lstStyle/>
          <a:p>
            <a:endParaRPr lang="en-US"/>
          </a:p>
        </p:txBody>
      </p:sp>
      <p:sp>
        <p:nvSpPr>
          <p:cNvPr id="6" name="Picture Placeholder 6"/>
          <p:cNvSpPr>
            <a:spLocks noGrp="1"/>
          </p:cNvSpPr>
          <p:nvPr>
            <p:ph type="pic" sz="quarter" idx="38"/>
          </p:nvPr>
        </p:nvSpPr>
        <p:spPr>
          <a:xfrm>
            <a:off x="6037934" y="404467"/>
            <a:ext cx="3336353" cy="29266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lgGrid">
            <a:fgClr>
              <a:schemeClr val="bg1"/>
            </a:fgClr>
            <a:bgClr>
              <a:srgbClr val="EBEDF3"/>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lgGrid">
            <a:fgClr>
              <a:schemeClr val="bg1"/>
            </a:fgClr>
            <a:bgClr>
              <a:srgbClr val="EBEDF3"/>
            </a:bgClr>
          </a:pattFill>
        </p:spPr>
        <p:txBody>
          <a:bodyPr/>
          <a:lstStyle/>
          <a:p>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7" y="33384"/>
            <a:ext cx="3684105" cy="3352754"/>
          </a:xfrm>
          <a:prstGeom prst="rect">
            <a:avLst/>
          </a:prstGeom>
          <a:pattFill prst="lgGrid">
            <a:fgClr>
              <a:schemeClr val="bg1"/>
            </a:fgClr>
            <a:bgClr>
              <a:srgbClr val="EBEDF3"/>
            </a:bgClr>
          </a:pattFill>
        </p:spPr>
        <p:txBody>
          <a:bodyPr/>
          <a:lstStyle/>
          <a:p>
            <a:endParaRPr lang="en-US"/>
          </a:p>
        </p:txBody>
      </p:sp>
      <p:sp>
        <p:nvSpPr>
          <p:cNvPr id="13" name="Picture Placeholder 6"/>
          <p:cNvSpPr>
            <a:spLocks noGrp="1"/>
          </p:cNvSpPr>
          <p:nvPr>
            <p:ph type="pic" sz="quarter" idx="39"/>
          </p:nvPr>
        </p:nvSpPr>
        <p:spPr>
          <a:xfrm>
            <a:off x="3783355" y="33384"/>
            <a:ext cx="3684105" cy="3352754"/>
          </a:xfrm>
          <a:prstGeom prst="rect">
            <a:avLst/>
          </a:prstGeom>
          <a:pattFill prst="lgGrid">
            <a:fgClr>
              <a:schemeClr val="bg1"/>
            </a:fgClr>
            <a:bgClr>
              <a:srgbClr val="EBEDF3"/>
            </a:bgClr>
          </a:pattFill>
        </p:spPr>
        <p:txBody>
          <a:bodyPr/>
          <a:lstStyle/>
          <a:p>
            <a:endParaRPr lang="en-US"/>
          </a:p>
        </p:txBody>
      </p:sp>
      <p:sp>
        <p:nvSpPr>
          <p:cNvPr id="14" name="Picture Placeholder 6"/>
          <p:cNvSpPr>
            <a:spLocks noGrp="1"/>
          </p:cNvSpPr>
          <p:nvPr>
            <p:ph type="pic" sz="quarter" idx="40"/>
          </p:nvPr>
        </p:nvSpPr>
        <p:spPr>
          <a:xfrm>
            <a:off x="3783355" y="3429000"/>
            <a:ext cx="3684105" cy="3384186"/>
          </a:xfrm>
          <a:prstGeom prst="rect">
            <a:avLst/>
          </a:prstGeom>
          <a:pattFill prst="lgGrid">
            <a:fgClr>
              <a:schemeClr val="bg1"/>
            </a:fgClr>
            <a:bgClr>
              <a:srgbClr val="EBEDF3"/>
            </a:bgClr>
          </a:pattFill>
        </p:spPr>
        <p:txBody>
          <a:bodyPr/>
          <a:lstStyle/>
          <a:p>
            <a:endParaRPr lang="en-US"/>
          </a:p>
        </p:txBody>
      </p:sp>
      <p:sp>
        <p:nvSpPr>
          <p:cNvPr id="15" name="Picture Placeholder 6"/>
          <p:cNvSpPr>
            <a:spLocks noGrp="1"/>
          </p:cNvSpPr>
          <p:nvPr>
            <p:ph type="pic" sz="quarter" idx="41"/>
          </p:nvPr>
        </p:nvSpPr>
        <p:spPr>
          <a:xfrm>
            <a:off x="47897" y="3429000"/>
            <a:ext cx="3684105" cy="338418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Rectangle 6"/>
          <p:cNvSpPr/>
          <p:nvPr userDrawn="1"/>
        </p:nvSpPr>
        <p:spPr>
          <a:xfrm>
            <a:off x="0" y="2372140"/>
            <a:ext cx="12192000" cy="1033670"/>
          </a:xfrm>
          <a:prstGeom prst="rect">
            <a:avLst/>
          </a:prstGeom>
          <a:gradFill flip="none" rotWithShape="1">
            <a:gsLst>
              <a:gs pos="0">
                <a:schemeClr val="accent1"/>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6"/>
          <p:cNvSpPr>
            <a:spLocks noGrp="1"/>
          </p:cNvSpPr>
          <p:nvPr>
            <p:ph type="pic" sz="quarter" idx="38"/>
          </p:nvPr>
        </p:nvSpPr>
        <p:spPr>
          <a:xfrm>
            <a:off x="1394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4" name="Picture Placeholder 6"/>
          <p:cNvSpPr>
            <a:spLocks noGrp="1"/>
          </p:cNvSpPr>
          <p:nvPr>
            <p:ph type="pic" sz="quarter" idx="39"/>
          </p:nvPr>
        </p:nvSpPr>
        <p:spPr>
          <a:xfrm>
            <a:off x="3807097" y="16162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5" name="Picture Placeholder 6"/>
          <p:cNvSpPr>
            <a:spLocks noGrp="1"/>
          </p:cNvSpPr>
          <p:nvPr>
            <p:ph type="pic" sz="quarter" idx="40"/>
          </p:nvPr>
        </p:nvSpPr>
        <p:spPr>
          <a:xfrm>
            <a:off x="6220097" y="2022625"/>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
        <p:nvSpPr>
          <p:cNvPr id="6" name="Picture Placeholder 6"/>
          <p:cNvSpPr>
            <a:spLocks noGrp="1"/>
          </p:cNvSpPr>
          <p:nvPr>
            <p:ph type="pic" sz="quarter" idx="41"/>
          </p:nvPr>
        </p:nvSpPr>
        <p:spPr>
          <a:xfrm>
            <a:off x="8633097" y="1616224"/>
            <a:ext cx="2187303" cy="1990575"/>
          </a:xfrm>
          <a:prstGeom prst="rect">
            <a:avLst/>
          </a:prstGeom>
          <a:pattFill prst="lgGrid">
            <a:fgClr>
              <a:schemeClr val="bg1"/>
            </a:fgClr>
            <a:bgClr>
              <a:srgbClr val="EBEDF3"/>
            </a:bgClr>
          </a:pattFill>
          <a:effectLst>
            <a:outerShdw blurRad="152400" dist="38100" dir="5400000" algn="t" rotWithShape="0">
              <a:prstClr val="black">
                <a:alpha val="40000"/>
              </a:prstClr>
            </a:outerShdw>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6"/>
          <p:cNvSpPr>
            <a:spLocks noGrp="1"/>
          </p:cNvSpPr>
          <p:nvPr>
            <p:ph type="pic" sz="quarter" idx="38"/>
          </p:nvPr>
        </p:nvSpPr>
        <p:spPr>
          <a:xfrm>
            <a:off x="6096000" y="305629"/>
            <a:ext cx="4929809" cy="4231396"/>
          </a:xfrm>
          <a:prstGeom prst="rect">
            <a:avLst/>
          </a:prstGeom>
          <a:pattFill prst="lgGrid">
            <a:fgClr>
              <a:schemeClr val="bg1"/>
            </a:fgClr>
            <a:bgClr>
              <a:srgbClr val="EBEDF3"/>
            </a:bgClr>
          </a:patt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96.xml"/><Relationship Id="rId21" Type="http://schemas.openxmlformats.org/officeDocument/2006/relationships/slideLayout" Target="../slideLayouts/slideLayout91.xml"/><Relationship Id="rId42" Type="http://schemas.openxmlformats.org/officeDocument/2006/relationships/slideLayout" Target="../slideLayouts/slideLayout112.xml"/><Relationship Id="rId47" Type="http://schemas.openxmlformats.org/officeDocument/2006/relationships/slideLayout" Target="../slideLayouts/slideLayout117.xml"/><Relationship Id="rId63" Type="http://schemas.openxmlformats.org/officeDocument/2006/relationships/slideLayout" Target="../slideLayouts/slideLayout133.xml"/><Relationship Id="rId68" Type="http://schemas.openxmlformats.org/officeDocument/2006/relationships/slideLayout" Target="../slideLayouts/slideLayout138.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9" Type="http://schemas.openxmlformats.org/officeDocument/2006/relationships/slideLayout" Target="../slideLayouts/slideLayout99.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slideLayout" Target="../slideLayouts/slideLayout110.xml"/><Relationship Id="rId45" Type="http://schemas.openxmlformats.org/officeDocument/2006/relationships/slideLayout" Target="../slideLayouts/slideLayout115.xml"/><Relationship Id="rId53" Type="http://schemas.openxmlformats.org/officeDocument/2006/relationships/slideLayout" Target="../slideLayouts/slideLayout123.xml"/><Relationship Id="rId58" Type="http://schemas.openxmlformats.org/officeDocument/2006/relationships/slideLayout" Target="../slideLayouts/slideLayout128.xml"/><Relationship Id="rId66" Type="http://schemas.openxmlformats.org/officeDocument/2006/relationships/slideLayout" Target="../slideLayouts/slideLayout136.xml"/><Relationship Id="rId5" Type="http://schemas.openxmlformats.org/officeDocument/2006/relationships/slideLayout" Target="../slideLayouts/slideLayout75.xml"/><Relationship Id="rId61" Type="http://schemas.openxmlformats.org/officeDocument/2006/relationships/slideLayout" Target="../slideLayouts/slideLayout131.xml"/><Relationship Id="rId19" Type="http://schemas.openxmlformats.org/officeDocument/2006/relationships/slideLayout" Target="../slideLayouts/slideLayout8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43" Type="http://schemas.openxmlformats.org/officeDocument/2006/relationships/slideLayout" Target="../slideLayouts/slideLayout113.xml"/><Relationship Id="rId48" Type="http://schemas.openxmlformats.org/officeDocument/2006/relationships/slideLayout" Target="../slideLayouts/slideLayout118.xml"/><Relationship Id="rId56" Type="http://schemas.openxmlformats.org/officeDocument/2006/relationships/slideLayout" Target="../slideLayouts/slideLayout126.xml"/><Relationship Id="rId64" Type="http://schemas.openxmlformats.org/officeDocument/2006/relationships/slideLayout" Target="../slideLayouts/slideLayout134.xml"/><Relationship Id="rId69" Type="http://schemas.openxmlformats.org/officeDocument/2006/relationships/slideLayout" Target="../slideLayouts/slideLayout139.xml"/><Relationship Id="rId8" Type="http://schemas.openxmlformats.org/officeDocument/2006/relationships/slideLayout" Target="../slideLayouts/slideLayout78.xml"/><Relationship Id="rId51" Type="http://schemas.openxmlformats.org/officeDocument/2006/relationships/slideLayout" Target="../slideLayouts/slideLayout121.xml"/><Relationship Id="rId3" Type="http://schemas.openxmlformats.org/officeDocument/2006/relationships/slideLayout" Target="../slideLayouts/slideLayout73.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46" Type="http://schemas.openxmlformats.org/officeDocument/2006/relationships/slideLayout" Target="../slideLayouts/slideLayout116.xml"/><Relationship Id="rId59" Type="http://schemas.openxmlformats.org/officeDocument/2006/relationships/slideLayout" Target="../slideLayouts/slideLayout129.xml"/><Relationship Id="rId67" Type="http://schemas.openxmlformats.org/officeDocument/2006/relationships/slideLayout" Target="../slideLayouts/slideLayout137.xml"/><Relationship Id="rId20" Type="http://schemas.openxmlformats.org/officeDocument/2006/relationships/slideLayout" Target="../slideLayouts/slideLayout90.xml"/><Relationship Id="rId41" Type="http://schemas.openxmlformats.org/officeDocument/2006/relationships/slideLayout" Target="../slideLayouts/slideLayout111.xml"/><Relationship Id="rId54" Type="http://schemas.openxmlformats.org/officeDocument/2006/relationships/slideLayout" Target="../slideLayouts/slideLayout124.xml"/><Relationship Id="rId62" Type="http://schemas.openxmlformats.org/officeDocument/2006/relationships/slideLayout" Target="../slideLayouts/slideLayout132.xml"/><Relationship Id="rId70" Type="http://schemas.openxmlformats.org/officeDocument/2006/relationships/theme" Target="../theme/theme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49" Type="http://schemas.openxmlformats.org/officeDocument/2006/relationships/slideLayout" Target="../slideLayouts/slideLayout119.xml"/><Relationship Id="rId57" Type="http://schemas.openxmlformats.org/officeDocument/2006/relationships/slideLayout" Target="../slideLayouts/slideLayout127.xml"/><Relationship Id="rId10" Type="http://schemas.openxmlformats.org/officeDocument/2006/relationships/slideLayout" Target="../slideLayouts/slideLayout80.xml"/><Relationship Id="rId31" Type="http://schemas.openxmlformats.org/officeDocument/2006/relationships/slideLayout" Target="../slideLayouts/slideLayout101.xml"/><Relationship Id="rId44" Type="http://schemas.openxmlformats.org/officeDocument/2006/relationships/slideLayout" Target="../slideLayouts/slideLayout114.xml"/><Relationship Id="rId52" Type="http://schemas.openxmlformats.org/officeDocument/2006/relationships/slideLayout" Target="../slideLayouts/slideLayout122.xml"/><Relationship Id="rId60" Type="http://schemas.openxmlformats.org/officeDocument/2006/relationships/slideLayout" Target="../slideLayouts/slideLayout130.xml"/><Relationship Id="rId65" Type="http://schemas.openxmlformats.org/officeDocument/2006/relationships/slideLayout" Target="../slideLayouts/slideLayout135.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9" Type="http://schemas.openxmlformats.org/officeDocument/2006/relationships/slideLayout" Target="../slideLayouts/slideLayout109.xml"/><Relationship Id="rId34" Type="http://schemas.openxmlformats.org/officeDocument/2006/relationships/slideLayout" Target="../slideLayouts/slideLayout104.xml"/><Relationship Id="rId50" Type="http://schemas.openxmlformats.org/officeDocument/2006/relationships/slideLayout" Target="../slideLayouts/slideLayout120.xml"/><Relationship Id="rId55" Type="http://schemas.openxmlformats.org/officeDocument/2006/relationships/slideLayout" Target="../slideLayouts/slideLayout125.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165.xml"/><Relationship Id="rId21" Type="http://schemas.openxmlformats.org/officeDocument/2006/relationships/slideLayout" Target="../slideLayouts/slideLayout160.xml"/><Relationship Id="rId42" Type="http://schemas.openxmlformats.org/officeDocument/2006/relationships/slideLayout" Target="../slideLayouts/slideLayout181.xml"/><Relationship Id="rId47" Type="http://schemas.openxmlformats.org/officeDocument/2006/relationships/slideLayout" Target="../slideLayouts/slideLayout186.xml"/><Relationship Id="rId63" Type="http://schemas.openxmlformats.org/officeDocument/2006/relationships/slideLayout" Target="../slideLayouts/slideLayout202.xml"/><Relationship Id="rId68" Type="http://schemas.openxmlformats.org/officeDocument/2006/relationships/slideLayout" Target="../slideLayouts/slideLayout207.xml"/><Relationship Id="rId7" Type="http://schemas.openxmlformats.org/officeDocument/2006/relationships/slideLayout" Target="../slideLayouts/slideLayout14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9" Type="http://schemas.openxmlformats.org/officeDocument/2006/relationships/slideLayout" Target="../slideLayouts/slideLayout168.xml"/><Relationship Id="rId11" Type="http://schemas.openxmlformats.org/officeDocument/2006/relationships/slideLayout" Target="../slideLayouts/slideLayout150.xml"/><Relationship Id="rId24" Type="http://schemas.openxmlformats.org/officeDocument/2006/relationships/slideLayout" Target="../slideLayouts/slideLayout163.xml"/><Relationship Id="rId32" Type="http://schemas.openxmlformats.org/officeDocument/2006/relationships/slideLayout" Target="../slideLayouts/slideLayout171.xml"/><Relationship Id="rId37" Type="http://schemas.openxmlformats.org/officeDocument/2006/relationships/slideLayout" Target="../slideLayouts/slideLayout176.xml"/><Relationship Id="rId40" Type="http://schemas.openxmlformats.org/officeDocument/2006/relationships/slideLayout" Target="../slideLayouts/slideLayout179.xml"/><Relationship Id="rId45" Type="http://schemas.openxmlformats.org/officeDocument/2006/relationships/slideLayout" Target="../slideLayouts/slideLayout184.xml"/><Relationship Id="rId53" Type="http://schemas.openxmlformats.org/officeDocument/2006/relationships/slideLayout" Target="../slideLayouts/slideLayout192.xml"/><Relationship Id="rId58" Type="http://schemas.openxmlformats.org/officeDocument/2006/relationships/slideLayout" Target="../slideLayouts/slideLayout197.xml"/><Relationship Id="rId66" Type="http://schemas.openxmlformats.org/officeDocument/2006/relationships/slideLayout" Target="../slideLayouts/slideLayout205.xml"/><Relationship Id="rId5" Type="http://schemas.openxmlformats.org/officeDocument/2006/relationships/slideLayout" Target="../slideLayouts/slideLayout144.xml"/><Relationship Id="rId61" Type="http://schemas.openxmlformats.org/officeDocument/2006/relationships/slideLayout" Target="../slideLayouts/slideLayout200.xml"/><Relationship Id="rId19" Type="http://schemas.openxmlformats.org/officeDocument/2006/relationships/slideLayout" Target="../slideLayouts/slideLayout158.xml"/><Relationship Id="rId14" Type="http://schemas.openxmlformats.org/officeDocument/2006/relationships/slideLayout" Target="../slideLayouts/slideLayout153.xml"/><Relationship Id="rId22" Type="http://schemas.openxmlformats.org/officeDocument/2006/relationships/slideLayout" Target="../slideLayouts/slideLayout161.xml"/><Relationship Id="rId27" Type="http://schemas.openxmlformats.org/officeDocument/2006/relationships/slideLayout" Target="../slideLayouts/slideLayout166.xml"/><Relationship Id="rId30" Type="http://schemas.openxmlformats.org/officeDocument/2006/relationships/slideLayout" Target="../slideLayouts/slideLayout169.xml"/><Relationship Id="rId35" Type="http://schemas.openxmlformats.org/officeDocument/2006/relationships/slideLayout" Target="../slideLayouts/slideLayout174.xml"/><Relationship Id="rId43" Type="http://schemas.openxmlformats.org/officeDocument/2006/relationships/slideLayout" Target="../slideLayouts/slideLayout182.xml"/><Relationship Id="rId48" Type="http://schemas.openxmlformats.org/officeDocument/2006/relationships/slideLayout" Target="../slideLayouts/slideLayout187.xml"/><Relationship Id="rId56" Type="http://schemas.openxmlformats.org/officeDocument/2006/relationships/slideLayout" Target="../slideLayouts/slideLayout195.xml"/><Relationship Id="rId64" Type="http://schemas.openxmlformats.org/officeDocument/2006/relationships/slideLayout" Target="../slideLayouts/slideLayout203.xml"/><Relationship Id="rId69" Type="http://schemas.openxmlformats.org/officeDocument/2006/relationships/slideLayout" Target="../slideLayouts/slideLayout208.xml"/><Relationship Id="rId8" Type="http://schemas.openxmlformats.org/officeDocument/2006/relationships/slideLayout" Target="../slideLayouts/slideLayout147.xml"/><Relationship Id="rId51" Type="http://schemas.openxmlformats.org/officeDocument/2006/relationships/slideLayout" Target="../slideLayouts/slideLayout190.xml"/><Relationship Id="rId3" Type="http://schemas.openxmlformats.org/officeDocument/2006/relationships/slideLayout" Target="../slideLayouts/slideLayout142.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5" Type="http://schemas.openxmlformats.org/officeDocument/2006/relationships/slideLayout" Target="../slideLayouts/slideLayout164.xml"/><Relationship Id="rId33" Type="http://schemas.openxmlformats.org/officeDocument/2006/relationships/slideLayout" Target="../slideLayouts/slideLayout172.xml"/><Relationship Id="rId38" Type="http://schemas.openxmlformats.org/officeDocument/2006/relationships/slideLayout" Target="../slideLayouts/slideLayout177.xml"/><Relationship Id="rId46" Type="http://schemas.openxmlformats.org/officeDocument/2006/relationships/slideLayout" Target="../slideLayouts/slideLayout185.xml"/><Relationship Id="rId59" Type="http://schemas.openxmlformats.org/officeDocument/2006/relationships/slideLayout" Target="../slideLayouts/slideLayout198.xml"/><Relationship Id="rId67" Type="http://schemas.openxmlformats.org/officeDocument/2006/relationships/slideLayout" Target="../slideLayouts/slideLayout206.xml"/><Relationship Id="rId20" Type="http://schemas.openxmlformats.org/officeDocument/2006/relationships/slideLayout" Target="../slideLayouts/slideLayout159.xml"/><Relationship Id="rId41" Type="http://schemas.openxmlformats.org/officeDocument/2006/relationships/slideLayout" Target="../slideLayouts/slideLayout180.xml"/><Relationship Id="rId54" Type="http://schemas.openxmlformats.org/officeDocument/2006/relationships/slideLayout" Target="../slideLayouts/slideLayout193.xml"/><Relationship Id="rId62" Type="http://schemas.openxmlformats.org/officeDocument/2006/relationships/slideLayout" Target="../slideLayouts/slideLayout201.xml"/><Relationship Id="rId70" Type="http://schemas.openxmlformats.org/officeDocument/2006/relationships/theme" Target="../theme/theme4.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5" Type="http://schemas.openxmlformats.org/officeDocument/2006/relationships/slideLayout" Target="../slideLayouts/slideLayout154.xml"/><Relationship Id="rId23" Type="http://schemas.openxmlformats.org/officeDocument/2006/relationships/slideLayout" Target="../slideLayouts/slideLayout162.xml"/><Relationship Id="rId28" Type="http://schemas.openxmlformats.org/officeDocument/2006/relationships/slideLayout" Target="../slideLayouts/slideLayout167.xml"/><Relationship Id="rId36" Type="http://schemas.openxmlformats.org/officeDocument/2006/relationships/slideLayout" Target="../slideLayouts/slideLayout175.xml"/><Relationship Id="rId49" Type="http://schemas.openxmlformats.org/officeDocument/2006/relationships/slideLayout" Target="../slideLayouts/slideLayout188.xml"/><Relationship Id="rId57" Type="http://schemas.openxmlformats.org/officeDocument/2006/relationships/slideLayout" Target="../slideLayouts/slideLayout196.xml"/><Relationship Id="rId10" Type="http://schemas.openxmlformats.org/officeDocument/2006/relationships/slideLayout" Target="../slideLayouts/slideLayout149.xml"/><Relationship Id="rId31" Type="http://schemas.openxmlformats.org/officeDocument/2006/relationships/slideLayout" Target="../slideLayouts/slideLayout170.xml"/><Relationship Id="rId44" Type="http://schemas.openxmlformats.org/officeDocument/2006/relationships/slideLayout" Target="../slideLayouts/slideLayout183.xml"/><Relationship Id="rId52" Type="http://schemas.openxmlformats.org/officeDocument/2006/relationships/slideLayout" Target="../slideLayouts/slideLayout191.xml"/><Relationship Id="rId60" Type="http://schemas.openxmlformats.org/officeDocument/2006/relationships/slideLayout" Target="../slideLayouts/slideLayout199.xml"/><Relationship Id="rId65" Type="http://schemas.openxmlformats.org/officeDocument/2006/relationships/slideLayout" Target="../slideLayouts/slideLayout204.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9" Type="http://schemas.openxmlformats.org/officeDocument/2006/relationships/slideLayout" Target="../slideLayouts/slideLayout178.xml"/><Relationship Id="rId34" Type="http://schemas.openxmlformats.org/officeDocument/2006/relationships/slideLayout" Target="../slideLayouts/slideLayout173.xml"/><Relationship Id="rId50" Type="http://schemas.openxmlformats.org/officeDocument/2006/relationships/slideLayout" Target="../slideLayouts/slideLayout189.xml"/><Relationship Id="rId55" Type="http://schemas.openxmlformats.org/officeDocument/2006/relationships/slideLayout" Target="../slideLayouts/slideLayout194.xml"/></Relationships>
</file>

<file path=ppt/slideMasters/_rels/slideMaster5.xml.rels><?xml version="1.0" encoding="UTF-8" standalone="yes"?>
<Relationships xmlns="http://schemas.openxmlformats.org/package/2006/relationships"><Relationship Id="rId26" Type="http://schemas.openxmlformats.org/officeDocument/2006/relationships/slideLayout" Target="../slideLayouts/slideLayout234.xml"/><Relationship Id="rId21" Type="http://schemas.openxmlformats.org/officeDocument/2006/relationships/slideLayout" Target="../slideLayouts/slideLayout229.xml"/><Relationship Id="rId42" Type="http://schemas.openxmlformats.org/officeDocument/2006/relationships/slideLayout" Target="../slideLayouts/slideLayout250.xml"/><Relationship Id="rId47" Type="http://schemas.openxmlformats.org/officeDocument/2006/relationships/slideLayout" Target="../slideLayouts/slideLayout255.xml"/><Relationship Id="rId63" Type="http://schemas.openxmlformats.org/officeDocument/2006/relationships/slideLayout" Target="../slideLayouts/slideLayout271.xml"/><Relationship Id="rId68" Type="http://schemas.openxmlformats.org/officeDocument/2006/relationships/slideLayout" Target="../slideLayouts/slideLayout276.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6" Type="http://schemas.openxmlformats.org/officeDocument/2006/relationships/slideLayout" Target="../slideLayouts/slideLayout224.xml"/><Relationship Id="rId29" Type="http://schemas.openxmlformats.org/officeDocument/2006/relationships/slideLayout" Target="../slideLayouts/slideLayout237.xml"/><Relationship Id="rId11" Type="http://schemas.openxmlformats.org/officeDocument/2006/relationships/slideLayout" Target="../slideLayouts/slideLayout219.xml"/><Relationship Id="rId24" Type="http://schemas.openxmlformats.org/officeDocument/2006/relationships/slideLayout" Target="../slideLayouts/slideLayout232.xml"/><Relationship Id="rId32" Type="http://schemas.openxmlformats.org/officeDocument/2006/relationships/slideLayout" Target="../slideLayouts/slideLayout240.xml"/><Relationship Id="rId37" Type="http://schemas.openxmlformats.org/officeDocument/2006/relationships/slideLayout" Target="../slideLayouts/slideLayout245.xml"/><Relationship Id="rId40" Type="http://schemas.openxmlformats.org/officeDocument/2006/relationships/slideLayout" Target="../slideLayouts/slideLayout248.xml"/><Relationship Id="rId45" Type="http://schemas.openxmlformats.org/officeDocument/2006/relationships/slideLayout" Target="../slideLayouts/slideLayout253.xml"/><Relationship Id="rId53" Type="http://schemas.openxmlformats.org/officeDocument/2006/relationships/slideLayout" Target="../slideLayouts/slideLayout261.xml"/><Relationship Id="rId58" Type="http://schemas.openxmlformats.org/officeDocument/2006/relationships/slideLayout" Target="../slideLayouts/slideLayout266.xml"/><Relationship Id="rId66" Type="http://schemas.openxmlformats.org/officeDocument/2006/relationships/slideLayout" Target="../slideLayouts/slideLayout274.xml"/><Relationship Id="rId5" Type="http://schemas.openxmlformats.org/officeDocument/2006/relationships/slideLayout" Target="../slideLayouts/slideLayout213.xml"/><Relationship Id="rId61" Type="http://schemas.openxmlformats.org/officeDocument/2006/relationships/slideLayout" Target="../slideLayouts/slideLayout269.xml"/><Relationship Id="rId19" Type="http://schemas.openxmlformats.org/officeDocument/2006/relationships/slideLayout" Target="../slideLayouts/slideLayout227.xml"/><Relationship Id="rId14" Type="http://schemas.openxmlformats.org/officeDocument/2006/relationships/slideLayout" Target="../slideLayouts/slideLayout222.xml"/><Relationship Id="rId22" Type="http://schemas.openxmlformats.org/officeDocument/2006/relationships/slideLayout" Target="../slideLayouts/slideLayout230.xml"/><Relationship Id="rId27" Type="http://schemas.openxmlformats.org/officeDocument/2006/relationships/slideLayout" Target="../slideLayouts/slideLayout235.xml"/><Relationship Id="rId30" Type="http://schemas.openxmlformats.org/officeDocument/2006/relationships/slideLayout" Target="../slideLayouts/slideLayout238.xml"/><Relationship Id="rId35" Type="http://schemas.openxmlformats.org/officeDocument/2006/relationships/slideLayout" Target="../slideLayouts/slideLayout243.xml"/><Relationship Id="rId43" Type="http://schemas.openxmlformats.org/officeDocument/2006/relationships/slideLayout" Target="../slideLayouts/slideLayout251.xml"/><Relationship Id="rId48" Type="http://schemas.openxmlformats.org/officeDocument/2006/relationships/slideLayout" Target="../slideLayouts/slideLayout256.xml"/><Relationship Id="rId56" Type="http://schemas.openxmlformats.org/officeDocument/2006/relationships/slideLayout" Target="../slideLayouts/slideLayout264.xml"/><Relationship Id="rId64" Type="http://schemas.openxmlformats.org/officeDocument/2006/relationships/slideLayout" Target="../slideLayouts/slideLayout272.xml"/><Relationship Id="rId69" Type="http://schemas.openxmlformats.org/officeDocument/2006/relationships/slideLayout" Target="../slideLayouts/slideLayout277.xml"/><Relationship Id="rId8" Type="http://schemas.openxmlformats.org/officeDocument/2006/relationships/slideLayout" Target="../slideLayouts/slideLayout216.xml"/><Relationship Id="rId51" Type="http://schemas.openxmlformats.org/officeDocument/2006/relationships/slideLayout" Target="../slideLayouts/slideLayout259.xml"/><Relationship Id="rId3" Type="http://schemas.openxmlformats.org/officeDocument/2006/relationships/slideLayout" Target="../slideLayouts/slideLayout211.xml"/><Relationship Id="rId12" Type="http://schemas.openxmlformats.org/officeDocument/2006/relationships/slideLayout" Target="../slideLayouts/slideLayout220.xml"/><Relationship Id="rId17" Type="http://schemas.openxmlformats.org/officeDocument/2006/relationships/slideLayout" Target="../slideLayouts/slideLayout225.xml"/><Relationship Id="rId25" Type="http://schemas.openxmlformats.org/officeDocument/2006/relationships/slideLayout" Target="../slideLayouts/slideLayout233.xml"/><Relationship Id="rId33" Type="http://schemas.openxmlformats.org/officeDocument/2006/relationships/slideLayout" Target="../slideLayouts/slideLayout241.xml"/><Relationship Id="rId38" Type="http://schemas.openxmlformats.org/officeDocument/2006/relationships/slideLayout" Target="../slideLayouts/slideLayout246.xml"/><Relationship Id="rId46" Type="http://schemas.openxmlformats.org/officeDocument/2006/relationships/slideLayout" Target="../slideLayouts/slideLayout254.xml"/><Relationship Id="rId59" Type="http://schemas.openxmlformats.org/officeDocument/2006/relationships/slideLayout" Target="../slideLayouts/slideLayout267.xml"/><Relationship Id="rId67" Type="http://schemas.openxmlformats.org/officeDocument/2006/relationships/slideLayout" Target="../slideLayouts/slideLayout275.xml"/><Relationship Id="rId20" Type="http://schemas.openxmlformats.org/officeDocument/2006/relationships/slideLayout" Target="../slideLayouts/slideLayout228.xml"/><Relationship Id="rId41" Type="http://schemas.openxmlformats.org/officeDocument/2006/relationships/slideLayout" Target="../slideLayouts/slideLayout249.xml"/><Relationship Id="rId54" Type="http://schemas.openxmlformats.org/officeDocument/2006/relationships/slideLayout" Target="../slideLayouts/slideLayout262.xml"/><Relationship Id="rId62" Type="http://schemas.openxmlformats.org/officeDocument/2006/relationships/slideLayout" Target="../slideLayouts/slideLayout270.xml"/><Relationship Id="rId70" Type="http://schemas.openxmlformats.org/officeDocument/2006/relationships/theme" Target="../theme/theme5.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5" Type="http://schemas.openxmlformats.org/officeDocument/2006/relationships/slideLayout" Target="../slideLayouts/slideLayout223.xml"/><Relationship Id="rId23" Type="http://schemas.openxmlformats.org/officeDocument/2006/relationships/slideLayout" Target="../slideLayouts/slideLayout231.xml"/><Relationship Id="rId28" Type="http://schemas.openxmlformats.org/officeDocument/2006/relationships/slideLayout" Target="../slideLayouts/slideLayout236.xml"/><Relationship Id="rId36" Type="http://schemas.openxmlformats.org/officeDocument/2006/relationships/slideLayout" Target="../slideLayouts/slideLayout244.xml"/><Relationship Id="rId49" Type="http://schemas.openxmlformats.org/officeDocument/2006/relationships/slideLayout" Target="../slideLayouts/slideLayout257.xml"/><Relationship Id="rId57" Type="http://schemas.openxmlformats.org/officeDocument/2006/relationships/slideLayout" Target="../slideLayouts/slideLayout265.xml"/><Relationship Id="rId10" Type="http://schemas.openxmlformats.org/officeDocument/2006/relationships/slideLayout" Target="../slideLayouts/slideLayout218.xml"/><Relationship Id="rId31" Type="http://schemas.openxmlformats.org/officeDocument/2006/relationships/slideLayout" Target="../slideLayouts/slideLayout239.xml"/><Relationship Id="rId44" Type="http://schemas.openxmlformats.org/officeDocument/2006/relationships/slideLayout" Target="../slideLayouts/slideLayout252.xml"/><Relationship Id="rId52" Type="http://schemas.openxmlformats.org/officeDocument/2006/relationships/slideLayout" Target="../slideLayouts/slideLayout260.xml"/><Relationship Id="rId60" Type="http://schemas.openxmlformats.org/officeDocument/2006/relationships/slideLayout" Target="../slideLayouts/slideLayout268.xml"/><Relationship Id="rId65" Type="http://schemas.openxmlformats.org/officeDocument/2006/relationships/slideLayout" Target="../slideLayouts/slideLayout273.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3" Type="http://schemas.openxmlformats.org/officeDocument/2006/relationships/slideLayout" Target="../slideLayouts/slideLayout221.xml"/><Relationship Id="rId18" Type="http://schemas.openxmlformats.org/officeDocument/2006/relationships/slideLayout" Target="../slideLayouts/slideLayout226.xml"/><Relationship Id="rId39" Type="http://schemas.openxmlformats.org/officeDocument/2006/relationships/slideLayout" Target="../slideLayouts/slideLayout247.xml"/><Relationship Id="rId34" Type="http://schemas.openxmlformats.org/officeDocument/2006/relationships/slideLayout" Target="../slideLayouts/slideLayout242.xml"/><Relationship Id="rId50" Type="http://schemas.openxmlformats.org/officeDocument/2006/relationships/slideLayout" Target="../slideLayouts/slideLayout258.xml"/><Relationship Id="rId55" Type="http://schemas.openxmlformats.org/officeDocument/2006/relationships/slideLayout" Target="../slideLayouts/slideLayout26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90.xml"/><Relationship Id="rId18" Type="http://schemas.openxmlformats.org/officeDocument/2006/relationships/slideLayout" Target="../slideLayouts/slideLayout295.xml"/><Relationship Id="rId26" Type="http://schemas.openxmlformats.org/officeDocument/2006/relationships/slideLayout" Target="../slideLayouts/slideLayout303.xml"/><Relationship Id="rId3" Type="http://schemas.openxmlformats.org/officeDocument/2006/relationships/slideLayout" Target="../slideLayouts/slideLayout280.xml"/><Relationship Id="rId21" Type="http://schemas.openxmlformats.org/officeDocument/2006/relationships/slideLayout" Target="../slideLayouts/slideLayout298.xml"/><Relationship Id="rId7" Type="http://schemas.openxmlformats.org/officeDocument/2006/relationships/slideLayout" Target="../slideLayouts/slideLayout284.xml"/><Relationship Id="rId12" Type="http://schemas.openxmlformats.org/officeDocument/2006/relationships/slideLayout" Target="../slideLayouts/slideLayout289.xml"/><Relationship Id="rId17" Type="http://schemas.openxmlformats.org/officeDocument/2006/relationships/slideLayout" Target="../slideLayouts/slideLayout294.xml"/><Relationship Id="rId25" Type="http://schemas.openxmlformats.org/officeDocument/2006/relationships/slideLayout" Target="../slideLayouts/slideLayout302.xml"/><Relationship Id="rId33" Type="http://schemas.openxmlformats.org/officeDocument/2006/relationships/theme" Target="../theme/theme6.xml"/><Relationship Id="rId2" Type="http://schemas.openxmlformats.org/officeDocument/2006/relationships/slideLayout" Target="../slideLayouts/slideLayout279.xml"/><Relationship Id="rId16" Type="http://schemas.openxmlformats.org/officeDocument/2006/relationships/slideLayout" Target="../slideLayouts/slideLayout293.xml"/><Relationship Id="rId20" Type="http://schemas.openxmlformats.org/officeDocument/2006/relationships/slideLayout" Target="../slideLayouts/slideLayout297.xml"/><Relationship Id="rId29" Type="http://schemas.openxmlformats.org/officeDocument/2006/relationships/slideLayout" Target="../slideLayouts/slideLayout306.xml"/><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24" Type="http://schemas.openxmlformats.org/officeDocument/2006/relationships/slideLayout" Target="../slideLayouts/slideLayout301.xml"/><Relationship Id="rId32" Type="http://schemas.openxmlformats.org/officeDocument/2006/relationships/slideLayout" Target="../slideLayouts/slideLayout309.xml"/><Relationship Id="rId5" Type="http://schemas.openxmlformats.org/officeDocument/2006/relationships/slideLayout" Target="../slideLayouts/slideLayout282.xml"/><Relationship Id="rId15" Type="http://schemas.openxmlformats.org/officeDocument/2006/relationships/slideLayout" Target="../slideLayouts/slideLayout292.xml"/><Relationship Id="rId23" Type="http://schemas.openxmlformats.org/officeDocument/2006/relationships/slideLayout" Target="../slideLayouts/slideLayout300.xml"/><Relationship Id="rId28" Type="http://schemas.openxmlformats.org/officeDocument/2006/relationships/slideLayout" Target="../slideLayouts/slideLayout305.xml"/><Relationship Id="rId10" Type="http://schemas.openxmlformats.org/officeDocument/2006/relationships/slideLayout" Target="../slideLayouts/slideLayout287.xml"/><Relationship Id="rId19" Type="http://schemas.openxmlformats.org/officeDocument/2006/relationships/slideLayout" Target="../slideLayouts/slideLayout296.xml"/><Relationship Id="rId31" Type="http://schemas.openxmlformats.org/officeDocument/2006/relationships/slideLayout" Target="../slideLayouts/slideLayout308.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slideLayout" Target="../slideLayouts/slideLayout291.xml"/><Relationship Id="rId22" Type="http://schemas.openxmlformats.org/officeDocument/2006/relationships/slideLayout" Target="../slideLayouts/slideLayout299.xml"/><Relationship Id="rId27" Type="http://schemas.openxmlformats.org/officeDocument/2006/relationships/slideLayout" Target="../slideLayouts/slideLayout304.xml"/><Relationship Id="rId30" Type="http://schemas.openxmlformats.org/officeDocument/2006/relationships/slideLayout" Target="../slideLayouts/slideLayout307.xml"/><Relationship Id="rId8" Type="http://schemas.openxmlformats.org/officeDocument/2006/relationships/slideLayout" Target="../slideLayouts/slideLayout2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17.xml"/><Relationship Id="rId13" Type="http://schemas.openxmlformats.org/officeDocument/2006/relationships/theme" Target="../theme/theme7.xml"/><Relationship Id="rId3" Type="http://schemas.openxmlformats.org/officeDocument/2006/relationships/slideLayout" Target="../slideLayouts/slideLayout312.xml"/><Relationship Id="rId7" Type="http://schemas.openxmlformats.org/officeDocument/2006/relationships/slideLayout" Target="../slideLayouts/slideLayout316.xml"/><Relationship Id="rId12" Type="http://schemas.openxmlformats.org/officeDocument/2006/relationships/slideLayout" Target="../slideLayouts/slideLayout321.xml"/><Relationship Id="rId2" Type="http://schemas.openxmlformats.org/officeDocument/2006/relationships/slideLayout" Target="../slideLayouts/slideLayout311.xml"/><Relationship Id="rId1" Type="http://schemas.openxmlformats.org/officeDocument/2006/relationships/slideLayout" Target="../slideLayouts/slideLayout310.xml"/><Relationship Id="rId6" Type="http://schemas.openxmlformats.org/officeDocument/2006/relationships/slideLayout" Target="../slideLayouts/slideLayout315.xml"/><Relationship Id="rId11" Type="http://schemas.openxmlformats.org/officeDocument/2006/relationships/slideLayout" Target="../slideLayouts/slideLayout320.xml"/><Relationship Id="rId5" Type="http://schemas.openxmlformats.org/officeDocument/2006/relationships/slideLayout" Target="../slideLayouts/slideLayout314.xml"/><Relationship Id="rId10" Type="http://schemas.openxmlformats.org/officeDocument/2006/relationships/slideLayout" Target="../slideLayouts/slideLayout319.xml"/><Relationship Id="rId4" Type="http://schemas.openxmlformats.org/officeDocument/2006/relationships/slideLayout" Target="../slideLayouts/slideLayout313.xml"/><Relationship Id="rId9" Type="http://schemas.openxmlformats.org/officeDocument/2006/relationships/slideLayout" Target="../slideLayouts/slideLayout3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Freeform 6"/>
          <p:cNvSpPr/>
          <p:nvPr userDrawn="1"/>
        </p:nvSpPr>
        <p:spPr bwMode="auto">
          <a:xfrm>
            <a:off x="8913813" y="6450013"/>
            <a:ext cx="155575" cy="231775"/>
          </a:xfrm>
          <a:custGeom>
            <a:avLst/>
            <a:gdLst>
              <a:gd name="T0" fmla="*/ 15 w 98"/>
              <a:gd name="T1" fmla="*/ 0 h 146"/>
              <a:gd name="T2" fmla="*/ 0 w 98"/>
              <a:gd name="T3" fmla="*/ 0 h 146"/>
              <a:gd name="T4" fmla="*/ 45 w 98"/>
              <a:gd name="T5" fmla="*/ 73 h 146"/>
              <a:gd name="T6" fmla="*/ 0 w 98"/>
              <a:gd name="T7" fmla="*/ 146 h 146"/>
              <a:gd name="T8" fmla="*/ 15 w 98"/>
              <a:gd name="T9" fmla="*/ 146 h 146"/>
              <a:gd name="T10" fmla="*/ 98 w 98"/>
              <a:gd name="T11" fmla="*/ 73 h 146"/>
              <a:gd name="T12" fmla="*/ 15 w 9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98" h="146">
                <a:moveTo>
                  <a:pt x="15" y="0"/>
                </a:moveTo>
                <a:lnTo>
                  <a:pt x="0" y="0"/>
                </a:lnTo>
                <a:lnTo>
                  <a:pt x="45" y="73"/>
                </a:lnTo>
                <a:lnTo>
                  <a:pt x="0" y="146"/>
                </a:lnTo>
                <a:lnTo>
                  <a:pt x="15" y="146"/>
                </a:lnTo>
                <a:lnTo>
                  <a:pt x="98" y="73"/>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9" r:id="rId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Freeform 6"/>
          <p:cNvSpPr/>
          <p:nvPr userDrawn="1"/>
        </p:nvSpPr>
        <p:spPr bwMode="auto">
          <a:xfrm>
            <a:off x="8913813" y="6450013"/>
            <a:ext cx="155575" cy="231775"/>
          </a:xfrm>
          <a:custGeom>
            <a:avLst/>
            <a:gdLst>
              <a:gd name="T0" fmla="*/ 15 w 98"/>
              <a:gd name="T1" fmla="*/ 0 h 146"/>
              <a:gd name="T2" fmla="*/ 0 w 98"/>
              <a:gd name="T3" fmla="*/ 0 h 146"/>
              <a:gd name="T4" fmla="*/ 45 w 98"/>
              <a:gd name="T5" fmla="*/ 73 h 146"/>
              <a:gd name="T6" fmla="*/ 0 w 98"/>
              <a:gd name="T7" fmla="*/ 146 h 146"/>
              <a:gd name="T8" fmla="*/ 15 w 98"/>
              <a:gd name="T9" fmla="*/ 146 h 146"/>
              <a:gd name="T10" fmla="*/ 98 w 98"/>
              <a:gd name="T11" fmla="*/ 73 h 146"/>
              <a:gd name="T12" fmla="*/ 15 w 9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98" h="146">
                <a:moveTo>
                  <a:pt x="15" y="0"/>
                </a:moveTo>
                <a:lnTo>
                  <a:pt x="0" y="0"/>
                </a:lnTo>
                <a:lnTo>
                  <a:pt x="45" y="73"/>
                </a:lnTo>
                <a:lnTo>
                  <a:pt x="0" y="146"/>
                </a:lnTo>
                <a:lnTo>
                  <a:pt x="15" y="146"/>
                </a:lnTo>
                <a:lnTo>
                  <a:pt x="98" y="73"/>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79" r:id="rId59"/>
    <p:sldLayoutId id="2147483780" r:id="rId60"/>
    <p:sldLayoutId id="2147483781" r:id="rId61"/>
    <p:sldLayoutId id="2147483782" r:id="rId62"/>
    <p:sldLayoutId id="2147483783" r:id="rId63"/>
    <p:sldLayoutId id="2147483784" r:id="rId64"/>
    <p:sldLayoutId id="2147483785" r:id="rId65"/>
    <p:sldLayoutId id="2147483786" r:id="rId66"/>
    <p:sldLayoutId id="2147483787" r:id="rId67"/>
    <p:sldLayoutId id="2147483788" r:id="rId68"/>
    <p:sldLayoutId id="2147483789" r:id="rId69"/>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p:cNvSpPr/>
          <p:nvPr userDrawn="1"/>
        </p:nvSpPr>
        <p:spPr bwMode="auto">
          <a:xfrm>
            <a:off x="8913813" y="6450013"/>
            <a:ext cx="155575" cy="231775"/>
          </a:xfrm>
          <a:custGeom>
            <a:avLst/>
            <a:gdLst>
              <a:gd name="T0" fmla="*/ 15 w 98"/>
              <a:gd name="T1" fmla="*/ 0 h 146"/>
              <a:gd name="T2" fmla="*/ 0 w 98"/>
              <a:gd name="T3" fmla="*/ 0 h 146"/>
              <a:gd name="T4" fmla="*/ 45 w 98"/>
              <a:gd name="T5" fmla="*/ 73 h 146"/>
              <a:gd name="T6" fmla="*/ 0 w 98"/>
              <a:gd name="T7" fmla="*/ 146 h 146"/>
              <a:gd name="T8" fmla="*/ 15 w 98"/>
              <a:gd name="T9" fmla="*/ 146 h 146"/>
              <a:gd name="T10" fmla="*/ 98 w 98"/>
              <a:gd name="T11" fmla="*/ 73 h 146"/>
              <a:gd name="T12" fmla="*/ 15 w 9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98" h="146">
                <a:moveTo>
                  <a:pt x="15" y="0"/>
                </a:moveTo>
                <a:lnTo>
                  <a:pt x="0" y="0"/>
                </a:lnTo>
                <a:lnTo>
                  <a:pt x="45" y="73"/>
                </a:lnTo>
                <a:lnTo>
                  <a:pt x="0" y="146"/>
                </a:lnTo>
                <a:lnTo>
                  <a:pt x="15" y="146"/>
                </a:lnTo>
                <a:lnTo>
                  <a:pt x="98" y="73"/>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26" r:id="rId36"/>
    <p:sldLayoutId id="2147483827" r:id="rId37"/>
    <p:sldLayoutId id="2147483828" r:id="rId38"/>
    <p:sldLayoutId id="2147483829" r:id="rId39"/>
    <p:sldLayoutId id="2147483830" r:id="rId40"/>
    <p:sldLayoutId id="2147483831" r:id="rId41"/>
    <p:sldLayoutId id="2147483832" r:id="rId42"/>
    <p:sldLayoutId id="2147483833" r:id="rId43"/>
    <p:sldLayoutId id="2147483834" r:id="rId44"/>
    <p:sldLayoutId id="2147483835" r:id="rId45"/>
    <p:sldLayoutId id="2147483836" r:id="rId46"/>
    <p:sldLayoutId id="2147483837" r:id="rId47"/>
    <p:sldLayoutId id="2147483838" r:id="rId48"/>
    <p:sldLayoutId id="2147483839" r:id="rId49"/>
    <p:sldLayoutId id="2147483840" r:id="rId50"/>
    <p:sldLayoutId id="2147483841" r:id="rId51"/>
    <p:sldLayoutId id="2147483842" r:id="rId52"/>
    <p:sldLayoutId id="2147483843" r:id="rId53"/>
    <p:sldLayoutId id="2147483844" r:id="rId54"/>
    <p:sldLayoutId id="2147483845" r:id="rId55"/>
    <p:sldLayoutId id="2147483846" r:id="rId56"/>
    <p:sldLayoutId id="2147483847" r:id="rId57"/>
    <p:sldLayoutId id="2147483848" r:id="rId58"/>
    <p:sldLayoutId id="2147483849" r:id="rId59"/>
    <p:sldLayoutId id="2147483850" r:id="rId60"/>
    <p:sldLayoutId id="2147483851" r:id="rId61"/>
    <p:sldLayoutId id="2147483852" r:id="rId62"/>
    <p:sldLayoutId id="2147483853" r:id="rId63"/>
    <p:sldLayoutId id="2147483854" r:id="rId64"/>
    <p:sldLayoutId id="2147483855" r:id="rId65"/>
    <p:sldLayoutId id="2147483856" r:id="rId66"/>
    <p:sldLayoutId id="2147483857" r:id="rId67"/>
    <p:sldLayoutId id="2147483858" r:id="rId68"/>
    <p:sldLayoutId id="2147483859" r:id="rId69"/>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Freeform 6"/>
          <p:cNvSpPr/>
          <p:nvPr userDrawn="1"/>
        </p:nvSpPr>
        <p:spPr bwMode="auto">
          <a:xfrm>
            <a:off x="8913813" y="6450013"/>
            <a:ext cx="155575" cy="231775"/>
          </a:xfrm>
          <a:custGeom>
            <a:avLst/>
            <a:gdLst>
              <a:gd name="T0" fmla="*/ 15 w 98"/>
              <a:gd name="T1" fmla="*/ 0 h 146"/>
              <a:gd name="T2" fmla="*/ 0 w 98"/>
              <a:gd name="T3" fmla="*/ 0 h 146"/>
              <a:gd name="T4" fmla="*/ 45 w 98"/>
              <a:gd name="T5" fmla="*/ 73 h 146"/>
              <a:gd name="T6" fmla="*/ 0 w 98"/>
              <a:gd name="T7" fmla="*/ 146 h 146"/>
              <a:gd name="T8" fmla="*/ 15 w 98"/>
              <a:gd name="T9" fmla="*/ 146 h 146"/>
              <a:gd name="T10" fmla="*/ 98 w 98"/>
              <a:gd name="T11" fmla="*/ 73 h 146"/>
              <a:gd name="T12" fmla="*/ 15 w 9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98" h="146">
                <a:moveTo>
                  <a:pt x="15" y="0"/>
                </a:moveTo>
                <a:lnTo>
                  <a:pt x="0" y="0"/>
                </a:lnTo>
                <a:lnTo>
                  <a:pt x="45" y="73"/>
                </a:lnTo>
                <a:lnTo>
                  <a:pt x="0" y="146"/>
                </a:lnTo>
                <a:lnTo>
                  <a:pt x="15" y="146"/>
                </a:lnTo>
                <a:lnTo>
                  <a:pt x="98" y="73"/>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 id="2147483882" r:id="rId22"/>
    <p:sldLayoutId id="2147483883" r:id="rId23"/>
    <p:sldLayoutId id="2147483884" r:id="rId24"/>
    <p:sldLayoutId id="2147483885" r:id="rId25"/>
    <p:sldLayoutId id="2147483886" r:id="rId26"/>
    <p:sldLayoutId id="2147483887" r:id="rId27"/>
    <p:sldLayoutId id="2147483888" r:id="rId28"/>
    <p:sldLayoutId id="2147483889" r:id="rId29"/>
    <p:sldLayoutId id="2147483890" r:id="rId30"/>
    <p:sldLayoutId id="2147483891" r:id="rId31"/>
    <p:sldLayoutId id="2147483892" r:id="rId32"/>
    <p:sldLayoutId id="2147483893" r:id="rId33"/>
    <p:sldLayoutId id="2147483894" r:id="rId34"/>
    <p:sldLayoutId id="2147483895" r:id="rId35"/>
    <p:sldLayoutId id="2147483896" r:id="rId36"/>
    <p:sldLayoutId id="2147483897" r:id="rId37"/>
    <p:sldLayoutId id="2147483898" r:id="rId38"/>
    <p:sldLayoutId id="2147483899" r:id="rId39"/>
    <p:sldLayoutId id="2147483900" r:id="rId40"/>
    <p:sldLayoutId id="2147483901" r:id="rId41"/>
    <p:sldLayoutId id="2147483902" r:id="rId42"/>
    <p:sldLayoutId id="2147483903" r:id="rId43"/>
    <p:sldLayoutId id="2147483904" r:id="rId44"/>
    <p:sldLayoutId id="2147483905" r:id="rId45"/>
    <p:sldLayoutId id="2147483906" r:id="rId46"/>
    <p:sldLayoutId id="2147483907" r:id="rId47"/>
    <p:sldLayoutId id="2147483908" r:id="rId48"/>
    <p:sldLayoutId id="2147483909" r:id="rId49"/>
    <p:sldLayoutId id="2147483910" r:id="rId50"/>
    <p:sldLayoutId id="2147483911" r:id="rId51"/>
    <p:sldLayoutId id="2147483912" r:id="rId52"/>
    <p:sldLayoutId id="2147483913" r:id="rId53"/>
    <p:sldLayoutId id="2147483914" r:id="rId54"/>
    <p:sldLayoutId id="2147483915" r:id="rId55"/>
    <p:sldLayoutId id="2147483916" r:id="rId56"/>
    <p:sldLayoutId id="2147483917" r:id="rId57"/>
    <p:sldLayoutId id="2147483918" r:id="rId58"/>
    <p:sldLayoutId id="2147483919" r:id="rId59"/>
    <p:sldLayoutId id="2147483920" r:id="rId60"/>
    <p:sldLayoutId id="2147483921" r:id="rId61"/>
    <p:sldLayoutId id="2147483922" r:id="rId62"/>
    <p:sldLayoutId id="2147483923" r:id="rId63"/>
    <p:sldLayoutId id="2147483924" r:id="rId64"/>
    <p:sldLayoutId id="2147483925" r:id="rId65"/>
    <p:sldLayoutId id="2147483926" r:id="rId66"/>
    <p:sldLayoutId id="2147483927" r:id="rId67"/>
    <p:sldLayoutId id="2147483928" r:id="rId68"/>
    <p:sldLayoutId id="2147483929" r:id="rId69"/>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052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 id="2147483953" r:id="rId23"/>
    <p:sldLayoutId id="2147483954" r:id="rId24"/>
    <p:sldLayoutId id="2147483955" r:id="rId25"/>
    <p:sldLayoutId id="2147483956" r:id="rId26"/>
    <p:sldLayoutId id="2147483957" r:id="rId27"/>
    <p:sldLayoutId id="2147483958" r:id="rId28"/>
    <p:sldLayoutId id="2147483959" r:id="rId29"/>
    <p:sldLayoutId id="2147483960" r:id="rId30"/>
    <p:sldLayoutId id="2147483961" r:id="rId31"/>
    <p:sldLayoutId id="2147483962"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ctr" defTabSz="1218170" rtl="0" eaLnBrk="1" latinLnBrk="0" hangingPunct="1">
        <a:spcBef>
          <a:spcPct val="0"/>
        </a:spcBef>
        <a:buNone/>
        <a:defRPr sz="5864" kern="1200">
          <a:solidFill>
            <a:schemeClr val="tx1"/>
          </a:solidFill>
          <a:latin typeface="+mj-lt"/>
          <a:ea typeface="+mj-ea"/>
          <a:cs typeface="+mj-cs"/>
        </a:defRPr>
      </a:lvl1pPr>
    </p:titleStyle>
    <p:bodyStyle>
      <a:lvl1pPr marL="457051" indent="-457051" algn="l" defTabSz="1218170" rtl="0" eaLnBrk="1" latinLnBrk="0" hangingPunct="1">
        <a:spcBef>
          <a:spcPct val="20000"/>
        </a:spcBef>
        <a:buFont typeface="Arial" panose="020B0604020202020204" pitchFamily="34" charset="0"/>
        <a:buChar char="•"/>
        <a:defRPr sz="4264" kern="1200">
          <a:solidFill>
            <a:schemeClr val="tx1"/>
          </a:solidFill>
          <a:latin typeface="+mn-lt"/>
          <a:ea typeface="+mn-ea"/>
          <a:cs typeface="+mn-cs"/>
        </a:defRPr>
      </a:lvl1pPr>
      <a:lvl2pPr marL="990278" indent="-380876" algn="l" defTabSz="1218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2870" indent="-304700" algn="l" defTabSz="1218170"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272"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4pPr>
      <a:lvl5pPr marL="274167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5pPr>
      <a:lvl6pPr marL="335107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6pPr>
      <a:lvl7pPr marL="395984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7pPr>
      <a:lvl8pPr marL="456924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8pPr>
      <a:lvl9pPr marL="5178647"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9pPr>
    </p:bodyStyle>
    <p:otherStyle>
      <a:defPPr>
        <a:defRPr lang="en-US"/>
      </a:defPPr>
      <a:lvl1pPr marL="0" algn="l" defTabSz="1218170" rtl="0" eaLnBrk="1" latinLnBrk="0" hangingPunct="1">
        <a:defRPr sz="2399" kern="1200">
          <a:solidFill>
            <a:schemeClr val="tx1"/>
          </a:solidFill>
          <a:latin typeface="+mn-lt"/>
          <a:ea typeface="+mn-ea"/>
          <a:cs typeface="+mn-cs"/>
        </a:defRPr>
      </a:lvl1pPr>
      <a:lvl2pPr marL="609402" algn="l" defTabSz="1218170" rtl="0" eaLnBrk="1" latinLnBrk="0" hangingPunct="1">
        <a:defRPr sz="2399" kern="1200">
          <a:solidFill>
            <a:schemeClr val="tx1"/>
          </a:solidFill>
          <a:latin typeface="+mn-lt"/>
          <a:ea typeface="+mn-ea"/>
          <a:cs typeface="+mn-cs"/>
        </a:defRPr>
      </a:lvl2pPr>
      <a:lvl3pPr marL="1218804" algn="l" defTabSz="1218170" rtl="0" eaLnBrk="1" latinLnBrk="0" hangingPunct="1">
        <a:defRPr sz="2399" kern="1200">
          <a:solidFill>
            <a:schemeClr val="tx1"/>
          </a:solidFill>
          <a:latin typeface="+mn-lt"/>
          <a:ea typeface="+mn-ea"/>
          <a:cs typeface="+mn-cs"/>
        </a:defRPr>
      </a:lvl3pPr>
      <a:lvl4pPr marL="1827572" algn="l" defTabSz="1218170" rtl="0" eaLnBrk="1" latinLnBrk="0" hangingPunct="1">
        <a:defRPr sz="2399" kern="1200">
          <a:solidFill>
            <a:schemeClr val="tx1"/>
          </a:solidFill>
          <a:latin typeface="+mn-lt"/>
          <a:ea typeface="+mn-ea"/>
          <a:cs typeface="+mn-cs"/>
        </a:defRPr>
      </a:lvl4pPr>
      <a:lvl5pPr marL="2436974" algn="l" defTabSz="1218170" rtl="0" eaLnBrk="1" latinLnBrk="0" hangingPunct="1">
        <a:defRPr sz="2399" kern="1200">
          <a:solidFill>
            <a:schemeClr val="tx1"/>
          </a:solidFill>
          <a:latin typeface="+mn-lt"/>
          <a:ea typeface="+mn-ea"/>
          <a:cs typeface="+mn-cs"/>
        </a:defRPr>
      </a:lvl5pPr>
      <a:lvl6pPr marL="3046375" algn="l" defTabSz="1218170" rtl="0" eaLnBrk="1" latinLnBrk="0" hangingPunct="1">
        <a:defRPr sz="2399" kern="1200">
          <a:solidFill>
            <a:schemeClr val="tx1"/>
          </a:solidFill>
          <a:latin typeface="+mn-lt"/>
          <a:ea typeface="+mn-ea"/>
          <a:cs typeface="+mn-cs"/>
        </a:defRPr>
      </a:lvl6pPr>
      <a:lvl7pPr marL="3655777" algn="l" defTabSz="1218170" rtl="0" eaLnBrk="1" latinLnBrk="0" hangingPunct="1">
        <a:defRPr sz="2399" kern="1200">
          <a:solidFill>
            <a:schemeClr val="tx1"/>
          </a:solidFill>
          <a:latin typeface="+mn-lt"/>
          <a:ea typeface="+mn-ea"/>
          <a:cs typeface="+mn-cs"/>
        </a:defRPr>
      </a:lvl7pPr>
      <a:lvl8pPr marL="4264544" algn="l" defTabSz="1218170" rtl="0" eaLnBrk="1" latinLnBrk="0" hangingPunct="1">
        <a:defRPr sz="2399" kern="1200">
          <a:solidFill>
            <a:schemeClr val="tx1"/>
          </a:solidFill>
          <a:latin typeface="+mn-lt"/>
          <a:ea typeface="+mn-ea"/>
          <a:cs typeface="+mn-cs"/>
        </a:defRPr>
      </a:lvl8pPr>
      <a:lvl9pPr marL="4873946" algn="l" defTabSz="1218170" rtl="0" eaLnBrk="1" latinLnBrk="0" hangingPunct="1">
        <a:defRPr sz="23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8457-BC06-46E7-A022-50363425AE9C}" type="datetimeFigureOut">
              <a:rPr lang="zh-CN" altLang="en-US" smtClean="0">
                <a:solidFill>
                  <a:prstClr val="black">
                    <a:tint val="75000"/>
                  </a:prstClr>
                </a:solidFill>
              </a:rPr>
              <a:pPr/>
              <a:t>2018/1/25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991640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7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936" y="0"/>
            <a:ext cx="12185064" cy="6852183"/>
          </a:xfrm>
          <a:prstGeom prst="rect">
            <a:avLst/>
          </a:prstGeom>
          <a:solidFill>
            <a:srgbClr val="369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sp>
        <p:nvSpPr>
          <p:cNvPr id="2" name="灯片编号占位符 1"/>
          <p:cNvSpPr>
            <a:spLocks noGrp="1"/>
          </p:cNvSpPr>
          <p:nvPr>
            <p:ph type="sldNum" sz="quarter" idx="4"/>
          </p:nvPr>
        </p:nvSpPr>
        <p:spPr>
          <a:xfrm>
            <a:off x="11543463" y="448518"/>
            <a:ext cx="507712" cy="365975"/>
          </a:xfrm>
        </p:spPr>
        <p:txBody>
          <a:bodyPr/>
          <a:lstStyle/>
          <a:p>
            <a:fld id="{C136B7D2-B98C-44FD-8D04-7EC62A564975}" type="slidenum">
              <a:rPr lang="en-US" smtClean="0">
                <a:solidFill>
                  <a:srgbClr val="262626">
                    <a:lumMod val="50000"/>
                    <a:lumOff val="50000"/>
                  </a:srgbClr>
                </a:solidFill>
              </a:rPr>
              <a:pPr/>
              <a:t>1</a:t>
            </a:fld>
            <a:endParaRPr lang="en-US" dirty="0">
              <a:solidFill>
                <a:srgbClr val="262626">
                  <a:lumMod val="50000"/>
                  <a:lumOff val="50000"/>
                </a:srgbClr>
              </a:solidFill>
            </a:endParaRPr>
          </a:p>
        </p:txBody>
      </p:sp>
      <p:sp>
        <p:nvSpPr>
          <p:cNvPr id="17" name="灯片编号占位符 1"/>
          <p:cNvSpPr txBox="1"/>
          <p:nvPr/>
        </p:nvSpPr>
        <p:spPr>
          <a:xfrm>
            <a:off x="5651825" y="452711"/>
            <a:ext cx="507712" cy="365975"/>
          </a:xfrm>
          <a:prstGeom prst="rect">
            <a:avLst/>
          </a:prstGeom>
        </p:spPr>
        <p:txBody>
          <a:bodyPr anchor="ctr"/>
          <a:lstStyle>
            <a:defPPr>
              <a:defRPr lang="en-US"/>
            </a:defPPr>
            <a:lvl1pPr marL="0" algn="ctr" defTabSz="1031240" rtl="0" eaLnBrk="1" latinLnBrk="0" hangingPunct="1">
              <a:defRPr sz="900" b="1" kern="1200">
                <a:solidFill>
                  <a:schemeClr val="tx1">
                    <a:lumMod val="50000"/>
                    <a:lumOff val="50000"/>
                  </a:schemeClr>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a:lstStyle>
          <a:p>
            <a:fld id="{C136B7D2-B98C-44FD-8D04-7EC62A564975}" type="slidenum">
              <a:rPr lang="en-US" sz="1200">
                <a:solidFill>
                  <a:srgbClr val="262626">
                    <a:lumMod val="50000"/>
                    <a:lumOff val="50000"/>
                  </a:srgbClr>
                </a:solidFill>
              </a:rPr>
              <a:pPr/>
              <a:t>1</a:t>
            </a:fld>
            <a:endParaRPr lang="en-US" sz="1200" dirty="0">
              <a:solidFill>
                <a:srgbClr val="262626">
                  <a:lumMod val="50000"/>
                  <a:lumOff val="50000"/>
                </a:srgbClr>
              </a:solidFill>
            </a:endParaRPr>
          </a:p>
        </p:txBody>
      </p:sp>
      <p:sp>
        <p:nvSpPr>
          <p:cNvPr id="26" name="矩形 25"/>
          <p:cNvSpPr/>
          <p:nvPr/>
        </p:nvSpPr>
        <p:spPr>
          <a:xfrm>
            <a:off x="3180895" y="471062"/>
            <a:ext cx="5660979" cy="583529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0278" y="293041"/>
            <a:ext cx="6829559" cy="6563012"/>
          </a:xfrm>
          <a:prstGeom prst="rect">
            <a:avLst/>
          </a:prstGeom>
        </p:spPr>
      </p:pic>
      <p:sp>
        <p:nvSpPr>
          <p:cNvPr id="27" name="矩形 26"/>
          <p:cNvSpPr/>
          <p:nvPr/>
        </p:nvSpPr>
        <p:spPr>
          <a:xfrm>
            <a:off x="2928486" y="1428382"/>
            <a:ext cx="6092533" cy="3631763"/>
          </a:xfrm>
          <a:prstGeom prst="rect">
            <a:avLst/>
          </a:prstGeom>
        </p:spPr>
        <p:txBody>
          <a:bodyPr>
            <a:spAutoFit/>
          </a:bodyPr>
          <a:lstStyle/>
          <a:p>
            <a:pPr algn="ctr" defTabSz="1373694">
              <a:lnSpc>
                <a:spcPts val="6928"/>
              </a:lnSpc>
            </a:pPr>
            <a:r>
              <a:rPr lang="en-US" altLang="zh-CN" sz="4264" b="1" dirty="0">
                <a:solidFill>
                  <a:srgbClr val="262626"/>
                </a:solidFill>
                <a:latin typeface="微软雅黑" panose="020B0503020204020204" charset="-122"/>
                <a:ea typeface="微软雅黑" panose="020B0503020204020204" charset="-122"/>
              </a:rPr>
              <a:t>30</a:t>
            </a:r>
            <a:r>
              <a:rPr lang="en-US" altLang="zh-CN" sz="4264" b="1" dirty="0">
                <a:solidFill>
                  <a:srgbClr val="15AA96"/>
                </a:solidFill>
                <a:latin typeface="微软雅黑" panose="020B0503020204020204" charset="-122"/>
                <a:ea typeface="微软雅黑" panose="020B0503020204020204" charset="-122"/>
              </a:rPr>
              <a:t> </a:t>
            </a:r>
            <a:r>
              <a:rPr lang="zh-CN" altLang="en-US" sz="4264" b="1" dirty="0">
                <a:solidFill>
                  <a:srgbClr val="262626"/>
                </a:solidFill>
                <a:latin typeface="微软雅黑" panose="020B0503020204020204" charset="-122"/>
                <a:ea typeface="微软雅黑" panose="020B0503020204020204" charset="-122"/>
              </a:rPr>
              <a:t>套</a:t>
            </a:r>
          </a:p>
          <a:p>
            <a:pPr algn="ctr" defTabSz="1373694">
              <a:lnSpc>
                <a:spcPts val="6928"/>
              </a:lnSpc>
            </a:pPr>
            <a:r>
              <a:rPr lang="zh-CN" altLang="en-US" sz="4799" b="1" smtClean="0">
                <a:solidFill>
                  <a:srgbClr val="3694C2"/>
                </a:solidFill>
                <a:latin typeface="微软雅黑" panose="020B0503020204020204" charset="-122"/>
                <a:ea typeface="微软雅黑" panose="020B0503020204020204" charset="-122"/>
              </a:rPr>
              <a:t>蓝色百分比商务</a:t>
            </a:r>
            <a:endParaRPr lang="en-US" altLang="zh-CN" sz="4799" b="1">
              <a:solidFill>
                <a:srgbClr val="3694C2"/>
              </a:solidFill>
              <a:latin typeface="微软雅黑" panose="020B0503020204020204" charset="-122"/>
              <a:ea typeface="微软雅黑" panose="020B0503020204020204" charset="-122"/>
            </a:endParaRPr>
          </a:p>
          <a:p>
            <a:pPr algn="ctr" defTabSz="1373694">
              <a:lnSpc>
                <a:spcPts val="6928"/>
              </a:lnSpc>
            </a:pPr>
            <a:r>
              <a:rPr lang="en-US" altLang="zh-CN" sz="5329" b="1">
                <a:solidFill>
                  <a:srgbClr val="262626"/>
                </a:solidFill>
                <a:latin typeface="微软雅黑" panose="020B0503020204020204" charset="-122"/>
                <a:ea typeface="微软雅黑" panose="020B0503020204020204" charset="-122"/>
              </a:rPr>
              <a:t>PPT</a:t>
            </a:r>
            <a:r>
              <a:rPr lang="zh-CN" altLang="en-US" sz="5329" b="1" dirty="0">
                <a:solidFill>
                  <a:srgbClr val="262626"/>
                </a:solidFill>
                <a:latin typeface="微软雅黑" panose="020B0503020204020204" charset="-122"/>
                <a:ea typeface="微软雅黑" panose="020B0503020204020204" charset="-122"/>
              </a:rPr>
              <a:t>图表合集</a:t>
            </a:r>
            <a:endParaRPr lang="en-US" altLang="zh-CN" sz="5329" b="1" dirty="0">
              <a:solidFill>
                <a:srgbClr val="262626"/>
              </a:solidFill>
              <a:latin typeface="微软雅黑" panose="020B0503020204020204" charset="-122"/>
              <a:ea typeface="微软雅黑" panose="020B0503020204020204" charset="-122"/>
            </a:endParaRPr>
          </a:p>
          <a:p>
            <a:pPr algn="ctr" defTabSz="1373694">
              <a:lnSpc>
                <a:spcPts val="6928"/>
              </a:lnSpc>
            </a:pPr>
            <a:endParaRPr lang="zh-CN" altLang="en-US" sz="3733" b="1" dirty="0">
              <a:solidFill>
                <a:srgbClr val="15AA96"/>
              </a:solidFill>
              <a:latin typeface="微软雅黑" panose="020B0503020204020204" charset="-122"/>
              <a:ea typeface="微软雅黑" panose="020B0503020204020204" charset="-122"/>
            </a:endParaRPr>
          </a:p>
        </p:txBody>
      </p:sp>
      <p:sp>
        <p:nvSpPr>
          <p:cNvPr id="14" name="圆角矩形 13"/>
          <p:cNvSpPr/>
          <p:nvPr/>
        </p:nvSpPr>
        <p:spPr>
          <a:xfrm>
            <a:off x="4221701" y="4497735"/>
            <a:ext cx="3602211" cy="456940"/>
          </a:xfrm>
          <a:prstGeom prst="roundRect">
            <a:avLst>
              <a:gd name="adj" fmla="val 50000"/>
            </a:avLst>
          </a:prstGeom>
          <a:solidFill>
            <a:srgbClr val="369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67">
                <a:solidFill>
                  <a:srgbClr val="FFFFFF"/>
                </a:solidFill>
                <a:latin typeface="微软雅黑" panose="020B0503020204020204" charset="-122"/>
                <a:ea typeface="微软雅黑" panose="020B0503020204020204" charset="-122"/>
              </a:rPr>
              <a:t>并列</a:t>
            </a:r>
            <a:r>
              <a:rPr lang="zh-CN" altLang="en-US" sz="1867">
                <a:solidFill>
                  <a:srgbClr val="FFFFFF"/>
                </a:solidFill>
                <a:latin typeface="微软雅黑" panose="020B0503020204020204" charset="-122"/>
                <a:ea typeface="微软雅黑" panose="020B0503020204020204" charset="-122"/>
              </a:rPr>
              <a:t>关系</a:t>
            </a:r>
            <a:r>
              <a:rPr lang="en-US" altLang="zh-CN" sz="1867" smtClean="0">
                <a:solidFill>
                  <a:srgbClr val="FFFFFF"/>
                </a:solidFill>
                <a:latin typeface="微软雅黑" panose="020B0503020204020204" charset="-122"/>
                <a:ea typeface="微软雅黑" panose="020B0503020204020204" charset="-122"/>
              </a:rPr>
              <a:t>/</a:t>
            </a:r>
            <a:r>
              <a:rPr lang="zh-CN" altLang="en-US" sz="1867" smtClean="0">
                <a:solidFill>
                  <a:srgbClr val="FFFFFF"/>
                </a:solidFill>
                <a:latin typeface="微软雅黑" panose="020B0503020204020204" charset="-122"/>
                <a:ea typeface="微软雅黑" panose="020B0503020204020204" charset="-122"/>
              </a:rPr>
              <a:t>数据关系</a:t>
            </a:r>
            <a:endParaRPr lang="zh-CN" altLang="en-US" sz="1867" dirty="0">
              <a:solidFill>
                <a:srgbClr val="FFFFFF"/>
              </a:solidFill>
              <a:latin typeface="微软雅黑" panose="020B0503020204020204" charset="-122"/>
              <a:ea typeface="微软雅黑" panose="020B0503020204020204" charset="-122"/>
            </a:endParaRPr>
          </a:p>
        </p:txBody>
      </p:sp>
      <p:sp>
        <p:nvSpPr>
          <p:cNvPr id="15" name="圆角矩形 14"/>
          <p:cNvSpPr/>
          <p:nvPr/>
        </p:nvSpPr>
        <p:spPr>
          <a:xfrm>
            <a:off x="4088852" y="4421575"/>
            <a:ext cx="3845065" cy="613485"/>
          </a:xfrm>
          <a:prstGeom prst="roundRect">
            <a:avLst>
              <a:gd name="adj" fmla="val 50000"/>
            </a:avLst>
          </a:prstGeom>
          <a:noFill/>
          <a:ln>
            <a:solidFill>
              <a:srgbClr val="369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solidFill>
                <a:srgbClr val="FFFFFF"/>
              </a:solidFill>
            </a:endParaRPr>
          </a:p>
        </p:txBody>
      </p:sp>
      <p:pic>
        <p:nvPicPr>
          <p:cNvPr id="5" name="图片 4"/>
          <p:cNvPicPr>
            <a:picLocks noChangeAspect="1"/>
          </p:cNvPicPr>
          <p:nvPr/>
        </p:nvPicPr>
        <p:blipFill>
          <a:blip r:embed="rId4"/>
          <a:stretch>
            <a:fillRect/>
          </a:stretch>
        </p:blipFill>
        <p:spPr>
          <a:xfrm>
            <a:off x="303150" y="471061"/>
            <a:ext cx="2661989" cy="1399067"/>
          </a:xfrm>
          <a:prstGeom prst="rect">
            <a:avLst/>
          </a:prstGeom>
        </p:spPr>
      </p:pic>
      <p:pic>
        <p:nvPicPr>
          <p:cNvPr id="11" name="图片 10"/>
          <p:cNvPicPr>
            <a:picLocks noChangeAspect="1"/>
          </p:cNvPicPr>
          <p:nvPr/>
        </p:nvPicPr>
        <p:blipFill>
          <a:blip r:embed="rId5"/>
          <a:stretch>
            <a:fillRect/>
          </a:stretch>
        </p:blipFill>
        <p:spPr>
          <a:xfrm>
            <a:off x="303149" y="1952112"/>
            <a:ext cx="2661989" cy="1401820"/>
          </a:xfrm>
          <a:prstGeom prst="rect">
            <a:avLst/>
          </a:prstGeom>
        </p:spPr>
      </p:pic>
      <p:pic>
        <p:nvPicPr>
          <p:cNvPr id="16" name="图片 15"/>
          <p:cNvPicPr>
            <a:picLocks noChangeAspect="1"/>
          </p:cNvPicPr>
          <p:nvPr/>
        </p:nvPicPr>
        <p:blipFill>
          <a:blip r:embed="rId6"/>
          <a:stretch>
            <a:fillRect/>
          </a:stretch>
        </p:blipFill>
        <p:spPr>
          <a:xfrm>
            <a:off x="303148" y="3435916"/>
            <a:ext cx="2661989" cy="1382930"/>
          </a:xfrm>
          <a:prstGeom prst="rect">
            <a:avLst/>
          </a:prstGeom>
        </p:spPr>
      </p:pic>
      <p:pic>
        <p:nvPicPr>
          <p:cNvPr id="18" name="图片 17"/>
          <p:cNvPicPr>
            <a:picLocks noChangeAspect="1"/>
          </p:cNvPicPr>
          <p:nvPr/>
        </p:nvPicPr>
        <p:blipFill>
          <a:blip r:embed="rId7"/>
          <a:stretch>
            <a:fillRect/>
          </a:stretch>
        </p:blipFill>
        <p:spPr>
          <a:xfrm>
            <a:off x="303147" y="4900829"/>
            <a:ext cx="2661989" cy="1405521"/>
          </a:xfrm>
          <a:prstGeom prst="rect">
            <a:avLst/>
          </a:prstGeom>
        </p:spPr>
      </p:pic>
      <p:pic>
        <p:nvPicPr>
          <p:cNvPr id="19" name="图片 18"/>
          <p:cNvPicPr>
            <a:picLocks noChangeAspect="1"/>
          </p:cNvPicPr>
          <p:nvPr/>
        </p:nvPicPr>
        <p:blipFill>
          <a:blip r:embed="rId8"/>
          <a:stretch>
            <a:fillRect/>
          </a:stretch>
        </p:blipFill>
        <p:spPr>
          <a:xfrm>
            <a:off x="9051452" y="471060"/>
            <a:ext cx="2799589" cy="1399067"/>
          </a:xfrm>
          <a:prstGeom prst="rect">
            <a:avLst/>
          </a:prstGeom>
        </p:spPr>
      </p:pic>
      <p:pic>
        <p:nvPicPr>
          <p:cNvPr id="20" name="图片 19"/>
          <p:cNvPicPr>
            <a:picLocks noChangeAspect="1"/>
          </p:cNvPicPr>
          <p:nvPr/>
        </p:nvPicPr>
        <p:blipFill>
          <a:blip r:embed="rId9"/>
          <a:stretch>
            <a:fillRect/>
          </a:stretch>
        </p:blipFill>
        <p:spPr>
          <a:xfrm>
            <a:off x="9050181" y="1956232"/>
            <a:ext cx="2800859" cy="1397699"/>
          </a:xfrm>
          <a:prstGeom prst="rect">
            <a:avLst/>
          </a:prstGeom>
        </p:spPr>
      </p:pic>
      <p:pic>
        <p:nvPicPr>
          <p:cNvPr id="21" name="图片 20"/>
          <p:cNvPicPr>
            <a:picLocks noChangeAspect="1"/>
          </p:cNvPicPr>
          <p:nvPr/>
        </p:nvPicPr>
        <p:blipFill>
          <a:blip r:embed="rId10"/>
          <a:stretch>
            <a:fillRect/>
          </a:stretch>
        </p:blipFill>
        <p:spPr>
          <a:xfrm>
            <a:off x="9057630" y="4912836"/>
            <a:ext cx="2793410" cy="1393514"/>
          </a:xfrm>
          <a:prstGeom prst="rect">
            <a:avLst/>
          </a:prstGeom>
        </p:spPr>
      </p:pic>
      <p:pic>
        <p:nvPicPr>
          <p:cNvPr id="22" name="图片 21"/>
          <p:cNvPicPr>
            <a:picLocks noChangeAspect="1"/>
          </p:cNvPicPr>
          <p:nvPr/>
        </p:nvPicPr>
        <p:blipFill>
          <a:blip r:embed="rId11"/>
          <a:stretch>
            <a:fillRect/>
          </a:stretch>
        </p:blipFill>
        <p:spPr>
          <a:xfrm>
            <a:off x="9057630" y="3426091"/>
            <a:ext cx="2793410" cy="1392755"/>
          </a:xfrm>
          <a:prstGeom prst="rect">
            <a:avLst/>
          </a:prstGeom>
        </p:spPr>
      </p:pic>
    </p:spTree>
    <p:extLst>
      <p:ext uri="{BB962C8B-B14F-4D97-AF65-F5344CB8AC3E}">
        <p14:creationId xmlns:p14="http://schemas.microsoft.com/office/powerpoint/2010/main" val="363106216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648385" y="2074769"/>
            <a:ext cx="5270413" cy="3389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1.8 billion dollar</a:t>
            </a:r>
          </a:p>
        </p:txBody>
      </p:sp>
      <p:sp>
        <p:nvSpPr>
          <p:cNvPr id="20" name="Rounded Rectangle 19"/>
          <p:cNvSpPr/>
          <p:nvPr/>
        </p:nvSpPr>
        <p:spPr>
          <a:xfrm>
            <a:off x="4648381" y="1656104"/>
            <a:ext cx="4102012" cy="3389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1.2 billion dollar</a:t>
            </a:r>
          </a:p>
        </p:txBody>
      </p:sp>
      <p:sp>
        <p:nvSpPr>
          <p:cNvPr id="32" name="Text Placeholder 7"/>
          <p:cNvSpPr txBox="1"/>
          <p:nvPr/>
        </p:nvSpPr>
        <p:spPr>
          <a:xfrm>
            <a:off x="5069146" y="2534040"/>
            <a:ext cx="5270413" cy="52433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0">
                <a:solidFill>
                  <a:schemeClr val="tx1">
                    <a:lumMod val="90000"/>
                    <a:lumOff val="10000"/>
                  </a:schemeClr>
                </a:solidFill>
                <a:latin typeface="+mj-lt"/>
              </a:rPr>
              <a:t>Total 3.0 $ billion</a:t>
            </a:r>
          </a:p>
        </p:txBody>
      </p:sp>
      <p:sp>
        <p:nvSpPr>
          <p:cNvPr id="26" name="Rounded Rectangle 25"/>
          <p:cNvSpPr/>
          <p:nvPr/>
        </p:nvSpPr>
        <p:spPr>
          <a:xfrm>
            <a:off x="4648381" y="3465899"/>
            <a:ext cx="5190751" cy="33899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2.0 billion dollar</a:t>
            </a:r>
          </a:p>
        </p:txBody>
      </p:sp>
      <p:sp>
        <p:nvSpPr>
          <p:cNvPr id="27" name="Rounded Rectangle 26"/>
          <p:cNvSpPr/>
          <p:nvPr/>
        </p:nvSpPr>
        <p:spPr>
          <a:xfrm>
            <a:off x="4648377" y="3047234"/>
            <a:ext cx="6546055" cy="33899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2.5 billion dollar</a:t>
            </a:r>
          </a:p>
        </p:txBody>
      </p:sp>
      <p:sp>
        <p:nvSpPr>
          <p:cNvPr id="41" name="Text Placeholder 7"/>
          <p:cNvSpPr txBox="1"/>
          <p:nvPr/>
        </p:nvSpPr>
        <p:spPr>
          <a:xfrm>
            <a:off x="5069146" y="3952280"/>
            <a:ext cx="5270413" cy="52433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0">
                <a:solidFill>
                  <a:schemeClr val="tx1">
                    <a:lumMod val="90000"/>
                    <a:lumOff val="10000"/>
                  </a:schemeClr>
                </a:solidFill>
                <a:latin typeface="+mj-lt"/>
              </a:rPr>
              <a:t>Total 4.5 $ billion</a:t>
            </a:r>
          </a:p>
        </p:txBody>
      </p:sp>
      <p:sp>
        <p:nvSpPr>
          <p:cNvPr id="28" name="Rounded Rectangle 27"/>
          <p:cNvSpPr/>
          <p:nvPr/>
        </p:nvSpPr>
        <p:spPr>
          <a:xfrm>
            <a:off x="4648382" y="4977963"/>
            <a:ext cx="6111936" cy="33899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2.0 billion dollar</a:t>
            </a:r>
          </a:p>
        </p:txBody>
      </p:sp>
      <p:sp>
        <p:nvSpPr>
          <p:cNvPr id="29" name="Rounded Rectangle 28"/>
          <p:cNvSpPr/>
          <p:nvPr/>
        </p:nvSpPr>
        <p:spPr>
          <a:xfrm>
            <a:off x="4648381" y="4559298"/>
            <a:ext cx="4809582" cy="33899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89000"/>
              </a:lnSpc>
            </a:pPr>
            <a:r>
              <a:rPr lang="en-US">
                <a:solidFill>
                  <a:srgbClr val="FFFFFF"/>
                </a:solidFill>
              </a:rPr>
              <a:t>1.8 billion dollar</a:t>
            </a:r>
          </a:p>
        </p:txBody>
      </p:sp>
      <p:sp>
        <p:nvSpPr>
          <p:cNvPr id="42" name="Text Placeholder 7"/>
          <p:cNvSpPr txBox="1"/>
          <p:nvPr/>
        </p:nvSpPr>
        <p:spPr>
          <a:xfrm>
            <a:off x="5069146" y="5486956"/>
            <a:ext cx="5270413" cy="52433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0">
                <a:solidFill>
                  <a:schemeClr val="tx1">
                    <a:lumMod val="90000"/>
                    <a:lumOff val="10000"/>
                  </a:schemeClr>
                </a:solidFill>
                <a:latin typeface="+mj-lt"/>
              </a:rPr>
              <a:t>Total 3.8 $ billion</a:t>
            </a:r>
          </a:p>
        </p:txBody>
      </p:sp>
      <p:grpSp>
        <p:nvGrpSpPr>
          <p:cNvPr id="7" name="Group 6"/>
          <p:cNvGrpSpPr/>
          <p:nvPr/>
        </p:nvGrpSpPr>
        <p:grpSpPr>
          <a:xfrm>
            <a:off x="-1373066" y="429991"/>
            <a:ext cx="6797975" cy="6540651"/>
            <a:chOff x="-232231" y="1"/>
            <a:chExt cx="6797975" cy="6540651"/>
          </a:xfrm>
        </p:grpSpPr>
        <p:sp>
          <p:nvSpPr>
            <p:cNvPr id="4" name="Oval 3"/>
            <p:cNvSpPr/>
            <p:nvPr/>
          </p:nvSpPr>
          <p:spPr>
            <a:xfrm rot="5400000">
              <a:off x="2813112" y="2788019"/>
              <a:ext cx="6342740" cy="1162525"/>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94344" y="-137886"/>
              <a:ext cx="5950857" cy="622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985093" y="1598216"/>
            <a:ext cx="2663284" cy="815547"/>
          </a:xfrm>
          <a:prstGeom prst="rect">
            <a:avLst/>
          </a:prstGeom>
        </p:spPr>
        <p:txBody>
          <a:bodyPr wrap="square">
            <a:spAutoFit/>
          </a:bodyPr>
          <a:lstStyle/>
          <a:p>
            <a:pPr algn="r">
              <a:lnSpc>
                <a:spcPct val="89000"/>
              </a:lnSpc>
            </a:pPr>
            <a:r>
              <a:rPr lang="en-US" sz="2400"/>
              <a:t>Option 01</a:t>
            </a:r>
            <a:endParaRPr lang="en-US" sz="1600"/>
          </a:p>
          <a:p>
            <a:pPr algn="r">
              <a:lnSpc>
                <a:spcPct val="89000"/>
              </a:lnSpc>
            </a:pPr>
            <a:r>
              <a:rPr lang="en-US" sz="1400"/>
              <a:t>Lorem ipsum dolor sit amet, consectetur adipiscing elit</a:t>
            </a:r>
          </a:p>
        </p:txBody>
      </p:sp>
      <p:sp>
        <p:nvSpPr>
          <p:cNvPr id="43" name="Rectangle 42"/>
          <p:cNvSpPr/>
          <p:nvPr/>
        </p:nvSpPr>
        <p:spPr>
          <a:xfrm>
            <a:off x="1985093" y="3207948"/>
            <a:ext cx="2663284" cy="815547"/>
          </a:xfrm>
          <a:prstGeom prst="rect">
            <a:avLst/>
          </a:prstGeom>
        </p:spPr>
        <p:txBody>
          <a:bodyPr wrap="square">
            <a:spAutoFit/>
          </a:bodyPr>
          <a:lstStyle/>
          <a:p>
            <a:pPr algn="r">
              <a:lnSpc>
                <a:spcPct val="89000"/>
              </a:lnSpc>
            </a:pPr>
            <a:r>
              <a:rPr lang="en-US" sz="2400"/>
              <a:t>Option 02</a:t>
            </a:r>
            <a:endParaRPr lang="en-US" sz="1600"/>
          </a:p>
          <a:p>
            <a:pPr algn="r">
              <a:lnSpc>
                <a:spcPct val="89000"/>
              </a:lnSpc>
            </a:pPr>
            <a:r>
              <a:rPr lang="en-US" sz="1400"/>
              <a:t>Lorem ipsum dolor sit amet, consectetur adipiscing elit</a:t>
            </a:r>
          </a:p>
        </p:txBody>
      </p:sp>
      <p:sp>
        <p:nvSpPr>
          <p:cNvPr id="44" name="Rectangle 43"/>
          <p:cNvSpPr/>
          <p:nvPr/>
        </p:nvSpPr>
        <p:spPr>
          <a:xfrm>
            <a:off x="1985093" y="4813945"/>
            <a:ext cx="2663284" cy="815547"/>
          </a:xfrm>
          <a:prstGeom prst="rect">
            <a:avLst/>
          </a:prstGeom>
        </p:spPr>
        <p:txBody>
          <a:bodyPr wrap="square">
            <a:spAutoFit/>
          </a:bodyPr>
          <a:lstStyle/>
          <a:p>
            <a:pPr algn="r">
              <a:lnSpc>
                <a:spcPct val="89000"/>
              </a:lnSpc>
            </a:pPr>
            <a:r>
              <a:rPr lang="en-US" sz="2400"/>
              <a:t>Option 03</a:t>
            </a:r>
            <a:endParaRPr lang="en-US" sz="1600"/>
          </a:p>
          <a:p>
            <a:pPr algn="r">
              <a:lnSpc>
                <a:spcPct val="89000"/>
              </a:lnSpc>
            </a:pPr>
            <a:r>
              <a:rPr lang="en-US" sz="1400"/>
              <a:t>Lorem ipsum dolor sit amet, consectetur adipiscing elit</a:t>
            </a:r>
          </a:p>
        </p:txBody>
      </p:sp>
      <p:sp>
        <p:nvSpPr>
          <p:cNvPr id="45" name="Title 1"/>
          <p:cNvSpPr txBox="1"/>
          <p:nvPr/>
        </p:nvSpPr>
        <p:spPr>
          <a:xfrm>
            <a:off x="4791298" y="549165"/>
            <a:ext cx="530027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Three Options Data Graphic</a:t>
            </a:r>
          </a:p>
          <a:p>
            <a:r>
              <a:rPr lang="en-US" sz="1600"/>
              <a:t>Etiam dignissim dolor sit amet dictum </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0-#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000" fill="hold"/>
                                        <p:tgtEl>
                                          <p:spTgt spid="32"/>
                                        </p:tgtEl>
                                        <p:attrNameLst>
                                          <p:attrName>ppt_x</p:attrName>
                                        </p:attrNameLst>
                                      </p:cBhvr>
                                      <p:tavLst>
                                        <p:tav tm="0">
                                          <p:val>
                                            <p:strVal val="0-#ppt_w/2"/>
                                          </p:val>
                                        </p:tav>
                                        <p:tav tm="100000">
                                          <p:val>
                                            <p:strVal val="#ppt_x"/>
                                          </p:val>
                                        </p:tav>
                                      </p:tavLst>
                                    </p:anim>
                                    <p:anim calcmode="lin" valueType="num">
                                      <p:cBhvr additive="base">
                                        <p:cTn id="16" dur="10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0-#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000" fill="hold"/>
                                        <p:tgtEl>
                                          <p:spTgt spid="41"/>
                                        </p:tgtEl>
                                        <p:attrNameLst>
                                          <p:attrName>ppt_x</p:attrName>
                                        </p:attrNameLst>
                                      </p:cBhvr>
                                      <p:tavLst>
                                        <p:tav tm="0">
                                          <p:val>
                                            <p:strVal val="0-#ppt_w/2"/>
                                          </p:val>
                                        </p:tav>
                                        <p:tav tm="100000">
                                          <p:val>
                                            <p:strVal val="#ppt_x"/>
                                          </p:val>
                                        </p:tav>
                                      </p:tavLst>
                                    </p:anim>
                                    <p:anim calcmode="lin" valueType="num">
                                      <p:cBhvr additive="base">
                                        <p:cTn id="28" dur="10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60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1000" fill="hold"/>
                                        <p:tgtEl>
                                          <p:spTgt spid="29"/>
                                        </p:tgtEl>
                                        <p:attrNameLst>
                                          <p:attrName>ppt_x</p:attrName>
                                        </p:attrNameLst>
                                      </p:cBhvr>
                                      <p:tavLst>
                                        <p:tav tm="0">
                                          <p:val>
                                            <p:strVal val="0-#ppt_w/2"/>
                                          </p:val>
                                        </p:tav>
                                        <p:tav tm="100000">
                                          <p:val>
                                            <p:strVal val="#ppt_x"/>
                                          </p:val>
                                        </p:tav>
                                      </p:tavLst>
                                    </p:anim>
                                    <p:anim calcmode="lin" valueType="num">
                                      <p:cBhvr additive="base">
                                        <p:cTn id="32" dur="100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70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1000" fill="hold"/>
                                        <p:tgtEl>
                                          <p:spTgt spid="28"/>
                                        </p:tgtEl>
                                        <p:attrNameLst>
                                          <p:attrName>ppt_x</p:attrName>
                                        </p:attrNameLst>
                                      </p:cBhvr>
                                      <p:tavLst>
                                        <p:tav tm="0">
                                          <p:val>
                                            <p:strVal val="0-#ppt_w/2"/>
                                          </p:val>
                                        </p:tav>
                                        <p:tav tm="100000">
                                          <p:val>
                                            <p:strVal val="#ppt_x"/>
                                          </p:val>
                                        </p:tav>
                                      </p:tavLst>
                                    </p:anim>
                                    <p:anim calcmode="lin" valueType="num">
                                      <p:cBhvr additive="base">
                                        <p:cTn id="36" dur="10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80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1000" fill="hold"/>
                                        <p:tgtEl>
                                          <p:spTgt spid="42"/>
                                        </p:tgtEl>
                                        <p:attrNameLst>
                                          <p:attrName>ppt_x</p:attrName>
                                        </p:attrNameLst>
                                      </p:cBhvr>
                                      <p:tavLst>
                                        <p:tav tm="0">
                                          <p:val>
                                            <p:strVal val="0-#ppt_w/2"/>
                                          </p:val>
                                        </p:tav>
                                        <p:tav tm="100000">
                                          <p:val>
                                            <p:strVal val="#ppt_x"/>
                                          </p:val>
                                        </p:tav>
                                      </p:tavLst>
                                    </p:anim>
                                    <p:anim calcmode="lin" valueType="num">
                                      <p:cBhvr additive="base">
                                        <p:cTn id="40" dur="10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90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1000" fill="hold"/>
                                        <p:tgtEl>
                                          <p:spTgt spid="34"/>
                                        </p:tgtEl>
                                        <p:attrNameLst>
                                          <p:attrName>ppt_x</p:attrName>
                                        </p:attrNameLst>
                                      </p:cBhvr>
                                      <p:tavLst>
                                        <p:tav tm="0">
                                          <p:val>
                                            <p:strVal val="0-#ppt_w/2"/>
                                          </p:val>
                                        </p:tav>
                                        <p:tav tm="100000">
                                          <p:val>
                                            <p:strVal val="#ppt_x"/>
                                          </p:val>
                                        </p:tav>
                                      </p:tavLst>
                                    </p:anim>
                                    <p:anim calcmode="lin" valueType="num">
                                      <p:cBhvr additive="base">
                                        <p:cTn id="44" dur="100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0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000" fill="hold"/>
                                        <p:tgtEl>
                                          <p:spTgt spid="43"/>
                                        </p:tgtEl>
                                        <p:attrNameLst>
                                          <p:attrName>ppt_x</p:attrName>
                                        </p:attrNameLst>
                                      </p:cBhvr>
                                      <p:tavLst>
                                        <p:tav tm="0">
                                          <p:val>
                                            <p:strVal val="0-#ppt_w/2"/>
                                          </p:val>
                                        </p:tav>
                                        <p:tav tm="100000">
                                          <p:val>
                                            <p:strVal val="#ppt_x"/>
                                          </p:val>
                                        </p:tav>
                                      </p:tavLst>
                                    </p:anim>
                                    <p:anim calcmode="lin" valueType="num">
                                      <p:cBhvr additive="base">
                                        <p:cTn id="48" dur="1000" fill="hold"/>
                                        <p:tgtEl>
                                          <p:spTgt spid="43"/>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10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1000" fill="hold"/>
                                        <p:tgtEl>
                                          <p:spTgt spid="44"/>
                                        </p:tgtEl>
                                        <p:attrNameLst>
                                          <p:attrName>ppt_x</p:attrName>
                                        </p:attrNameLst>
                                      </p:cBhvr>
                                      <p:tavLst>
                                        <p:tav tm="0">
                                          <p:val>
                                            <p:strVal val="0-#ppt_w/2"/>
                                          </p:val>
                                        </p:tav>
                                        <p:tav tm="100000">
                                          <p:val>
                                            <p:strVal val="#ppt_x"/>
                                          </p:val>
                                        </p:tav>
                                      </p:tavLst>
                                    </p:anim>
                                    <p:anim calcmode="lin" valueType="num">
                                      <p:cBhvr additive="base">
                                        <p:cTn id="52"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0" grpId="0" bldLvl="0" animBg="1"/>
      <p:bldP spid="32" grpId="0"/>
      <p:bldP spid="26" grpId="0" bldLvl="0" animBg="1"/>
      <p:bldP spid="27" grpId="0" bldLvl="0" animBg="1"/>
      <p:bldP spid="41" grpId="0"/>
      <p:bldP spid="28" grpId="0" bldLvl="0" animBg="1"/>
      <p:bldP spid="29" grpId="0" bldLvl="0" animBg="1"/>
      <p:bldP spid="42" grpId="0"/>
      <p:bldP spid="34"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6321286" y="3365499"/>
            <a:ext cx="0" cy="8932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372161" y="1366697"/>
            <a:ext cx="0" cy="28920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83486" y="2469420"/>
            <a:ext cx="0" cy="1789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31986" y="1727200"/>
            <a:ext cx="0" cy="2531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2086" y="1366697"/>
            <a:ext cx="0" cy="289201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flipV="1">
            <a:off x="1292087" y="1366697"/>
            <a:ext cx="10058400" cy="1998803"/>
          </a:xfrm>
          <a:custGeom>
            <a:avLst/>
            <a:gdLst>
              <a:gd name="connsiteX0" fmla="*/ 0 w 9184105"/>
              <a:gd name="connsiteY0" fmla="*/ 5146842 h 5146842"/>
              <a:gd name="connsiteX1" fmla="*/ 9184105 w 9184105"/>
              <a:gd name="connsiteY1" fmla="*/ 5146842 h 5146842"/>
              <a:gd name="connsiteX2" fmla="*/ 4585368 w 9184105"/>
              <a:gd name="connsiteY2" fmla="*/ 0 h 5146842"/>
              <a:gd name="connsiteX3" fmla="*/ 0 w 9184105"/>
              <a:gd name="connsiteY3" fmla="*/ 5146842 h 5146842"/>
              <a:gd name="connsiteX0-1" fmla="*/ 100481 w 9384271"/>
              <a:gd name="connsiteY0-2" fmla="*/ 5146842 h 5146842"/>
              <a:gd name="connsiteX1-3" fmla="*/ 9284586 w 9384271"/>
              <a:gd name="connsiteY1-4" fmla="*/ 5146842 h 5146842"/>
              <a:gd name="connsiteX2-5" fmla="*/ 4685849 w 9384271"/>
              <a:gd name="connsiteY2-6" fmla="*/ 0 h 5146842"/>
              <a:gd name="connsiteX3-7" fmla="*/ 100481 w 9384271"/>
              <a:gd name="connsiteY3-8" fmla="*/ 5146842 h 5146842"/>
              <a:gd name="connsiteX0-9" fmla="*/ 100481 w 9284586"/>
              <a:gd name="connsiteY0-10" fmla="*/ 5146842 h 5146860"/>
              <a:gd name="connsiteX1-11" fmla="*/ 9284586 w 9284586"/>
              <a:gd name="connsiteY1-12" fmla="*/ 5146842 h 5146860"/>
              <a:gd name="connsiteX2-13" fmla="*/ 4685849 w 9284586"/>
              <a:gd name="connsiteY2-14" fmla="*/ 0 h 5146860"/>
              <a:gd name="connsiteX3-15" fmla="*/ 100481 w 9284586"/>
              <a:gd name="connsiteY3-16" fmla="*/ 5146842 h 5146860"/>
              <a:gd name="connsiteX0-17" fmla="*/ 0 w 9184105"/>
              <a:gd name="connsiteY0-18" fmla="*/ 5146842 h 5146928"/>
              <a:gd name="connsiteX1-19" fmla="*/ 9184105 w 9184105"/>
              <a:gd name="connsiteY1-20" fmla="*/ 5146842 h 5146928"/>
              <a:gd name="connsiteX2-21" fmla="*/ 4585368 w 9184105"/>
              <a:gd name="connsiteY2-22" fmla="*/ 0 h 5146928"/>
              <a:gd name="connsiteX3-23" fmla="*/ 0 w 9184105"/>
              <a:gd name="connsiteY3-24" fmla="*/ 5146842 h 5146928"/>
              <a:gd name="connsiteX0-25" fmla="*/ 0 w 9184105"/>
              <a:gd name="connsiteY0-26" fmla="*/ 5146867 h 5146954"/>
              <a:gd name="connsiteX1-27" fmla="*/ 9184105 w 9184105"/>
              <a:gd name="connsiteY1-28" fmla="*/ 5146867 h 5146954"/>
              <a:gd name="connsiteX2-29" fmla="*/ 4585368 w 9184105"/>
              <a:gd name="connsiteY2-30" fmla="*/ 25 h 5146954"/>
              <a:gd name="connsiteX3-31" fmla="*/ 0 w 9184105"/>
              <a:gd name="connsiteY3-32" fmla="*/ 5146867 h 5146954"/>
              <a:gd name="connsiteX0-33" fmla="*/ 0 w 9184105"/>
              <a:gd name="connsiteY0-34" fmla="*/ 5146867 h 5146954"/>
              <a:gd name="connsiteX1-35" fmla="*/ 9184105 w 9184105"/>
              <a:gd name="connsiteY1-36" fmla="*/ 5146867 h 5146954"/>
              <a:gd name="connsiteX2-37" fmla="*/ 4585368 w 9184105"/>
              <a:gd name="connsiteY2-38" fmla="*/ 25 h 5146954"/>
              <a:gd name="connsiteX3-39" fmla="*/ 0 w 9184105"/>
              <a:gd name="connsiteY3-40" fmla="*/ 5146867 h 5146954"/>
              <a:gd name="connsiteX0-41" fmla="*/ 0 w 9184105"/>
              <a:gd name="connsiteY0-42" fmla="*/ 5146867 h 5146884"/>
              <a:gd name="connsiteX1-43" fmla="*/ 9184105 w 9184105"/>
              <a:gd name="connsiteY1-44" fmla="*/ 5146867 h 5146884"/>
              <a:gd name="connsiteX2-45" fmla="*/ 4585368 w 9184105"/>
              <a:gd name="connsiteY2-46" fmla="*/ 25 h 5146884"/>
              <a:gd name="connsiteX3-47" fmla="*/ 0 w 9184105"/>
              <a:gd name="connsiteY3-48" fmla="*/ 5146867 h 5146884"/>
              <a:gd name="connsiteX0-49" fmla="*/ 0 w 9343821"/>
              <a:gd name="connsiteY0-50" fmla="*/ 5146868 h 5146868"/>
              <a:gd name="connsiteX1-51" fmla="*/ 9184105 w 9343821"/>
              <a:gd name="connsiteY1-52" fmla="*/ 5146868 h 5146868"/>
              <a:gd name="connsiteX2-53" fmla="*/ 4585368 w 9343821"/>
              <a:gd name="connsiteY2-54" fmla="*/ 26 h 5146868"/>
              <a:gd name="connsiteX3-55" fmla="*/ 0 w 9343821"/>
              <a:gd name="connsiteY3-56" fmla="*/ 5146868 h 5146868"/>
              <a:gd name="connsiteX0-57" fmla="*/ 0 w 9299637"/>
              <a:gd name="connsiteY0-58" fmla="*/ 5146868 h 5146885"/>
              <a:gd name="connsiteX1-59" fmla="*/ 9184105 w 9299637"/>
              <a:gd name="connsiteY1-60" fmla="*/ 5146868 h 5146885"/>
              <a:gd name="connsiteX2-61" fmla="*/ 4585368 w 9299637"/>
              <a:gd name="connsiteY2-62" fmla="*/ 26 h 5146885"/>
              <a:gd name="connsiteX3-63" fmla="*/ 0 w 9299637"/>
              <a:gd name="connsiteY3-64" fmla="*/ 5146868 h 5146885"/>
              <a:gd name="connsiteX0-65" fmla="*/ 0 w 9184105"/>
              <a:gd name="connsiteY0-66" fmla="*/ 5146893 h 5146893"/>
              <a:gd name="connsiteX1-67" fmla="*/ 9184105 w 9184105"/>
              <a:gd name="connsiteY1-68" fmla="*/ 5146893 h 5146893"/>
              <a:gd name="connsiteX2-69" fmla="*/ 4585368 w 9184105"/>
              <a:gd name="connsiteY2-70" fmla="*/ 51 h 5146893"/>
              <a:gd name="connsiteX3-71" fmla="*/ 0 w 9184105"/>
              <a:gd name="connsiteY3-72" fmla="*/ 5146893 h 5146893"/>
              <a:gd name="connsiteX0-73" fmla="*/ 0 w 9184105"/>
              <a:gd name="connsiteY0-74" fmla="*/ 5146868 h 5146868"/>
              <a:gd name="connsiteX1-75" fmla="*/ 9184105 w 9184105"/>
              <a:gd name="connsiteY1-76" fmla="*/ 5146868 h 5146868"/>
              <a:gd name="connsiteX2-77" fmla="*/ 4585368 w 9184105"/>
              <a:gd name="connsiteY2-78" fmla="*/ 26 h 5146868"/>
              <a:gd name="connsiteX3-79" fmla="*/ 0 w 9184105"/>
              <a:gd name="connsiteY3-80" fmla="*/ 5146868 h 5146868"/>
              <a:gd name="connsiteX0-81" fmla="*/ 0 w 9184105"/>
              <a:gd name="connsiteY0-82" fmla="*/ 5146868 h 5146868"/>
              <a:gd name="connsiteX1-83" fmla="*/ 9184105 w 9184105"/>
              <a:gd name="connsiteY1-84" fmla="*/ 5146868 h 5146868"/>
              <a:gd name="connsiteX2-85" fmla="*/ 4585368 w 9184105"/>
              <a:gd name="connsiteY2-86" fmla="*/ 26 h 5146868"/>
              <a:gd name="connsiteX3-87" fmla="*/ 0 w 9184105"/>
              <a:gd name="connsiteY3-88" fmla="*/ 5146868 h 5146868"/>
              <a:gd name="connsiteX0-89" fmla="*/ 0 w 9184105"/>
              <a:gd name="connsiteY0-90" fmla="*/ 5146868 h 5146868"/>
              <a:gd name="connsiteX1-91" fmla="*/ 9184105 w 9184105"/>
              <a:gd name="connsiteY1-92" fmla="*/ 5146868 h 5146868"/>
              <a:gd name="connsiteX2-93" fmla="*/ 4585368 w 9184105"/>
              <a:gd name="connsiteY2-94" fmla="*/ 26 h 5146868"/>
              <a:gd name="connsiteX3-95" fmla="*/ 0 w 9184105"/>
              <a:gd name="connsiteY3-96" fmla="*/ 5146868 h 5146868"/>
              <a:gd name="connsiteX0-97" fmla="*/ 0 w 9184105"/>
              <a:gd name="connsiteY0-98" fmla="*/ 5146868 h 5146868"/>
              <a:gd name="connsiteX1-99" fmla="*/ 9184105 w 9184105"/>
              <a:gd name="connsiteY1-100" fmla="*/ 5146868 h 5146868"/>
              <a:gd name="connsiteX2-101" fmla="*/ 4585368 w 9184105"/>
              <a:gd name="connsiteY2-102" fmla="*/ 26 h 5146868"/>
              <a:gd name="connsiteX3-103" fmla="*/ 0 w 9184105"/>
              <a:gd name="connsiteY3-104" fmla="*/ 5146868 h 5146868"/>
              <a:gd name="connsiteX0-105" fmla="*/ 0 w 9184105"/>
              <a:gd name="connsiteY0-106" fmla="*/ 5146868 h 5146868"/>
              <a:gd name="connsiteX1-107" fmla="*/ 4423767 w 9184105"/>
              <a:gd name="connsiteY1-108" fmla="*/ 5144364 h 5146868"/>
              <a:gd name="connsiteX2-109" fmla="*/ 9184105 w 9184105"/>
              <a:gd name="connsiteY2-110" fmla="*/ 5146868 h 5146868"/>
              <a:gd name="connsiteX3-111" fmla="*/ 4585368 w 9184105"/>
              <a:gd name="connsiteY3-112" fmla="*/ 26 h 5146868"/>
              <a:gd name="connsiteX4" fmla="*/ 0 w 9184105"/>
              <a:gd name="connsiteY4" fmla="*/ 5146868 h 5146868"/>
              <a:gd name="connsiteX0-113" fmla="*/ 4423767 w 9184105"/>
              <a:gd name="connsiteY0-114" fmla="*/ 5144364 h 5373114"/>
              <a:gd name="connsiteX1-115" fmla="*/ 9184105 w 9184105"/>
              <a:gd name="connsiteY1-116" fmla="*/ 5146868 h 5373114"/>
              <a:gd name="connsiteX2-117" fmla="*/ 4585368 w 9184105"/>
              <a:gd name="connsiteY2-118" fmla="*/ 26 h 5373114"/>
              <a:gd name="connsiteX3-119" fmla="*/ 0 w 9184105"/>
              <a:gd name="connsiteY3-120" fmla="*/ 5146868 h 5373114"/>
              <a:gd name="connsiteX4-121" fmla="*/ 4546222 w 9184105"/>
              <a:gd name="connsiteY4-122" fmla="*/ 5373114 h 5373114"/>
              <a:gd name="connsiteX0-123" fmla="*/ 4423767 w 9184105"/>
              <a:gd name="connsiteY0-124" fmla="*/ 5144364 h 5146868"/>
              <a:gd name="connsiteX1-125" fmla="*/ 9184105 w 9184105"/>
              <a:gd name="connsiteY1-126" fmla="*/ 5146868 h 5146868"/>
              <a:gd name="connsiteX2-127" fmla="*/ 4585368 w 9184105"/>
              <a:gd name="connsiteY2-128" fmla="*/ 26 h 5146868"/>
              <a:gd name="connsiteX3-129" fmla="*/ 0 w 9184105"/>
              <a:gd name="connsiteY3-130" fmla="*/ 5146868 h 5146868"/>
              <a:gd name="connsiteX0-131" fmla="*/ 9184105 w 9184105"/>
              <a:gd name="connsiteY0-132" fmla="*/ 5146868 h 5146868"/>
              <a:gd name="connsiteX1-133" fmla="*/ 4585368 w 9184105"/>
              <a:gd name="connsiteY1-134" fmla="*/ 26 h 5146868"/>
              <a:gd name="connsiteX2-135" fmla="*/ 0 w 9184105"/>
              <a:gd name="connsiteY2-136" fmla="*/ 5146868 h 5146868"/>
            </a:gdLst>
            <a:ahLst/>
            <a:cxnLst>
              <a:cxn ang="0">
                <a:pos x="connsiteX0-1" y="connsiteY0-2"/>
              </a:cxn>
              <a:cxn ang="0">
                <a:pos x="connsiteX1-3" y="connsiteY1-4"/>
              </a:cxn>
              <a:cxn ang="0">
                <a:pos x="connsiteX2-5" y="connsiteY2-6"/>
              </a:cxn>
            </a:cxnLst>
            <a:rect l="l" t="t" r="r" b="b"/>
            <a:pathLst>
              <a:path w="9184105" h="5146868">
                <a:moveTo>
                  <a:pt x="9184105" y="5146868"/>
                </a:moveTo>
                <a:cubicBezTo>
                  <a:pt x="6684209" y="5140184"/>
                  <a:pt x="6858743" y="-13344"/>
                  <a:pt x="4585368" y="26"/>
                </a:cubicBezTo>
                <a:cubicBezTo>
                  <a:pt x="2311993" y="13396"/>
                  <a:pt x="3137123" y="5117903"/>
                  <a:pt x="0" y="5146868"/>
                </a:cubicBezTo>
              </a:path>
            </a:pathLst>
          </a:custGeom>
          <a:noFill/>
          <a:ln w="38100" cap="rnd" cmpd="sng">
            <a:gradFill flip="none" rotWithShape="1">
              <a:gsLst>
                <a:gs pos="0">
                  <a:schemeClr val="accent5"/>
                </a:gs>
                <a:gs pos="100000">
                  <a:schemeClr val="accent5">
                    <a:lumMod val="5000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 name="Oval 3"/>
          <p:cNvSpPr/>
          <p:nvPr/>
        </p:nvSpPr>
        <p:spPr>
          <a:xfrm>
            <a:off x="1169097" y="1243707"/>
            <a:ext cx="245979" cy="245979"/>
          </a:xfrm>
          <a:prstGeom prst="ellipse">
            <a:avLst/>
          </a:prstGeom>
          <a:solidFill>
            <a:schemeClr val="bg1"/>
          </a:solidFill>
          <a:ln w="158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 name="Oval 4"/>
          <p:cNvSpPr/>
          <p:nvPr/>
        </p:nvSpPr>
        <p:spPr>
          <a:xfrm>
            <a:off x="2810236" y="1498810"/>
            <a:ext cx="435768" cy="435768"/>
          </a:xfrm>
          <a:prstGeom prst="ellipse">
            <a:avLst/>
          </a:prstGeom>
          <a:solidFill>
            <a:schemeClr val="bg1"/>
          </a:solidFill>
          <a:ln w="158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 name="Oval 5"/>
          <p:cNvSpPr/>
          <p:nvPr/>
        </p:nvSpPr>
        <p:spPr>
          <a:xfrm>
            <a:off x="6172469" y="3216682"/>
            <a:ext cx="297635" cy="297635"/>
          </a:xfrm>
          <a:prstGeom prst="ellipse">
            <a:avLst/>
          </a:prstGeom>
          <a:solidFill>
            <a:schemeClr val="bg1"/>
          </a:solidFill>
          <a:ln w="158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 name="Oval 6"/>
          <p:cNvSpPr/>
          <p:nvPr/>
        </p:nvSpPr>
        <p:spPr>
          <a:xfrm>
            <a:off x="8416398" y="2214131"/>
            <a:ext cx="510579" cy="510579"/>
          </a:xfrm>
          <a:prstGeom prst="ellipse">
            <a:avLst/>
          </a:prstGeom>
          <a:solidFill>
            <a:schemeClr val="bg1"/>
          </a:solidFill>
          <a:ln w="158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8" name="Oval 7"/>
          <p:cNvSpPr/>
          <p:nvPr/>
        </p:nvSpPr>
        <p:spPr>
          <a:xfrm>
            <a:off x="10252485" y="1373750"/>
            <a:ext cx="245979" cy="245979"/>
          </a:xfrm>
          <a:prstGeom prst="ellipse">
            <a:avLst/>
          </a:prstGeom>
          <a:solidFill>
            <a:schemeClr val="bg1"/>
          </a:solidFill>
          <a:ln w="158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9" name="TextBox 8"/>
          <p:cNvSpPr txBox="1"/>
          <p:nvPr/>
        </p:nvSpPr>
        <p:spPr>
          <a:xfrm>
            <a:off x="4898886" y="1755532"/>
            <a:ext cx="2844800" cy="1312333"/>
          </a:xfrm>
          <a:prstGeom prst="rect">
            <a:avLst/>
          </a:prstGeom>
          <a:noFill/>
        </p:spPr>
        <p:txBody>
          <a:bodyPr wrap="none" rtlCol="0">
            <a:prstTxWarp prst="textArchDown">
              <a:avLst/>
            </a:prstTxWarp>
            <a:spAutoFit/>
          </a:bodyPr>
          <a:lstStyle/>
          <a:p>
            <a:pPr algn="ctr"/>
            <a:r>
              <a:rPr lang="en-US" sz="2135"/>
              <a:t>High Risk Factory</a:t>
            </a:r>
            <a:endParaRPr lang="en-US" sz="2135" dirty="0"/>
          </a:p>
        </p:txBody>
      </p:sp>
      <p:sp>
        <p:nvSpPr>
          <p:cNvPr id="23" name="TextBox 22"/>
          <p:cNvSpPr txBox="1"/>
          <p:nvPr/>
        </p:nvSpPr>
        <p:spPr>
          <a:xfrm>
            <a:off x="1050674" y="848548"/>
            <a:ext cx="482824" cy="369332"/>
          </a:xfrm>
          <a:prstGeom prst="rect">
            <a:avLst/>
          </a:prstGeom>
          <a:noFill/>
        </p:spPr>
        <p:txBody>
          <a:bodyPr wrap="none" rtlCol="0">
            <a:spAutoFit/>
          </a:bodyPr>
          <a:lstStyle/>
          <a:p>
            <a:r>
              <a:rPr lang="en-US"/>
              <a:t>5%</a:t>
            </a:r>
          </a:p>
        </p:txBody>
      </p:sp>
      <p:sp>
        <p:nvSpPr>
          <p:cNvPr id="24" name="TextBox 23"/>
          <p:cNvSpPr txBox="1"/>
          <p:nvPr/>
        </p:nvSpPr>
        <p:spPr>
          <a:xfrm>
            <a:off x="2763353" y="1074015"/>
            <a:ext cx="609462" cy="369332"/>
          </a:xfrm>
          <a:prstGeom prst="rect">
            <a:avLst/>
          </a:prstGeom>
          <a:noFill/>
        </p:spPr>
        <p:txBody>
          <a:bodyPr wrap="none" rtlCol="0">
            <a:spAutoFit/>
          </a:bodyPr>
          <a:lstStyle/>
          <a:p>
            <a:r>
              <a:rPr lang="en-US"/>
              <a:t>34%</a:t>
            </a:r>
          </a:p>
        </p:txBody>
      </p:sp>
      <p:sp>
        <p:nvSpPr>
          <p:cNvPr id="25" name="TextBox 24"/>
          <p:cNvSpPr txBox="1"/>
          <p:nvPr/>
        </p:nvSpPr>
        <p:spPr>
          <a:xfrm>
            <a:off x="6067036" y="2472284"/>
            <a:ext cx="482824" cy="369332"/>
          </a:xfrm>
          <a:prstGeom prst="rect">
            <a:avLst/>
          </a:prstGeom>
          <a:noFill/>
        </p:spPr>
        <p:txBody>
          <a:bodyPr wrap="none" rtlCol="0">
            <a:spAutoFit/>
          </a:bodyPr>
          <a:lstStyle/>
          <a:p>
            <a:r>
              <a:rPr lang="en-US"/>
              <a:t>2%</a:t>
            </a:r>
          </a:p>
        </p:txBody>
      </p:sp>
      <p:sp>
        <p:nvSpPr>
          <p:cNvPr id="26" name="TextBox 25"/>
          <p:cNvSpPr txBox="1"/>
          <p:nvPr/>
        </p:nvSpPr>
        <p:spPr>
          <a:xfrm>
            <a:off x="8161072" y="1977099"/>
            <a:ext cx="609462" cy="369332"/>
          </a:xfrm>
          <a:prstGeom prst="rect">
            <a:avLst/>
          </a:prstGeom>
          <a:noFill/>
        </p:spPr>
        <p:txBody>
          <a:bodyPr wrap="none" rtlCol="0">
            <a:spAutoFit/>
          </a:bodyPr>
          <a:lstStyle/>
          <a:p>
            <a:r>
              <a:rPr lang="en-US"/>
              <a:t>25%</a:t>
            </a:r>
          </a:p>
        </p:txBody>
      </p:sp>
      <p:sp>
        <p:nvSpPr>
          <p:cNvPr id="28" name="TextBox 27"/>
          <p:cNvSpPr txBox="1"/>
          <p:nvPr/>
        </p:nvSpPr>
        <p:spPr>
          <a:xfrm>
            <a:off x="10111742" y="935870"/>
            <a:ext cx="609462" cy="369332"/>
          </a:xfrm>
          <a:prstGeom prst="rect">
            <a:avLst/>
          </a:prstGeom>
          <a:noFill/>
        </p:spPr>
        <p:txBody>
          <a:bodyPr wrap="none" rtlCol="0">
            <a:spAutoFit/>
          </a:bodyPr>
          <a:lstStyle/>
          <a:p>
            <a:r>
              <a:rPr lang="en-US"/>
              <a:t>45%</a:t>
            </a:r>
          </a:p>
        </p:txBody>
      </p:sp>
      <p:sp>
        <p:nvSpPr>
          <p:cNvPr id="29" name="TextBox 28"/>
          <p:cNvSpPr txBox="1"/>
          <p:nvPr/>
        </p:nvSpPr>
        <p:spPr>
          <a:xfrm>
            <a:off x="1316184" y="4005387"/>
            <a:ext cx="1067019" cy="338554"/>
          </a:xfrm>
          <a:prstGeom prst="rect">
            <a:avLst/>
          </a:prstGeom>
          <a:noFill/>
        </p:spPr>
        <p:txBody>
          <a:bodyPr wrap="square" rtlCol="0">
            <a:spAutoFit/>
          </a:bodyPr>
          <a:lstStyle/>
          <a:p>
            <a:r>
              <a:rPr lang="en-US" sz="1600">
                <a:latin typeface="+mj-lt"/>
              </a:rPr>
              <a:t>Group 01</a:t>
            </a:r>
          </a:p>
        </p:txBody>
      </p:sp>
      <p:sp>
        <p:nvSpPr>
          <p:cNvPr id="30" name="TextBox 29"/>
          <p:cNvSpPr txBox="1"/>
          <p:nvPr/>
        </p:nvSpPr>
        <p:spPr>
          <a:xfrm>
            <a:off x="3217181" y="4005387"/>
            <a:ext cx="1067019" cy="338554"/>
          </a:xfrm>
          <a:prstGeom prst="rect">
            <a:avLst/>
          </a:prstGeom>
          <a:noFill/>
        </p:spPr>
        <p:txBody>
          <a:bodyPr wrap="square" rtlCol="0">
            <a:spAutoFit/>
          </a:bodyPr>
          <a:lstStyle/>
          <a:p>
            <a:r>
              <a:rPr lang="en-US" sz="1600">
                <a:latin typeface="+mj-lt"/>
              </a:rPr>
              <a:t>Group 02</a:t>
            </a:r>
          </a:p>
        </p:txBody>
      </p:sp>
      <p:sp>
        <p:nvSpPr>
          <p:cNvPr id="31" name="TextBox 30"/>
          <p:cNvSpPr txBox="1"/>
          <p:nvPr/>
        </p:nvSpPr>
        <p:spPr>
          <a:xfrm>
            <a:off x="6368663" y="4005387"/>
            <a:ext cx="1067019" cy="338554"/>
          </a:xfrm>
          <a:prstGeom prst="rect">
            <a:avLst/>
          </a:prstGeom>
          <a:noFill/>
        </p:spPr>
        <p:txBody>
          <a:bodyPr wrap="square" rtlCol="0">
            <a:spAutoFit/>
          </a:bodyPr>
          <a:lstStyle/>
          <a:p>
            <a:r>
              <a:rPr lang="en-US" sz="1600">
                <a:latin typeface="+mj-lt"/>
              </a:rPr>
              <a:t>Group 03</a:t>
            </a:r>
          </a:p>
        </p:txBody>
      </p:sp>
      <p:sp>
        <p:nvSpPr>
          <p:cNvPr id="32" name="TextBox 31"/>
          <p:cNvSpPr txBox="1"/>
          <p:nvPr/>
        </p:nvSpPr>
        <p:spPr>
          <a:xfrm>
            <a:off x="8826850" y="4005387"/>
            <a:ext cx="1067019" cy="338554"/>
          </a:xfrm>
          <a:prstGeom prst="rect">
            <a:avLst/>
          </a:prstGeom>
          <a:noFill/>
        </p:spPr>
        <p:txBody>
          <a:bodyPr wrap="square" rtlCol="0">
            <a:spAutoFit/>
          </a:bodyPr>
          <a:lstStyle/>
          <a:p>
            <a:r>
              <a:rPr lang="en-US" sz="1600">
                <a:latin typeface="+mj-lt"/>
              </a:rPr>
              <a:t>Group 04</a:t>
            </a:r>
          </a:p>
        </p:txBody>
      </p:sp>
      <p:sp>
        <p:nvSpPr>
          <p:cNvPr id="34" name="TextBox 33"/>
          <p:cNvSpPr txBox="1"/>
          <p:nvPr/>
        </p:nvSpPr>
        <p:spPr>
          <a:xfrm>
            <a:off x="10501882" y="4005387"/>
            <a:ext cx="1067019" cy="338554"/>
          </a:xfrm>
          <a:prstGeom prst="rect">
            <a:avLst/>
          </a:prstGeom>
          <a:noFill/>
        </p:spPr>
        <p:txBody>
          <a:bodyPr wrap="square" rtlCol="0">
            <a:spAutoFit/>
          </a:bodyPr>
          <a:lstStyle/>
          <a:p>
            <a:r>
              <a:rPr lang="en-US" sz="1600">
                <a:latin typeface="+mj-lt"/>
              </a:rPr>
              <a:t>Group 05</a:t>
            </a:r>
          </a:p>
        </p:txBody>
      </p:sp>
      <p:sp>
        <p:nvSpPr>
          <p:cNvPr id="38" name="Rectangle 37"/>
          <p:cNvSpPr/>
          <p:nvPr/>
        </p:nvSpPr>
        <p:spPr>
          <a:xfrm>
            <a:off x="1475157" y="3458164"/>
            <a:ext cx="697627" cy="707886"/>
          </a:xfrm>
          <a:prstGeom prst="rect">
            <a:avLst/>
          </a:prstGeom>
        </p:spPr>
        <p:txBody>
          <a:bodyPr wrap="none">
            <a:spAutoFit/>
          </a:bodyPr>
          <a:lstStyle/>
          <a:p>
            <a:r>
              <a:rPr lang="en-US" sz="4000">
                <a:solidFill>
                  <a:schemeClr val="accent1"/>
                </a:solidFill>
                <a:latin typeface="dt-building-01" panose="02000509000000000000" pitchFamily="49" charset="0"/>
                <a:cs typeface="Arial" panose="020B0604020202020204" pitchFamily="34" charset="0"/>
              </a:rPr>
              <a:t>n</a:t>
            </a:r>
            <a:endParaRPr lang="en-US" sz="4000">
              <a:solidFill>
                <a:schemeClr val="accent1"/>
              </a:solidFill>
            </a:endParaRPr>
          </a:p>
        </p:txBody>
      </p:sp>
      <p:sp>
        <p:nvSpPr>
          <p:cNvPr id="39" name="Rectangle 38"/>
          <p:cNvSpPr/>
          <p:nvPr/>
        </p:nvSpPr>
        <p:spPr>
          <a:xfrm>
            <a:off x="3392233" y="3458164"/>
            <a:ext cx="697627" cy="707886"/>
          </a:xfrm>
          <a:prstGeom prst="rect">
            <a:avLst/>
          </a:prstGeom>
        </p:spPr>
        <p:txBody>
          <a:bodyPr wrap="none">
            <a:spAutoFit/>
          </a:bodyPr>
          <a:lstStyle/>
          <a:p>
            <a:r>
              <a:rPr lang="en-US" sz="4000">
                <a:solidFill>
                  <a:schemeClr val="accent2"/>
                </a:solidFill>
                <a:latin typeface="dt-transport-06" panose="02000509000000000000" pitchFamily="49" charset="0"/>
                <a:cs typeface="Arial" panose="020B0604020202020204" pitchFamily="34" charset="0"/>
              </a:rPr>
              <a:t>K</a:t>
            </a:r>
            <a:endParaRPr lang="en-US" sz="4000">
              <a:solidFill>
                <a:schemeClr val="accent2"/>
              </a:solidFill>
            </a:endParaRPr>
          </a:p>
        </p:txBody>
      </p:sp>
      <p:sp>
        <p:nvSpPr>
          <p:cNvPr id="40" name="Rectangle 39"/>
          <p:cNvSpPr/>
          <p:nvPr/>
        </p:nvSpPr>
        <p:spPr>
          <a:xfrm>
            <a:off x="6510987" y="3458164"/>
            <a:ext cx="697627" cy="707886"/>
          </a:xfrm>
          <a:prstGeom prst="rect">
            <a:avLst/>
          </a:prstGeom>
        </p:spPr>
        <p:txBody>
          <a:bodyPr wrap="none">
            <a:spAutoFit/>
          </a:bodyPr>
          <a:lstStyle/>
          <a:p>
            <a:r>
              <a:rPr lang="en-US" sz="4000">
                <a:solidFill>
                  <a:schemeClr val="accent3"/>
                </a:solidFill>
                <a:latin typeface="dt-transport-07" panose="02000509000000000000" pitchFamily="49" charset="0"/>
                <a:cs typeface="Arial" panose="020B0604020202020204" pitchFamily="34" charset="0"/>
              </a:rPr>
              <a:t>v</a:t>
            </a:r>
            <a:endParaRPr lang="en-US" sz="4000">
              <a:solidFill>
                <a:schemeClr val="accent3"/>
              </a:solidFill>
            </a:endParaRPr>
          </a:p>
        </p:txBody>
      </p:sp>
      <p:sp>
        <p:nvSpPr>
          <p:cNvPr id="41" name="Rectangle 40"/>
          <p:cNvSpPr/>
          <p:nvPr/>
        </p:nvSpPr>
        <p:spPr>
          <a:xfrm>
            <a:off x="8924312" y="3458164"/>
            <a:ext cx="697627" cy="707886"/>
          </a:xfrm>
          <a:prstGeom prst="rect">
            <a:avLst/>
          </a:prstGeom>
        </p:spPr>
        <p:txBody>
          <a:bodyPr wrap="none">
            <a:spAutoFit/>
          </a:bodyPr>
          <a:lstStyle/>
          <a:p>
            <a:r>
              <a:rPr lang="en-US" sz="4000">
                <a:solidFill>
                  <a:schemeClr val="accent4"/>
                </a:solidFill>
                <a:latin typeface="dt-technology-03" panose="02000509000000000000" pitchFamily="49" charset="0"/>
                <a:cs typeface="Arial" panose="020B0604020202020204" pitchFamily="34" charset="0"/>
              </a:rPr>
              <a:t>A</a:t>
            </a:r>
            <a:endParaRPr lang="en-US" sz="4000">
              <a:solidFill>
                <a:schemeClr val="accent4"/>
              </a:solidFill>
            </a:endParaRPr>
          </a:p>
        </p:txBody>
      </p:sp>
      <p:sp>
        <p:nvSpPr>
          <p:cNvPr id="42" name="Rectangle 41"/>
          <p:cNvSpPr/>
          <p:nvPr/>
        </p:nvSpPr>
        <p:spPr>
          <a:xfrm>
            <a:off x="10650469" y="3458164"/>
            <a:ext cx="697627" cy="707886"/>
          </a:xfrm>
          <a:prstGeom prst="rect">
            <a:avLst/>
          </a:prstGeom>
        </p:spPr>
        <p:txBody>
          <a:bodyPr wrap="none">
            <a:spAutoFit/>
          </a:bodyPr>
          <a:lstStyle/>
          <a:p>
            <a:r>
              <a:rPr lang="en-US" sz="4000">
                <a:solidFill>
                  <a:schemeClr val="accent5"/>
                </a:solidFill>
                <a:latin typeface="dt-technology-03" panose="02000509000000000000" pitchFamily="49" charset="0"/>
                <a:cs typeface="Arial" panose="020B0604020202020204" pitchFamily="34" charset="0"/>
              </a:rPr>
              <a:t>%</a:t>
            </a:r>
            <a:endParaRPr lang="en-US" sz="4000">
              <a:solidFill>
                <a:schemeClr val="accent5"/>
              </a:solidFill>
            </a:endParaRPr>
          </a:p>
        </p:txBody>
      </p:sp>
      <p:sp>
        <p:nvSpPr>
          <p:cNvPr id="46" name="Rectangle 45"/>
          <p:cNvSpPr/>
          <p:nvPr/>
        </p:nvSpPr>
        <p:spPr>
          <a:xfrm>
            <a:off x="1232241" y="4472448"/>
            <a:ext cx="1799745"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47" name="Rectangle 46"/>
          <p:cNvSpPr/>
          <p:nvPr/>
        </p:nvSpPr>
        <p:spPr>
          <a:xfrm>
            <a:off x="3106177" y="4472448"/>
            <a:ext cx="2909308"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0960" rtlCol="0" anchor="ctr">
            <a:spAutoFit/>
          </a:bodyPr>
          <a:lstStyle/>
          <a:p>
            <a:r>
              <a:rPr lang="en-US" sz="1465" dirty="0">
                <a:solidFill>
                  <a:schemeClr val="bg1"/>
                </a:solidFill>
              </a:rPr>
              <a:t>Lorem Ipsum</a:t>
            </a:r>
          </a:p>
        </p:txBody>
      </p:sp>
      <p:sp>
        <p:nvSpPr>
          <p:cNvPr id="48" name="Rectangle 47"/>
          <p:cNvSpPr/>
          <p:nvPr/>
        </p:nvSpPr>
        <p:spPr>
          <a:xfrm>
            <a:off x="4089860" y="4852920"/>
            <a:ext cx="2905361"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49" name="Rectangle 48"/>
          <p:cNvSpPr/>
          <p:nvPr/>
        </p:nvSpPr>
        <p:spPr>
          <a:xfrm>
            <a:off x="1638641" y="4852920"/>
            <a:ext cx="1393345"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50" name="Rectangle 49"/>
          <p:cNvSpPr/>
          <p:nvPr/>
        </p:nvSpPr>
        <p:spPr>
          <a:xfrm>
            <a:off x="6321287" y="4469284"/>
            <a:ext cx="4054956"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51" name="Rectangle 50"/>
          <p:cNvSpPr/>
          <p:nvPr/>
        </p:nvSpPr>
        <p:spPr>
          <a:xfrm>
            <a:off x="7037953" y="4852920"/>
            <a:ext cx="2407129"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52" name="Rectangle 51"/>
          <p:cNvSpPr/>
          <p:nvPr/>
        </p:nvSpPr>
        <p:spPr>
          <a:xfrm>
            <a:off x="4624557" y="5231104"/>
            <a:ext cx="1524000"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0960" rtlCol="0" anchor="ctr">
            <a:spAutoFit/>
          </a:bodyPr>
          <a:lstStyle/>
          <a:p>
            <a:r>
              <a:rPr lang="en-US" sz="1465" dirty="0">
                <a:solidFill>
                  <a:schemeClr val="bg1"/>
                </a:solidFill>
              </a:rPr>
              <a:t>Lorem Ipsum</a:t>
            </a:r>
          </a:p>
        </p:txBody>
      </p:sp>
      <p:sp>
        <p:nvSpPr>
          <p:cNvPr id="53" name="Rectangle 52"/>
          <p:cNvSpPr/>
          <p:nvPr/>
        </p:nvSpPr>
        <p:spPr>
          <a:xfrm>
            <a:off x="8195064" y="5231104"/>
            <a:ext cx="3153031" cy="33348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tIns="60960" rtlCol="0" anchor="ctr">
            <a:spAutoFit/>
          </a:bodyPr>
          <a:lstStyle/>
          <a:p>
            <a:r>
              <a:rPr lang="en-US" sz="1465" dirty="0">
                <a:solidFill>
                  <a:schemeClr val="bg1"/>
                </a:solidFill>
              </a:rPr>
              <a:t>Lorem Ipsum</a:t>
            </a:r>
          </a:p>
        </p:txBody>
      </p:sp>
      <p:sp>
        <p:nvSpPr>
          <p:cNvPr id="43" name="Title 1"/>
          <p:cNvSpPr txBox="1"/>
          <p:nvPr/>
        </p:nvSpPr>
        <p:spPr>
          <a:xfrm>
            <a:off x="3589971" y="422135"/>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Technology Group</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783150" y="2206171"/>
            <a:ext cx="1826479" cy="4651827"/>
          </a:xfrm>
          <a:prstGeom prst="rect">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bwMode="auto">
          <a:xfrm>
            <a:off x="1300194" y="-1"/>
            <a:ext cx="2502548" cy="6858000"/>
          </a:xfrm>
          <a:custGeom>
            <a:avLst/>
            <a:gdLst>
              <a:gd name="connsiteX0" fmla="*/ 996761 w 2502548"/>
              <a:gd name="connsiteY0" fmla="*/ 1761234 h 6858000"/>
              <a:gd name="connsiteX1" fmla="*/ 661004 w 2502548"/>
              <a:gd name="connsiteY1" fmla="*/ 1899939 h 6858000"/>
              <a:gd name="connsiteX2" fmla="*/ 522070 w 2502548"/>
              <a:gd name="connsiteY2" fmla="*/ 2235143 h 6858000"/>
              <a:gd name="connsiteX3" fmla="*/ 522070 w 2502548"/>
              <a:gd name="connsiteY3" fmla="*/ 3367902 h 6858000"/>
              <a:gd name="connsiteX4" fmla="*/ 568381 w 2502548"/>
              <a:gd name="connsiteY4" fmla="*/ 3483490 h 6858000"/>
              <a:gd name="connsiteX5" fmla="*/ 684159 w 2502548"/>
              <a:gd name="connsiteY5" fmla="*/ 3529725 h 6858000"/>
              <a:gd name="connsiteX6" fmla="*/ 799938 w 2502548"/>
              <a:gd name="connsiteY6" fmla="*/ 3483490 h 6858000"/>
              <a:gd name="connsiteX7" fmla="*/ 846249 w 2502548"/>
              <a:gd name="connsiteY7" fmla="*/ 3367902 h 6858000"/>
              <a:gd name="connsiteX8" fmla="*/ 846249 w 2502548"/>
              <a:gd name="connsiteY8" fmla="*/ 2350731 h 6858000"/>
              <a:gd name="connsiteX9" fmla="*/ 927294 w 2502548"/>
              <a:gd name="connsiteY9" fmla="*/ 2350731 h 6858000"/>
              <a:gd name="connsiteX10" fmla="*/ 927294 w 2502548"/>
              <a:gd name="connsiteY10" fmla="*/ 5171069 h 6858000"/>
              <a:gd name="connsiteX11" fmla="*/ 996761 w 2502548"/>
              <a:gd name="connsiteY11" fmla="*/ 5321333 h 6858000"/>
              <a:gd name="connsiteX12" fmla="*/ 1147272 w 2502548"/>
              <a:gd name="connsiteY12" fmla="*/ 5379127 h 6858000"/>
              <a:gd name="connsiteX13" fmla="*/ 1297784 w 2502548"/>
              <a:gd name="connsiteY13" fmla="*/ 5321333 h 6858000"/>
              <a:gd name="connsiteX14" fmla="*/ 1355673 w 2502548"/>
              <a:gd name="connsiteY14" fmla="*/ 5171069 h 6858000"/>
              <a:gd name="connsiteX15" fmla="*/ 1355673 w 2502548"/>
              <a:gd name="connsiteY15" fmla="*/ 3541284 h 6858000"/>
              <a:gd name="connsiteX16" fmla="*/ 1448295 w 2502548"/>
              <a:gd name="connsiteY16" fmla="*/ 3541284 h 6858000"/>
              <a:gd name="connsiteX17" fmla="*/ 1448295 w 2502548"/>
              <a:gd name="connsiteY17" fmla="*/ 5171069 h 6858000"/>
              <a:gd name="connsiteX18" fmla="*/ 1506184 w 2502548"/>
              <a:gd name="connsiteY18" fmla="*/ 5321333 h 6858000"/>
              <a:gd name="connsiteX19" fmla="*/ 1668274 w 2502548"/>
              <a:gd name="connsiteY19" fmla="*/ 5379127 h 6858000"/>
              <a:gd name="connsiteX20" fmla="*/ 1807208 w 2502548"/>
              <a:gd name="connsiteY20" fmla="*/ 5321333 h 6858000"/>
              <a:gd name="connsiteX21" fmla="*/ 1865097 w 2502548"/>
              <a:gd name="connsiteY21" fmla="*/ 5171069 h 6858000"/>
              <a:gd name="connsiteX22" fmla="*/ 1865097 w 2502548"/>
              <a:gd name="connsiteY22" fmla="*/ 2350731 h 6858000"/>
              <a:gd name="connsiteX23" fmla="*/ 1957719 w 2502548"/>
              <a:gd name="connsiteY23" fmla="*/ 2350731 h 6858000"/>
              <a:gd name="connsiteX24" fmla="*/ 1957719 w 2502548"/>
              <a:gd name="connsiteY24" fmla="*/ 3367902 h 6858000"/>
              <a:gd name="connsiteX25" fmla="*/ 1992453 w 2502548"/>
              <a:gd name="connsiteY25" fmla="*/ 3483490 h 6858000"/>
              <a:gd name="connsiteX26" fmla="*/ 2119809 w 2502548"/>
              <a:gd name="connsiteY26" fmla="*/ 3529725 h 6858000"/>
              <a:gd name="connsiteX27" fmla="*/ 2235587 w 2502548"/>
              <a:gd name="connsiteY27" fmla="*/ 3483490 h 6858000"/>
              <a:gd name="connsiteX28" fmla="*/ 2270320 w 2502548"/>
              <a:gd name="connsiteY28" fmla="*/ 3367902 h 6858000"/>
              <a:gd name="connsiteX29" fmla="*/ 2270320 w 2502548"/>
              <a:gd name="connsiteY29" fmla="*/ 2235143 h 6858000"/>
              <a:gd name="connsiteX30" fmla="*/ 2131386 w 2502548"/>
              <a:gd name="connsiteY30" fmla="*/ 1899939 h 6858000"/>
              <a:gd name="connsiteX31" fmla="*/ 1807208 w 2502548"/>
              <a:gd name="connsiteY31" fmla="*/ 1761234 h 6858000"/>
              <a:gd name="connsiteX32" fmla="*/ 1403478 w 2502548"/>
              <a:gd name="connsiteY32" fmla="*/ 940530 h 6858000"/>
              <a:gd name="connsiteX33" fmla="*/ 1150169 w 2502548"/>
              <a:gd name="connsiteY33" fmla="*/ 1056155 h 6858000"/>
              <a:gd name="connsiteX34" fmla="*/ 1046543 w 2502548"/>
              <a:gd name="connsiteY34" fmla="*/ 1310528 h 6858000"/>
              <a:gd name="connsiteX35" fmla="*/ 1150169 w 2502548"/>
              <a:gd name="connsiteY35" fmla="*/ 1564902 h 6858000"/>
              <a:gd name="connsiteX36" fmla="*/ 1403478 w 2502548"/>
              <a:gd name="connsiteY36" fmla="*/ 1668964 h 6858000"/>
              <a:gd name="connsiteX37" fmla="*/ 1656786 w 2502548"/>
              <a:gd name="connsiteY37" fmla="*/ 1564902 h 6858000"/>
              <a:gd name="connsiteX38" fmla="*/ 1760412 w 2502548"/>
              <a:gd name="connsiteY38" fmla="*/ 1310528 h 6858000"/>
              <a:gd name="connsiteX39" fmla="*/ 1656786 w 2502548"/>
              <a:gd name="connsiteY39" fmla="*/ 1056155 h 6858000"/>
              <a:gd name="connsiteX40" fmla="*/ 1403478 w 2502548"/>
              <a:gd name="connsiteY40" fmla="*/ 940530 h 6858000"/>
              <a:gd name="connsiteX41" fmla="*/ 0 w 2502548"/>
              <a:gd name="connsiteY41" fmla="*/ 0 h 6858000"/>
              <a:gd name="connsiteX42" fmla="*/ 2502548 w 2502548"/>
              <a:gd name="connsiteY42" fmla="*/ 0 h 6858000"/>
              <a:gd name="connsiteX43" fmla="*/ 2502548 w 2502548"/>
              <a:gd name="connsiteY43" fmla="*/ 6858000 h 6858000"/>
              <a:gd name="connsiteX44" fmla="*/ 0 w 2502548"/>
              <a:gd name="connsiteY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02548" h="6858000">
                <a:moveTo>
                  <a:pt x="996761" y="1761234"/>
                </a:moveTo>
                <a:cubicBezTo>
                  <a:pt x="869405" y="1761234"/>
                  <a:pt x="753626" y="1807469"/>
                  <a:pt x="661004" y="1899939"/>
                </a:cubicBezTo>
                <a:cubicBezTo>
                  <a:pt x="568381" y="1992409"/>
                  <a:pt x="522070" y="2107997"/>
                  <a:pt x="522070" y="2235143"/>
                </a:cubicBezTo>
                <a:cubicBezTo>
                  <a:pt x="522070" y="3367902"/>
                  <a:pt x="522070" y="3367902"/>
                  <a:pt x="522070" y="3367902"/>
                </a:cubicBezTo>
                <a:cubicBezTo>
                  <a:pt x="522070" y="3414138"/>
                  <a:pt x="533648" y="3448814"/>
                  <a:pt x="568381" y="3483490"/>
                </a:cubicBezTo>
                <a:cubicBezTo>
                  <a:pt x="603115" y="3518166"/>
                  <a:pt x="637848" y="3529725"/>
                  <a:pt x="684159" y="3529725"/>
                </a:cubicBezTo>
                <a:cubicBezTo>
                  <a:pt x="730471" y="3529725"/>
                  <a:pt x="765204" y="3518166"/>
                  <a:pt x="799938" y="3483490"/>
                </a:cubicBezTo>
                <a:cubicBezTo>
                  <a:pt x="823093" y="3448814"/>
                  <a:pt x="846249" y="3414138"/>
                  <a:pt x="846249" y="3367902"/>
                </a:cubicBezTo>
                <a:cubicBezTo>
                  <a:pt x="846249" y="2350731"/>
                  <a:pt x="846249" y="2350731"/>
                  <a:pt x="846249" y="2350731"/>
                </a:cubicBezTo>
                <a:cubicBezTo>
                  <a:pt x="927294" y="2350731"/>
                  <a:pt x="927294" y="2350731"/>
                  <a:pt x="927294" y="2350731"/>
                </a:cubicBezTo>
                <a:cubicBezTo>
                  <a:pt x="927294" y="5171069"/>
                  <a:pt x="927294" y="5171069"/>
                  <a:pt x="927294" y="5171069"/>
                </a:cubicBezTo>
                <a:cubicBezTo>
                  <a:pt x="927294" y="5228863"/>
                  <a:pt x="950449" y="5275098"/>
                  <a:pt x="996761" y="5321333"/>
                </a:cubicBezTo>
                <a:cubicBezTo>
                  <a:pt x="1031494" y="5356010"/>
                  <a:pt x="1089383" y="5379127"/>
                  <a:pt x="1147272" y="5379127"/>
                </a:cubicBezTo>
                <a:cubicBezTo>
                  <a:pt x="1205161" y="5379127"/>
                  <a:pt x="1251472" y="5356010"/>
                  <a:pt x="1297784" y="5321333"/>
                </a:cubicBezTo>
                <a:cubicBezTo>
                  <a:pt x="1332517" y="5275098"/>
                  <a:pt x="1355673" y="5228863"/>
                  <a:pt x="1355673" y="5171069"/>
                </a:cubicBezTo>
                <a:cubicBezTo>
                  <a:pt x="1355673" y="3541284"/>
                  <a:pt x="1355673" y="3541284"/>
                  <a:pt x="1355673" y="3541284"/>
                </a:cubicBezTo>
                <a:cubicBezTo>
                  <a:pt x="1448295" y="3541284"/>
                  <a:pt x="1448295" y="3541284"/>
                  <a:pt x="1448295" y="3541284"/>
                </a:cubicBezTo>
                <a:cubicBezTo>
                  <a:pt x="1448295" y="5171069"/>
                  <a:pt x="1448295" y="5171069"/>
                  <a:pt x="1448295" y="5171069"/>
                </a:cubicBezTo>
                <a:cubicBezTo>
                  <a:pt x="1448295" y="5228863"/>
                  <a:pt x="1471451" y="5275098"/>
                  <a:pt x="1506184" y="5321333"/>
                </a:cubicBezTo>
                <a:cubicBezTo>
                  <a:pt x="1552496" y="5356010"/>
                  <a:pt x="1598807" y="5379127"/>
                  <a:pt x="1668274" y="5379127"/>
                </a:cubicBezTo>
                <a:cubicBezTo>
                  <a:pt x="1726163" y="5379127"/>
                  <a:pt x="1772474" y="5356010"/>
                  <a:pt x="1807208" y="5321333"/>
                </a:cubicBezTo>
                <a:cubicBezTo>
                  <a:pt x="1853519" y="5275098"/>
                  <a:pt x="1865097" y="5228863"/>
                  <a:pt x="1865097" y="5171069"/>
                </a:cubicBezTo>
                <a:cubicBezTo>
                  <a:pt x="1865097" y="2350731"/>
                  <a:pt x="1865097" y="2350731"/>
                  <a:pt x="1865097" y="2350731"/>
                </a:cubicBezTo>
                <a:cubicBezTo>
                  <a:pt x="1957719" y="2350731"/>
                  <a:pt x="1957719" y="2350731"/>
                  <a:pt x="1957719" y="2350731"/>
                </a:cubicBezTo>
                <a:cubicBezTo>
                  <a:pt x="1957719" y="3367902"/>
                  <a:pt x="1957719" y="3367902"/>
                  <a:pt x="1957719" y="3367902"/>
                </a:cubicBezTo>
                <a:cubicBezTo>
                  <a:pt x="1957719" y="3414138"/>
                  <a:pt x="1969297" y="3448814"/>
                  <a:pt x="1992453" y="3483490"/>
                </a:cubicBezTo>
                <a:cubicBezTo>
                  <a:pt x="2027186" y="3518166"/>
                  <a:pt x="2073497" y="3529725"/>
                  <a:pt x="2119809" y="3529725"/>
                </a:cubicBezTo>
                <a:cubicBezTo>
                  <a:pt x="2166120" y="3529725"/>
                  <a:pt x="2200853" y="3518166"/>
                  <a:pt x="2235587" y="3483490"/>
                </a:cubicBezTo>
                <a:cubicBezTo>
                  <a:pt x="2258742" y="3448814"/>
                  <a:pt x="2270320" y="3414138"/>
                  <a:pt x="2270320" y="3367902"/>
                </a:cubicBezTo>
                <a:cubicBezTo>
                  <a:pt x="2270320" y="2235143"/>
                  <a:pt x="2270320" y="2235143"/>
                  <a:pt x="2270320" y="2235143"/>
                </a:cubicBezTo>
                <a:cubicBezTo>
                  <a:pt x="2270320" y="2107997"/>
                  <a:pt x="2224009" y="1992409"/>
                  <a:pt x="2131386" y="1899939"/>
                </a:cubicBezTo>
                <a:cubicBezTo>
                  <a:pt x="2050342" y="1807469"/>
                  <a:pt x="1934564" y="1761234"/>
                  <a:pt x="1807208" y="1761234"/>
                </a:cubicBezTo>
                <a:close/>
                <a:moveTo>
                  <a:pt x="1403478" y="940530"/>
                </a:moveTo>
                <a:cubicBezTo>
                  <a:pt x="1299851" y="940530"/>
                  <a:pt x="1207739" y="975217"/>
                  <a:pt x="1150169" y="1056155"/>
                </a:cubicBezTo>
                <a:cubicBezTo>
                  <a:pt x="1069571" y="1125529"/>
                  <a:pt x="1046543" y="1206466"/>
                  <a:pt x="1046543" y="1310528"/>
                </a:cubicBezTo>
                <a:cubicBezTo>
                  <a:pt x="1046543" y="1414590"/>
                  <a:pt x="1069571" y="1495527"/>
                  <a:pt x="1150169" y="1564902"/>
                </a:cubicBezTo>
                <a:cubicBezTo>
                  <a:pt x="1207739" y="1634277"/>
                  <a:pt x="1299851" y="1668964"/>
                  <a:pt x="1403478" y="1668964"/>
                </a:cubicBezTo>
                <a:cubicBezTo>
                  <a:pt x="1495590" y="1668964"/>
                  <a:pt x="1587702" y="1634277"/>
                  <a:pt x="1656786" y="1564902"/>
                </a:cubicBezTo>
                <a:cubicBezTo>
                  <a:pt x="1725870" y="1495527"/>
                  <a:pt x="1760412" y="1414590"/>
                  <a:pt x="1760412" y="1310528"/>
                </a:cubicBezTo>
                <a:cubicBezTo>
                  <a:pt x="1760412" y="1206466"/>
                  <a:pt x="1725870" y="1125529"/>
                  <a:pt x="1656786" y="1056155"/>
                </a:cubicBezTo>
                <a:cubicBezTo>
                  <a:pt x="1587702" y="975217"/>
                  <a:pt x="1495590" y="940530"/>
                  <a:pt x="1403478" y="940530"/>
                </a:cubicBezTo>
                <a:close/>
                <a:moveTo>
                  <a:pt x="0" y="0"/>
                </a:moveTo>
                <a:lnTo>
                  <a:pt x="2502548" y="0"/>
                </a:lnTo>
                <a:lnTo>
                  <a:pt x="2502548" y="6858000"/>
                </a:lnTo>
                <a:lnTo>
                  <a:pt x="0" y="6858000"/>
                </a:lnTo>
                <a:close/>
              </a:path>
            </a:pathLst>
          </a:custGeom>
          <a:solidFill>
            <a:schemeClr val="bg1"/>
          </a:solidFill>
          <a:ln w="9525" cap="flat">
            <a:noFill/>
            <a:prstDash val="solid"/>
            <a:miter lim="800000"/>
          </a:ln>
        </p:spPr>
        <p:txBody>
          <a:bodyPr vert="horz" wrap="square" lIns="91440" tIns="45720" rIns="91440" bIns="45720" numCol="1" anchor="t" anchorCtr="0" compatLnSpc="1">
            <a:noAutofit/>
          </a:bodyPr>
          <a:lstStyle/>
          <a:p>
            <a:endParaRPr lang="en-US"/>
          </a:p>
        </p:txBody>
      </p:sp>
      <p:grpSp>
        <p:nvGrpSpPr>
          <p:cNvPr id="19" name="Group 18"/>
          <p:cNvGrpSpPr/>
          <p:nvPr/>
        </p:nvGrpSpPr>
        <p:grpSpPr>
          <a:xfrm flipH="1">
            <a:off x="-1454929" y="1149361"/>
            <a:ext cx="2755125" cy="4229766"/>
            <a:chOff x="2794775" y="1149361"/>
            <a:chExt cx="2755125" cy="4229766"/>
          </a:xfrm>
        </p:grpSpPr>
        <p:sp>
          <p:nvSpPr>
            <p:cNvPr id="20" name="Parallelogram 4"/>
            <p:cNvSpPr/>
            <p:nvPr/>
          </p:nvSpPr>
          <p:spPr>
            <a:xfrm rot="5400000" flipV="1">
              <a:off x="3113838" y="830299"/>
              <a:ext cx="2117000" cy="2755124"/>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728485 h 1728485"/>
                <a:gd name="connsiteX1-27" fmla="*/ 948494 w 2808312"/>
                <a:gd name="connsiteY1-28" fmla="*/ 144309 h 1728485"/>
                <a:gd name="connsiteX2-29" fmla="*/ 2808312 w 2808312"/>
                <a:gd name="connsiteY2-30" fmla="*/ 144309 h 1728485"/>
                <a:gd name="connsiteX0-31" fmla="*/ 0 w 2808312"/>
                <a:gd name="connsiteY0-32" fmla="*/ 1584176 h 1584176"/>
                <a:gd name="connsiteX1-33" fmla="*/ 711368 w 2808312"/>
                <a:gd name="connsiteY1-34" fmla="*/ 517891 h 1584176"/>
                <a:gd name="connsiteX2-35" fmla="*/ 2808312 w 2808312"/>
                <a:gd name="connsiteY2-36" fmla="*/ 0 h 1584176"/>
                <a:gd name="connsiteX0-37" fmla="*/ 0 w 2808312"/>
                <a:gd name="connsiteY0-38" fmla="*/ 1584176 h 1584176"/>
                <a:gd name="connsiteX1-39" fmla="*/ 711368 w 2808312"/>
                <a:gd name="connsiteY1-40" fmla="*/ 517891 h 1584176"/>
                <a:gd name="connsiteX2-41" fmla="*/ 1739600 w 2808312"/>
                <a:gd name="connsiteY2-42" fmla="*/ 130096 h 1584176"/>
                <a:gd name="connsiteX3-43" fmla="*/ 2808312 w 2808312"/>
                <a:gd name="connsiteY3-44" fmla="*/ 0 h 1584176"/>
                <a:gd name="connsiteX0-45" fmla="*/ 0 w 2808312"/>
                <a:gd name="connsiteY0-46" fmla="*/ 1584176 h 1584176"/>
                <a:gd name="connsiteX1-47" fmla="*/ 711368 w 2808312"/>
                <a:gd name="connsiteY1-48" fmla="*/ 517891 h 1584176"/>
                <a:gd name="connsiteX2-49" fmla="*/ 1881876 w 2808312"/>
                <a:gd name="connsiteY2-50" fmla="*/ 309366 h 1584176"/>
                <a:gd name="connsiteX3-51" fmla="*/ 2808312 w 2808312"/>
                <a:gd name="connsiteY3-52" fmla="*/ 0 h 1584176"/>
                <a:gd name="connsiteX0-53" fmla="*/ 0 w 2023260"/>
                <a:gd name="connsiteY0-54" fmla="*/ 1872999 h 1872999"/>
                <a:gd name="connsiteX1-55" fmla="*/ 711368 w 2023260"/>
                <a:gd name="connsiteY1-56" fmla="*/ 806714 h 1872999"/>
                <a:gd name="connsiteX2-57" fmla="*/ 1881876 w 2023260"/>
                <a:gd name="connsiteY2-58" fmla="*/ 598189 h 1872999"/>
                <a:gd name="connsiteX3-59" fmla="*/ 1978369 w 2023260"/>
                <a:gd name="connsiteY3-60" fmla="*/ 0 h 1872999"/>
                <a:gd name="connsiteX0-61" fmla="*/ 0 w 2023260"/>
                <a:gd name="connsiteY0-62" fmla="*/ 1872999 h 1872999"/>
                <a:gd name="connsiteX1-63" fmla="*/ 711368 w 2023260"/>
                <a:gd name="connsiteY1-64" fmla="*/ 806714 h 1872999"/>
                <a:gd name="connsiteX2-65" fmla="*/ 1881876 w 2023260"/>
                <a:gd name="connsiteY2-66" fmla="*/ 598189 h 1872999"/>
                <a:gd name="connsiteX3-67" fmla="*/ 1978369 w 2023260"/>
                <a:gd name="connsiteY3-68" fmla="*/ 0 h 1872999"/>
                <a:gd name="connsiteX0-69" fmla="*/ 0 w 2069674"/>
                <a:gd name="connsiteY0-70" fmla="*/ 1872999 h 1872999"/>
                <a:gd name="connsiteX1-71" fmla="*/ 711368 w 2069674"/>
                <a:gd name="connsiteY1-72" fmla="*/ 806714 h 1872999"/>
                <a:gd name="connsiteX2-73" fmla="*/ 1881876 w 2069674"/>
                <a:gd name="connsiteY2-74" fmla="*/ 598189 h 1872999"/>
                <a:gd name="connsiteX3-75" fmla="*/ 1978369 w 2069674"/>
                <a:gd name="connsiteY3-76" fmla="*/ 0 h 1872999"/>
                <a:gd name="connsiteX0-77" fmla="*/ 0 w 1980086"/>
                <a:gd name="connsiteY0-78" fmla="*/ 1872999 h 1872999"/>
                <a:gd name="connsiteX1-79" fmla="*/ 711368 w 1980086"/>
                <a:gd name="connsiteY1-80" fmla="*/ 806714 h 1872999"/>
                <a:gd name="connsiteX2-81" fmla="*/ 1621037 w 1980086"/>
                <a:gd name="connsiteY2-82" fmla="*/ 639272 h 1872999"/>
                <a:gd name="connsiteX3-83" fmla="*/ 1978369 w 1980086"/>
                <a:gd name="connsiteY3-84" fmla="*/ 0 h 1872999"/>
                <a:gd name="connsiteX0-85" fmla="*/ 0 w 1978701"/>
                <a:gd name="connsiteY0-86" fmla="*/ 1872999 h 1872999"/>
                <a:gd name="connsiteX1-87" fmla="*/ 711368 w 1978701"/>
                <a:gd name="connsiteY1-88" fmla="*/ 806714 h 1872999"/>
                <a:gd name="connsiteX2-89" fmla="*/ 1449861 w 1978701"/>
                <a:gd name="connsiteY2-90" fmla="*/ 639272 h 1872999"/>
                <a:gd name="connsiteX3-91" fmla="*/ 1978369 w 1978701"/>
                <a:gd name="connsiteY3-92" fmla="*/ 0 h 1872999"/>
                <a:gd name="connsiteX0-93" fmla="*/ 0 w 1978701"/>
                <a:gd name="connsiteY0-94" fmla="*/ 1872999 h 1872999"/>
                <a:gd name="connsiteX1-95" fmla="*/ 711368 w 1978701"/>
                <a:gd name="connsiteY1-96" fmla="*/ 1007563 h 1872999"/>
                <a:gd name="connsiteX2-97" fmla="*/ 1449861 w 1978701"/>
                <a:gd name="connsiteY2-98" fmla="*/ 639272 h 1872999"/>
                <a:gd name="connsiteX3-99" fmla="*/ 1978369 w 1978701"/>
                <a:gd name="connsiteY3-100" fmla="*/ 0 h 1872999"/>
                <a:gd name="connsiteX0-101" fmla="*/ 0 w 2010262"/>
                <a:gd name="connsiteY0-102" fmla="*/ 2344512 h 2344512"/>
                <a:gd name="connsiteX1-103" fmla="*/ 742929 w 2010262"/>
                <a:gd name="connsiteY1-104" fmla="*/ 1007563 h 2344512"/>
                <a:gd name="connsiteX2-105" fmla="*/ 1481422 w 2010262"/>
                <a:gd name="connsiteY2-106" fmla="*/ 639272 h 2344512"/>
                <a:gd name="connsiteX3-107" fmla="*/ 2009930 w 2010262"/>
                <a:gd name="connsiteY3-108" fmla="*/ 0 h 2344512"/>
                <a:gd name="connsiteX0-109" fmla="*/ 0 w 2010262"/>
                <a:gd name="connsiteY0-110" fmla="*/ 2344512 h 2344512"/>
                <a:gd name="connsiteX1-111" fmla="*/ 742929 w 2010262"/>
                <a:gd name="connsiteY1-112" fmla="*/ 1007563 h 2344512"/>
                <a:gd name="connsiteX2-113" fmla="*/ 1481422 w 2010262"/>
                <a:gd name="connsiteY2-114" fmla="*/ 639272 h 2344512"/>
                <a:gd name="connsiteX3-115" fmla="*/ 2009930 w 2010262"/>
                <a:gd name="connsiteY3-116" fmla="*/ 0 h 2344512"/>
                <a:gd name="connsiteX0-117" fmla="*/ 0 w 1663085"/>
                <a:gd name="connsiteY0-118" fmla="*/ 2963373 h 2963373"/>
                <a:gd name="connsiteX1-119" fmla="*/ 395752 w 1663085"/>
                <a:gd name="connsiteY1-120" fmla="*/ 1007563 h 2963373"/>
                <a:gd name="connsiteX2-121" fmla="*/ 1134245 w 1663085"/>
                <a:gd name="connsiteY2-122" fmla="*/ 639272 h 2963373"/>
                <a:gd name="connsiteX3-123" fmla="*/ 1662753 w 1663085"/>
                <a:gd name="connsiteY3-124" fmla="*/ 0 h 2963373"/>
                <a:gd name="connsiteX0-125" fmla="*/ 0 w 1662754"/>
                <a:gd name="connsiteY0-126" fmla="*/ 2963373 h 2963373"/>
                <a:gd name="connsiteX1-127" fmla="*/ 395752 w 1662754"/>
                <a:gd name="connsiteY1-128" fmla="*/ 1007563 h 2963373"/>
                <a:gd name="connsiteX2-129" fmla="*/ 1662753 w 1662754"/>
                <a:gd name="connsiteY2-130" fmla="*/ 0 h 2963373"/>
                <a:gd name="connsiteX0-131" fmla="*/ 7299 w 1670052"/>
                <a:gd name="connsiteY0-132" fmla="*/ 2963373 h 2963373"/>
                <a:gd name="connsiteX1-133" fmla="*/ 87439 w 1670052"/>
                <a:gd name="connsiteY1-134" fmla="*/ 600349 h 2963373"/>
                <a:gd name="connsiteX2-135" fmla="*/ 1670052 w 1670052"/>
                <a:gd name="connsiteY2-136" fmla="*/ 0 h 2963373"/>
                <a:gd name="connsiteX0-137" fmla="*/ 21675 w 1668648"/>
                <a:gd name="connsiteY0-138" fmla="*/ 2459711 h 2459711"/>
                <a:gd name="connsiteX1-139" fmla="*/ 86035 w 1668648"/>
                <a:gd name="connsiteY1-140" fmla="*/ 600349 h 2459711"/>
                <a:gd name="connsiteX2-141" fmla="*/ 1668648 w 1668648"/>
                <a:gd name="connsiteY2-142" fmla="*/ 0 h 2459711"/>
                <a:gd name="connsiteX0-143" fmla="*/ 0 w 1646973"/>
                <a:gd name="connsiteY0-144" fmla="*/ 2459711 h 2459711"/>
                <a:gd name="connsiteX1-145" fmla="*/ 64360 w 1646973"/>
                <a:gd name="connsiteY1-146" fmla="*/ 600349 h 2459711"/>
                <a:gd name="connsiteX2-147" fmla="*/ 1646973 w 1646973"/>
                <a:gd name="connsiteY2-148" fmla="*/ 0 h 2459711"/>
                <a:gd name="connsiteX0-149" fmla="*/ 0 w 1646973"/>
                <a:gd name="connsiteY0-150" fmla="*/ 2459711 h 2459711"/>
                <a:gd name="connsiteX1-151" fmla="*/ 64360 w 1646973"/>
                <a:gd name="connsiteY1-152" fmla="*/ 600349 h 2459711"/>
                <a:gd name="connsiteX2-153" fmla="*/ 1646973 w 1646973"/>
                <a:gd name="connsiteY2-154" fmla="*/ 0 h 2459711"/>
              </a:gdLst>
              <a:ahLst/>
              <a:cxnLst>
                <a:cxn ang="0">
                  <a:pos x="connsiteX0-1" y="connsiteY0-2"/>
                </a:cxn>
                <a:cxn ang="0">
                  <a:pos x="connsiteX1-3" y="connsiteY1-4"/>
                </a:cxn>
                <a:cxn ang="0">
                  <a:pos x="connsiteX2-5" y="connsiteY2-6"/>
                </a:cxn>
              </a:cxnLst>
              <a:rect l="l" t="t" r="r" b="b"/>
              <a:pathLst>
                <a:path w="1646973" h="2459711">
                  <a:moveTo>
                    <a:pt x="0" y="2459711"/>
                  </a:moveTo>
                  <a:cubicBezTo>
                    <a:pt x="552738" y="1932824"/>
                    <a:pt x="-87778" y="1096280"/>
                    <a:pt x="64360" y="600349"/>
                  </a:cubicBezTo>
                  <a:cubicBezTo>
                    <a:pt x="263370" y="82878"/>
                    <a:pt x="1383015" y="209909"/>
                    <a:pt x="1646973" y="0"/>
                  </a:cubicBezTo>
                </a:path>
              </a:pathLst>
            </a:custGeom>
            <a:noFill/>
            <a:ln w="6350" cap="rnd">
              <a:solidFill>
                <a:schemeClr val="tx1">
                  <a:lumMod val="90000"/>
                  <a:lumOff val="10000"/>
                </a:schemeClr>
              </a:solidFill>
              <a:round/>
              <a:headEnd type="oval" w="lg" len="lg"/>
              <a:tailEnd type="none"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4"/>
            <p:cNvSpPr/>
            <p:nvPr/>
          </p:nvSpPr>
          <p:spPr>
            <a:xfrm rot="5400000" flipV="1">
              <a:off x="3512861" y="1235920"/>
              <a:ext cx="1312357" cy="2748527"/>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728485 h 1728485"/>
                <a:gd name="connsiteX1-27" fmla="*/ 948494 w 2808312"/>
                <a:gd name="connsiteY1-28" fmla="*/ 144309 h 1728485"/>
                <a:gd name="connsiteX2-29" fmla="*/ 2808312 w 2808312"/>
                <a:gd name="connsiteY2-30" fmla="*/ 144309 h 1728485"/>
                <a:gd name="connsiteX0-31" fmla="*/ 0 w 2808312"/>
                <a:gd name="connsiteY0-32" fmla="*/ 1584176 h 1584176"/>
                <a:gd name="connsiteX1-33" fmla="*/ 711368 w 2808312"/>
                <a:gd name="connsiteY1-34" fmla="*/ 517891 h 1584176"/>
                <a:gd name="connsiteX2-35" fmla="*/ 2808312 w 2808312"/>
                <a:gd name="connsiteY2-36" fmla="*/ 0 h 1584176"/>
                <a:gd name="connsiteX0-37" fmla="*/ 0 w 2808312"/>
                <a:gd name="connsiteY0-38" fmla="*/ 1584176 h 1584176"/>
                <a:gd name="connsiteX1-39" fmla="*/ 711368 w 2808312"/>
                <a:gd name="connsiteY1-40" fmla="*/ 517891 h 1584176"/>
                <a:gd name="connsiteX2-41" fmla="*/ 1739600 w 2808312"/>
                <a:gd name="connsiteY2-42" fmla="*/ 130096 h 1584176"/>
                <a:gd name="connsiteX3-43" fmla="*/ 2808312 w 2808312"/>
                <a:gd name="connsiteY3-44" fmla="*/ 0 h 1584176"/>
                <a:gd name="connsiteX0-45" fmla="*/ 0 w 2808312"/>
                <a:gd name="connsiteY0-46" fmla="*/ 1584176 h 1584176"/>
                <a:gd name="connsiteX1-47" fmla="*/ 711368 w 2808312"/>
                <a:gd name="connsiteY1-48" fmla="*/ 517891 h 1584176"/>
                <a:gd name="connsiteX2-49" fmla="*/ 1881876 w 2808312"/>
                <a:gd name="connsiteY2-50" fmla="*/ 309366 h 1584176"/>
                <a:gd name="connsiteX3-51" fmla="*/ 2808312 w 2808312"/>
                <a:gd name="connsiteY3-52" fmla="*/ 0 h 1584176"/>
                <a:gd name="connsiteX0-53" fmla="*/ 0 w 2023260"/>
                <a:gd name="connsiteY0-54" fmla="*/ 1872999 h 1872999"/>
                <a:gd name="connsiteX1-55" fmla="*/ 711368 w 2023260"/>
                <a:gd name="connsiteY1-56" fmla="*/ 806714 h 1872999"/>
                <a:gd name="connsiteX2-57" fmla="*/ 1881876 w 2023260"/>
                <a:gd name="connsiteY2-58" fmla="*/ 598189 h 1872999"/>
                <a:gd name="connsiteX3-59" fmla="*/ 1978369 w 2023260"/>
                <a:gd name="connsiteY3-60" fmla="*/ 0 h 1872999"/>
                <a:gd name="connsiteX0-61" fmla="*/ 0 w 2023260"/>
                <a:gd name="connsiteY0-62" fmla="*/ 1872999 h 1872999"/>
                <a:gd name="connsiteX1-63" fmla="*/ 711368 w 2023260"/>
                <a:gd name="connsiteY1-64" fmla="*/ 806714 h 1872999"/>
                <a:gd name="connsiteX2-65" fmla="*/ 1881876 w 2023260"/>
                <a:gd name="connsiteY2-66" fmla="*/ 598189 h 1872999"/>
                <a:gd name="connsiteX3-67" fmla="*/ 1978369 w 2023260"/>
                <a:gd name="connsiteY3-68" fmla="*/ 0 h 1872999"/>
                <a:gd name="connsiteX0-69" fmla="*/ 0 w 2069674"/>
                <a:gd name="connsiteY0-70" fmla="*/ 1872999 h 1872999"/>
                <a:gd name="connsiteX1-71" fmla="*/ 711368 w 2069674"/>
                <a:gd name="connsiteY1-72" fmla="*/ 806714 h 1872999"/>
                <a:gd name="connsiteX2-73" fmla="*/ 1881876 w 2069674"/>
                <a:gd name="connsiteY2-74" fmla="*/ 598189 h 1872999"/>
                <a:gd name="connsiteX3-75" fmla="*/ 1978369 w 2069674"/>
                <a:gd name="connsiteY3-76" fmla="*/ 0 h 1872999"/>
                <a:gd name="connsiteX0-77" fmla="*/ 0 w 1980086"/>
                <a:gd name="connsiteY0-78" fmla="*/ 1872999 h 1872999"/>
                <a:gd name="connsiteX1-79" fmla="*/ 711368 w 1980086"/>
                <a:gd name="connsiteY1-80" fmla="*/ 806714 h 1872999"/>
                <a:gd name="connsiteX2-81" fmla="*/ 1621037 w 1980086"/>
                <a:gd name="connsiteY2-82" fmla="*/ 639272 h 1872999"/>
                <a:gd name="connsiteX3-83" fmla="*/ 1978369 w 1980086"/>
                <a:gd name="connsiteY3-84" fmla="*/ 0 h 1872999"/>
                <a:gd name="connsiteX0-85" fmla="*/ 0 w 1978701"/>
                <a:gd name="connsiteY0-86" fmla="*/ 1872999 h 1872999"/>
                <a:gd name="connsiteX1-87" fmla="*/ 711368 w 1978701"/>
                <a:gd name="connsiteY1-88" fmla="*/ 806714 h 1872999"/>
                <a:gd name="connsiteX2-89" fmla="*/ 1449861 w 1978701"/>
                <a:gd name="connsiteY2-90" fmla="*/ 639272 h 1872999"/>
                <a:gd name="connsiteX3-91" fmla="*/ 1978369 w 1978701"/>
                <a:gd name="connsiteY3-92" fmla="*/ 0 h 1872999"/>
                <a:gd name="connsiteX0-93" fmla="*/ 0 w 1978701"/>
                <a:gd name="connsiteY0-94" fmla="*/ 1872999 h 1872999"/>
                <a:gd name="connsiteX1-95" fmla="*/ 711368 w 1978701"/>
                <a:gd name="connsiteY1-96" fmla="*/ 1007563 h 1872999"/>
                <a:gd name="connsiteX2-97" fmla="*/ 1449861 w 1978701"/>
                <a:gd name="connsiteY2-98" fmla="*/ 639272 h 1872999"/>
                <a:gd name="connsiteX3-99" fmla="*/ 1978369 w 1978701"/>
                <a:gd name="connsiteY3-100" fmla="*/ 0 h 1872999"/>
                <a:gd name="connsiteX0-101" fmla="*/ 0 w 2010262"/>
                <a:gd name="connsiteY0-102" fmla="*/ 2344512 h 2344512"/>
                <a:gd name="connsiteX1-103" fmla="*/ 742929 w 2010262"/>
                <a:gd name="connsiteY1-104" fmla="*/ 1007563 h 2344512"/>
                <a:gd name="connsiteX2-105" fmla="*/ 1481422 w 2010262"/>
                <a:gd name="connsiteY2-106" fmla="*/ 639272 h 2344512"/>
                <a:gd name="connsiteX3-107" fmla="*/ 2009930 w 2010262"/>
                <a:gd name="connsiteY3-108" fmla="*/ 0 h 2344512"/>
                <a:gd name="connsiteX0-109" fmla="*/ 0 w 2010262"/>
                <a:gd name="connsiteY0-110" fmla="*/ 2344512 h 2344512"/>
                <a:gd name="connsiteX1-111" fmla="*/ 742929 w 2010262"/>
                <a:gd name="connsiteY1-112" fmla="*/ 1007563 h 2344512"/>
                <a:gd name="connsiteX2-113" fmla="*/ 1481422 w 2010262"/>
                <a:gd name="connsiteY2-114" fmla="*/ 639272 h 2344512"/>
                <a:gd name="connsiteX3-115" fmla="*/ 2009930 w 2010262"/>
                <a:gd name="connsiteY3-116" fmla="*/ 0 h 2344512"/>
                <a:gd name="connsiteX0-117" fmla="*/ 0 w 1663085"/>
                <a:gd name="connsiteY0-118" fmla="*/ 2963373 h 2963373"/>
                <a:gd name="connsiteX1-119" fmla="*/ 395752 w 1663085"/>
                <a:gd name="connsiteY1-120" fmla="*/ 1007563 h 2963373"/>
                <a:gd name="connsiteX2-121" fmla="*/ 1134245 w 1663085"/>
                <a:gd name="connsiteY2-122" fmla="*/ 639272 h 2963373"/>
                <a:gd name="connsiteX3-123" fmla="*/ 1662753 w 1663085"/>
                <a:gd name="connsiteY3-124" fmla="*/ 0 h 2963373"/>
                <a:gd name="connsiteX0-125" fmla="*/ 0 w 1662754"/>
                <a:gd name="connsiteY0-126" fmla="*/ 2963373 h 2963373"/>
                <a:gd name="connsiteX1-127" fmla="*/ 395752 w 1662754"/>
                <a:gd name="connsiteY1-128" fmla="*/ 1007563 h 2963373"/>
                <a:gd name="connsiteX2-129" fmla="*/ 1662753 w 1662754"/>
                <a:gd name="connsiteY2-130" fmla="*/ 0 h 2963373"/>
                <a:gd name="connsiteX0-131" fmla="*/ 7299 w 1670052"/>
                <a:gd name="connsiteY0-132" fmla="*/ 2963373 h 2963373"/>
                <a:gd name="connsiteX1-133" fmla="*/ 87439 w 1670052"/>
                <a:gd name="connsiteY1-134" fmla="*/ 600349 h 2963373"/>
                <a:gd name="connsiteX2-135" fmla="*/ 1670052 w 1670052"/>
                <a:gd name="connsiteY2-136" fmla="*/ 0 h 2963373"/>
                <a:gd name="connsiteX0-137" fmla="*/ 21675 w 1668648"/>
                <a:gd name="connsiteY0-138" fmla="*/ 2459711 h 2459711"/>
                <a:gd name="connsiteX1-139" fmla="*/ 86035 w 1668648"/>
                <a:gd name="connsiteY1-140" fmla="*/ 600349 h 2459711"/>
                <a:gd name="connsiteX2-141" fmla="*/ 1668648 w 1668648"/>
                <a:gd name="connsiteY2-142" fmla="*/ 0 h 2459711"/>
                <a:gd name="connsiteX0-143" fmla="*/ 0 w 1646973"/>
                <a:gd name="connsiteY0-144" fmla="*/ 2459711 h 2459711"/>
                <a:gd name="connsiteX1-145" fmla="*/ 402861 w 1646973"/>
                <a:gd name="connsiteY1-146" fmla="*/ 700547 h 2459711"/>
                <a:gd name="connsiteX2-147" fmla="*/ 1646973 w 1646973"/>
                <a:gd name="connsiteY2-148" fmla="*/ 0 h 2459711"/>
                <a:gd name="connsiteX0-149" fmla="*/ 305333 w 1310028"/>
                <a:gd name="connsiteY0-150" fmla="*/ 2447923 h 2447923"/>
                <a:gd name="connsiteX1-151" fmla="*/ 65916 w 1310028"/>
                <a:gd name="connsiteY1-152" fmla="*/ 700547 h 2447923"/>
                <a:gd name="connsiteX2-153" fmla="*/ 1310028 w 1310028"/>
                <a:gd name="connsiteY2-154" fmla="*/ 0 h 2447923"/>
                <a:gd name="connsiteX0-155" fmla="*/ 77433 w 1082128"/>
                <a:gd name="connsiteY0-156" fmla="*/ 2447923 h 2447923"/>
                <a:gd name="connsiteX1-157" fmla="*/ 81043 w 1082128"/>
                <a:gd name="connsiteY1-158" fmla="*/ 700549 h 2447923"/>
                <a:gd name="connsiteX2-159" fmla="*/ 1082128 w 1082128"/>
                <a:gd name="connsiteY2-160" fmla="*/ 0 h 2447923"/>
                <a:gd name="connsiteX0-161" fmla="*/ 20720 w 1025415"/>
                <a:gd name="connsiteY0-162" fmla="*/ 2447923 h 2447923"/>
                <a:gd name="connsiteX1-163" fmla="*/ 24330 w 1025415"/>
                <a:gd name="connsiteY1-164" fmla="*/ 700549 h 2447923"/>
                <a:gd name="connsiteX2-165" fmla="*/ 1025415 w 1025415"/>
                <a:gd name="connsiteY2-166" fmla="*/ 0 h 2447923"/>
                <a:gd name="connsiteX0-167" fmla="*/ 20720 w 1025415"/>
                <a:gd name="connsiteY0-168" fmla="*/ 2447923 h 2447923"/>
                <a:gd name="connsiteX1-169" fmla="*/ 24330 w 1025415"/>
                <a:gd name="connsiteY1-170" fmla="*/ 700549 h 2447923"/>
                <a:gd name="connsiteX2-171" fmla="*/ 1025415 w 1025415"/>
                <a:gd name="connsiteY2-172" fmla="*/ 0 h 2447923"/>
                <a:gd name="connsiteX0-173" fmla="*/ 326235 w 1018467"/>
                <a:gd name="connsiteY0-174" fmla="*/ 2436137 h 2436137"/>
                <a:gd name="connsiteX1-175" fmla="*/ 17382 w 1018467"/>
                <a:gd name="connsiteY1-176" fmla="*/ 700549 h 2436137"/>
                <a:gd name="connsiteX2-177" fmla="*/ 1018467 w 1018467"/>
                <a:gd name="connsiteY2-178" fmla="*/ 0 h 2436137"/>
                <a:gd name="connsiteX0-179" fmla="*/ 189881 w 1020981"/>
                <a:gd name="connsiteY0-180" fmla="*/ 2453821 h 2453821"/>
                <a:gd name="connsiteX1-181" fmla="*/ 19896 w 1020981"/>
                <a:gd name="connsiteY1-182" fmla="*/ 700549 h 2453821"/>
                <a:gd name="connsiteX2-183" fmla="*/ 1020981 w 1020981"/>
                <a:gd name="connsiteY2-184" fmla="*/ 0 h 2453821"/>
              </a:gdLst>
              <a:ahLst/>
              <a:cxnLst>
                <a:cxn ang="0">
                  <a:pos x="connsiteX0-1" y="connsiteY0-2"/>
                </a:cxn>
                <a:cxn ang="0">
                  <a:pos x="connsiteX1-3" y="connsiteY1-4"/>
                </a:cxn>
                <a:cxn ang="0">
                  <a:pos x="connsiteX2-5" y="connsiteY2-6"/>
                </a:cxn>
              </a:cxnLst>
              <a:rect l="l" t="t" r="r" b="b"/>
              <a:pathLst>
                <a:path w="1020981" h="2453821">
                  <a:moveTo>
                    <a:pt x="189881" y="2453821"/>
                  </a:moveTo>
                  <a:cubicBezTo>
                    <a:pt x="742619" y="1926934"/>
                    <a:pt x="-140922" y="1308464"/>
                    <a:pt x="19896" y="700549"/>
                  </a:cubicBezTo>
                  <a:cubicBezTo>
                    <a:pt x="244948" y="106460"/>
                    <a:pt x="757023" y="209909"/>
                    <a:pt x="1020981" y="0"/>
                  </a:cubicBezTo>
                </a:path>
              </a:pathLst>
            </a:custGeom>
            <a:noFill/>
            <a:ln w="6350" cap="rnd">
              <a:solidFill>
                <a:schemeClr val="tx1">
                  <a:lumMod val="90000"/>
                  <a:lumOff val="10000"/>
                </a:schemeClr>
              </a:solidFill>
              <a:round/>
              <a:headEnd type="oval" w="lg" len="lg"/>
              <a:tailEnd type="none"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4"/>
            <p:cNvSpPr/>
            <p:nvPr/>
          </p:nvSpPr>
          <p:spPr>
            <a:xfrm rot="5400000" flipV="1">
              <a:off x="4163208" y="1893696"/>
              <a:ext cx="4236" cy="2741101"/>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728485 h 1728485"/>
                <a:gd name="connsiteX1-27" fmla="*/ 948494 w 2808312"/>
                <a:gd name="connsiteY1-28" fmla="*/ 144309 h 1728485"/>
                <a:gd name="connsiteX2-29" fmla="*/ 2808312 w 2808312"/>
                <a:gd name="connsiteY2-30" fmla="*/ 144309 h 1728485"/>
                <a:gd name="connsiteX0-31" fmla="*/ 0 w 2808312"/>
                <a:gd name="connsiteY0-32" fmla="*/ 1584176 h 1584176"/>
                <a:gd name="connsiteX1-33" fmla="*/ 711368 w 2808312"/>
                <a:gd name="connsiteY1-34" fmla="*/ 517891 h 1584176"/>
                <a:gd name="connsiteX2-35" fmla="*/ 2808312 w 2808312"/>
                <a:gd name="connsiteY2-36" fmla="*/ 0 h 1584176"/>
                <a:gd name="connsiteX0-37" fmla="*/ 0 w 2808312"/>
                <a:gd name="connsiteY0-38" fmla="*/ 1584176 h 1584176"/>
                <a:gd name="connsiteX1-39" fmla="*/ 711368 w 2808312"/>
                <a:gd name="connsiteY1-40" fmla="*/ 517891 h 1584176"/>
                <a:gd name="connsiteX2-41" fmla="*/ 1739600 w 2808312"/>
                <a:gd name="connsiteY2-42" fmla="*/ 130096 h 1584176"/>
                <a:gd name="connsiteX3-43" fmla="*/ 2808312 w 2808312"/>
                <a:gd name="connsiteY3-44" fmla="*/ 0 h 1584176"/>
                <a:gd name="connsiteX0-45" fmla="*/ 0 w 2808312"/>
                <a:gd name="connsiteY0-46" fmla="*/ 1584176 h 1584176"/>
                <a:gd name="connsiteX1-47" fmla="*/ 711368 w 2808312"/>
                <a:gd name="connsiteY1-48" fmla="*/ 517891 h 1584176"/>
                <a:gd name="connsiteX2-49" fmla="*/ 1881876 w 2808312"/>
                <a:gd name="connsiteY2-50" fmla="*/ 309366 h 1584176"/>
                <a:gd name="connsiteX3-51" fmla="*/ 2808312 w 2808312"/>
                <a:gd name="connsiteY3-52" fmla="*/ 0 h 1584176"/>
                <a:gd name="connsiteX0-53" fmla="*/ 0 w 2023260"/>
                <a:gd name="connsiteY0-54" fmla="*/ 1872999 h 1872999"/>
                <a:gd name="connsiteX1-55" fmla="*/ 711368 w 2023260"/>
                <a:gd name="connsiteY1-56" fmla="*/ 806714 h 1872999"/>
                <a:gd name="connsiteX2-57" fmla="*/ 1881876 w 2023260"/>
                <a:gd name="connsiteY2-58" fmla="*/ 598189 h 1872999"/>
                <a:gd name="connsiteX3-59" fmla="*/ 1978369 w 2023260"/>
                <a:gd name="connsiteY3-60" fmla="*/ 0 h 1872999"/>
                <a:gd name="connsiteX0-61" fmla="*/ 0 w 2023260"/>
                <a:gd name="connsiteY0-62" fmla="*/ 1872999 h 1872999"/>
                <a:gd name="connsiteX1-63" fmla="*/ 711368 w 2023260"/>
                <a:gd name="connsiteY1-64" fmla="*/ 806714 h 1872999"/>
                <a:gd name="connsiteX2-65" fmla="*/ 1881876 w 2023260"/>
                <a:gd name="connsiteY2-66" fmla="*/ 598189 h 1872999"/>
                <a:gd name="connsiteX3-67" fmla="*/ 1978369 w 2023260"/>
                <a:gd name="connsiteY3-68" fmla="*/ 0 h 1872999"/>
                <a:gd name="connsiteX0-69" fmla="*/ 0 w 2069674"/>
                <a:gd name="connsiteY0-70" fmla="*/ 1872999 h 1872999"/>
                <a:gd name="connsiteX1-71" fmla="*/ 711368 w 2069674"/>
                <a:gd name="connsiteY1-72" fmla="*/ 806714 h 1872999"/>
                <a:gd name="connsiteX2-73" fmla="*/ 1881876 w 2069674"/>
                <a:gd name="connsiteY2-74" fmla="*/ 598189 h 1872999"/>
                <a:gd name="connsiteX3-75" fmla="*/ 1978369 w 2069674"/>
                <a:gd name="connsiteY3-76" fmla="*/ 0 h 1872999"/>
                <a:gd name="connsiteX0-77" fmla="*/ 0 w 1980086"/>
                <a:gd name="connsiteY0-78" fmla="*/ 1872999 h 1872999"/>
                <a:gd name="connsiteX1-79" fmla="*/ 711368 w 1980086"/>
                <a:gd name="connsiteY1-80" fmla="*/ 806714 h 1872999"/>
                <a:gd name="connsiteX2-81" fmla="*/ 1621037 w 1980086"/>
                <a:gd name="connsiteY2-82" fmla="*/ 639272 h 1872999"/>
                <a:gd name="connsiteX3-83" fmla="*/ 1978369 w 1980086"/>
                <a:gd name="connsiteY3-84" fmla="*/ 0 h 1872999"/>
                <a:gd name="connsiteX0-85" fmla="*/ 0 w 1978701"/>
                <a:gd name="connsiteY0-86" fmla="*/ 1872999 h 1872999"/>
                <a:gd name="connsiteX1-87" fmla="*/ 711368 w 1978701"/>
                <a:gd name="connsiteY1-88" fmla="*/ 806714 h 1872999"/>
                <a:gd name="connsiteX2-89" fmla="*/ 1449861 w 1978701"/>
                <a:gd name="connsiteY2-90" fmla="*/ 639272 h 1872999"/>
                <a:gd name="connsiteX3-91" fmla="*/ 1978369 w 1978701"/>
                <a:gd name="connsiteY3-92" fmla="*/ 0 h 1872999"/>
                <a:gd name="connsiteX0-93" fmla="*/ 0 w 1978701"/>
                <a:gd name="connsiteY0-94" fmla="*/ 1872999 h 1872999"/>
                <a:gd name="connsiteX1-95" fmla="*/ 711368 w 1978701"/>
                <a:gd name="connsiteY1-96" fmla="*/ 1007563 h 1872999"/>
                <a:gd name="connsiteX2-97" fmla="*/ 1449861 w 1978701"/>
                <a:gd name="connsiteY2-98" fmla="*/ 639272 h 1872999"/>
                <a:gd name="connsiteX3-99" fmla="*/ 1978369 w 1978701"/>
                <a:gd name="connsiteY3-100" fmla="*/ 0 h 1872999"/>
                <a:gd name="connsiteX0-101" fmla="*/ 0 w 2010262"/>
                <a:gd name="connsiteY0-102" fmla="*/ 2344512 h 2344512"/>
                <a:gd name="connsiteX1-103" fmla="*/ 742929 w 2010262"/>
                <a:gd name="connsiteY1-104" fmla="*/ 1007563 h 2344512"/>
                <a:gd name="connsiteX2-105" fmla="*/ 1481422 w 2010262"/>
                <a:gd name="connsiteY2-106" fmla="*/ 639272 h 2344512"/>
                <a:gd name="connsiteX3-107" fmla="*/ 2009930 w 2010262"/>
                <a:gd name="connsiteY3-108" fmla="*/ 0 h 2344512"/>
                <a:gd name="connsiteX0-109" fmla="*/ 0 w 2010262"/>
                <a:gd name="connsiteY0-110" fmla="*/ 2344512 h 2344512"/>
                <a:gd name="connsiteX1-111" fmla="*/ 742929 w 2010262"/>
                <a:gd name="connsiteY1-112" fmla="*/ 1007563 h 2344512"/>
                <a:gd name="connsiteX2-113" fmla="*/ 1481422 w 2010262"/>
                <a:gd name="connsiteY2-114" fmla="*/ 639272 h 2344512"/>
                <a:gd name="connsiteX3-115" fmla="*/ 2009930 w 2010262"/>
                <a:gd name="connsiteY3-116" fmla="*/ 0 h 2344512"/>
                <a:gd name="connsiteX0-117" fmla="*/ 0 w 1663085"/>
                <a:gd name="connsiteY0-118" fmla="*/ 2963373 h 2963373"/>
                <a:gd name="connsiteX1-119" fmla="*/ 395752 w 1663085"/>
                <a:gd name="connsiteY1-120" fmla="*/ 1007563 h 2963373"/>
                <a:gd name="connsiteX2-121" fmla="*/ 1134245 w 1663085"/>
                <a:gd name="connsiteY2-122" fmla="*/ 639272 h 2963373"/>
                <a:gd name="connsiteX3-123" fmla="*/ 1662753 w 1663085"/>
                <a:gd name="connsiteY3-124" fmla="*/ 0 h 2963373"/>
                <a:gd name="connsiteX0-125" fmla="*/ 0 w 1662754"/>
                <a:gd name="connsiteY0-126" fmla="*/ 2963373 h 2963373"/>
                <a:gd name="connsiteX1-127" fmla="*/ 395752 w 1662754"/>
                <a:gd name="connsiteY1-128" fmla="*/ 1007563 h 2963373"/>
                <a:gd name="connsiteX2-129" fmla="*/ 1662753 w 1662754"/>
                <a:gd name="connsiteY2-130" fmla="*/ 0 h 2963373"/>
                <a:gd name="connsiteX0-131" fmla="*/ 7299 w 1670052"/>
                <a:gd name="connsiteY0-132" fmla="*/ 2963373 h 2963373"/>
                <a:gd name="connsiteX1-133" fmla="*/ 87439 w 1670052"/>
                <a:gd name="connsiteY1-134" fmla="*/ 600349 h 2963373"/>
                <a:gd name="connsiteX2-135" fmla="*/ 1670052 w 1670052"/>
                <a:gd name="connsiteY2-136" fmla="*/ 0 h 2963373"/>
                <a:gd name="connsiteX0-137" fmla="*/ 21675 w 1668648"/>
                <a:gd name="connsiteY0-138" fmla="*/ 2459711 h 2459711"/>
                <a:gd name="connsiteX1-139" fmla="*/ 86035 w 1668648"/>
                <a:gd name="connsiteY1-140" fmla="*/ 600349 h 2459711"/>
                <a:gd name="connsiteX2-141" fmla="*/ 1668648 w 1668648"/>
                <a:gd name="connsiteY2-142" fmla="*/ 0 h 2459711"/>
                <a:gd name="connsiteX0-143" fmla="*/ 0 w 1646973"/>
                <a:gd name="connsiteY0-144" fmla="*/ 2459711 h 2459711"/>
                <a:gd name="connsiteX1-145" fmla="*/ 402861 w 1646973"/>
                <a:gd name="connsiteY1-146" fmla="*/ 700547 h 2459711"/>
                <a:gd name="connsiteX2-147" fmla="*/ 1646973 w 1646973"/>
                <a:gd name="connsiteY2-148" fmla="*/ 0 h 2459711"/>
                <a:gd name="connsiteX0-149" fmla="*/ 305333 w 1310028"/>
                <a:gd name="connsiteY0-150" fmla="*/ 2447923 h 2447923"/>
                <a:gd name="connsiteX1-151" fmla="*/ 65916 w 1310028"/>
                <a:gd name="connsiteY1-152" fmla="*/ 700547 h 2447923"/>
                <a:gd name="connsiteX2-153" fmla="*/ 1310028 w 1310028"/>
                <a:gd name="connsiteY2-154" fmla="*/ 0 h 2447923"/>
                <a:gd name="connsiteX0-155" fmla="*/ 77433 w 1082128"/>
                <a:gd name="connsiteY0-156" fmla="*/ 2447923 h 2447923"/>
                <a:gd name="connsiteX1-157" fmla="*/ 81043 w 1082128"/>
                <a:gd name="connsiteY1-158" fmla="*/ 700549 h 2447923"/>
                <a:gd name="connsiteX2-159" fmla="*/ 1082128 w 1082128"/>
                <a:gd name="connsiteY2-160" fmla="*/ 0 h 2447923"/>
                <a:gd name="connsiteX0-161" fmla="*/ 20720 w 1025415"/>
                <a:gd name="connsiteY0-162" fmla="*/ 2447923 h 2447923"/>
                <a:gd name="connsiteX1-163" fmla="*/ 24330 w 1025415"/>
                <a:gd name="connsiteY1-164" fmla="*/ 700549 h 2447923"/>
                <a:gd name="connsiteX2-165" fmla="*/ 1025415 w 1025415"/>
                <a:gd name="connsiteY2-166" fmla="*/ 0 h 2447923"/>
                <a:gd name="connsiteX0-167" fmla="*/ 20720 w 1025415"/>
                <a:gd name="connsiteY0-168" fmla="*/ 2447923 h 2447923"/>
                <a:gd name="connsiteX1-169" fmla="*/ 24330 w 1025415"/>
                <a:gd name="connsiteY1-170" fmla="*/ 700549 h 2447923"/>
                <a:gd name="connsiteX2-171" fmla="*/ 1025415 w 1025415"/>
                <a:gd name="connsiteY2-172" fmla="*/ 0 h 2447923"/>
                <a:gd name="connsiteX0-173" fmla="*/ 326235 w 1018467"/>
                <a:gd name="connsiteY0-174" fmla="*/ 2436137 h 2436137"/>
                <a:gd name="connsiteX1-175" fmla="*/ 17382 w 1018467"/>
                <a:gd name="connsiteY1-176" fmla="*/ 700549 h 2436137"/>
                <a:gd name="connsiteX2-177" fmla="*/ 1018467 w 1018467"/>
                <a:gd name="connsiteY2-178" fmla="*/ 0 h 2436137"/>
                <a:gd name="connsiteX0-179" fmla="*/ 0 w 693151"/>
                <a:gd name="connsiteY0-180" fmla="*/ 2436137 h 2436137"/>
                <a:gd name="connsiteX1-181" fmla="*/ 624189 w 693151"/>
                <a:gd name="connsiteY1-182" fmla="*/ 914206 h 2436137"/>
                <a:gd name="connsiteX2-183" fmla="*/ 692232 w 693151"/>
                <a:gd name="connsiteY2-184" fmla="*/ 0 h 2436137"/>
                <a:gd name="connsiteX0-185" fmla="*/ 0 w 692232"/>
                <a:gd name="connsiteY0-186" fmla="*/ 2436137 h 2436137"/>
                <a:gd name="connsiteX1-187" fmla="*/ 692232 w 692232"/>
                <a:gd name="connsiteY1-188" fmla="*/ 0 h 2436137"/>
                <a:gd name="connsiteX0-189" fmla="*/ 0 w 41271"/>
                <a:gd name="connsiteY0-190" fmla="*/ 2443506 h 2443506"/>
                <a:gd name="connsiteX1-191" fmla="*/ 41271 w 41271"/>
                <a:gd name="connsiteY1-192" fmla="*/ 0 h 2443506"/>
                <a:gd name="connsiteX0-193" fmla="*/ 0 w 3295"/>
                <a:gd name="connsiteY0-194" fmla="*/ 2447191 h 2447191"/>
                <a:gd name="connsiteX1-195" fmla="*/ 3295 w 3295"/>
                <a:gd name="connsiteY1-196" fmla="*/ 0 h 2447191"/>
              </a:gdLst>
              <a:ahLst/>
              <a:cxnLst>
                <a:cxn ang="0">
                  <a:pos x="connsiteX0-1" y="connsiteY0-2"/>
                </a:cxn>
                <a:cxn ang="0">
                  <a:pos x="connsiteX1-3" y="connsiteY1-4"/>
                </a:cxn>
              </a:cxnLst>
              <a:rect l="l" t="t" r="r" b="b"/>
              <a:pathLst>
                <a:path w="3295" h="2447191">
                  <a:moveTo>
                    <a:pt x="0" y="2447191"/>
                  </a:moveTo>
                  <a:cubicBezTo>
                    <a:pt x="1098" y="1631461"/>
                    <a:pt x="2197" y="815730"/>
                    <a:pt x="3295" y="0"/>
                  </a:cubicBezTo>
                </a:path>
              </a:pathLst>
            </a:custGeom>
            <a:noFill/>
            <a:ln w="6350" cap="rnd">
              <a:solidFill>
                <a:schemeClr val="tx1">
                  <a:lumMod val="90000"/>
                  <a:lumOff val="10000"/>
                </a:schemeClr>
              </a:solidFill>
              <a:round/>
              <a:headEnd type="oval" w="lg" len="lg"/>
              <a:tailEnd type="none"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4"/>
            <p:cNvSpPr/>
            <p:nvPr/>
          </p:nvSpPr>
          <p:spPr>
            <a:xfrm rot="16200000">
              <a:off x="3113838" y="2943065"/>
              <a:ext cx="2117000" cy="2755124"/>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728485 h 1728485"/>
                <a:gd name="connsiteX1-27" fmla="*/ 948494 w 2808312"/>
                <a:gd name="connsiteY1-28" fmla="*/ 144309 h 1728485"/>
                <a:gd name="connsiteX2-29" fmla="*/ 2808312 w 2808312"/>
                <a:gd name="connsiteY2-30" fmla="*/ 144309 h 1728485"/>
                <a:gd name="connsiteX0-31" fmla="*/ 0 w 2808312"/>
                <a:gd name="connsiteY0-32" fmla="*/ 1584176 h 1584176"/>
                <a:gd name="connsiteX1-33" fmla="*/ 711368 w 2808312"/>
                <a:gd name="connsiteY1-34" fmla="*/ 517891 h 1584176"/>
                <a:gd name="connsiteX2-35" fmla="*/ 2808312 w 2808312"/>
                <a:gd name="connsiteY2-36" fmla="*/ 0 h 1584176"/>
                <a:gd name="connsiteX0-37" fmla="*/ 0 w 2808312"/>
                <a:gd name="connsiteY0-38" fmla="*/ 1584176 h 1584176"/>
                <a:gd name="connsiteX1-39" fmla="*/ 711368 w 2808312"/>
                <a:gd name="connsiteY1-40" fmla="*/ 517891 h 1584176"/>
                <a:gd name="connsiteX2-41" fmla="*/ 1739600 w 2808312"/>
                <a:gd name="connsiteY2-42" fmla="*/ 130096 h 1584176"/>
                <a:gd name="connsiteX3-43" fmla="*/ 2808312 w 2808312"/>
                <a:gd name="connsiteY3-44" fmla="*/ 0 h 1584176"/>
                <a:gd name="connsiteX0-45" fmla="*/ 0 w 2808312"/>
                <a:gd name="connsiteY0-46" fmla="*/ 1584176 h 1584176"/>
                <a:gd name="connsiteX1-47" fmla="*/ 711368 w 2808312"/>
                <a:gd name="connsiteY1-48" fmla="*/ 517891 h 1584176"/>
                <a:gd name="connsiteX2-49" fmla="*/ 1881876 w 2808312"/>
                <a:gd name="connsiteY2-50" fmla="*/ 309366 h 1584176"/>
                <a:gd name="connsiteX3-51" fmla="*/ 2808312 w 2808312"/>
                <a:gd name="connsiteY3-52" fmla="*/ 0 h 1584176"/>
                <a:gd name="connsiteX0-53" fmla="*/ 0 w 2023260"/>
                <a:gd name="connsiteY0-54" fmla="*/ 1872999 h 1872999"/>
                <a:gd name="connsiteX1-55" fmla="*/ 711368 w 2023260"/>
                <a:gd name="connsiteY1-56" fmla="*/ 806714 h 1872999"/>
                <a:gd name="connsiteX2-57" fmla="*/ 1881876 w 2023260"/>
                <a:gd name="connsiteY2-58" fmla="*/ 598189 h 1872999"/>
                <a:gd name="connsiteX3-59" fmla="*/ 1978369 w 2023260"/>
                <a:gd name="connsiteY3-60" fmla="*/ 0 h 1872999"/>
                <a:gd name="connsiteX0-61" fmla="*/ 0 w 2023260"/>
                <a:gd name="connsiteY0-62" fmla="*/ 1872999 h 1872999"/>
                <a:gd name="connsiteX1-63" fmla="*/ 711368 w 2023260"/>
                <a:gd name="connsiteY1-64" fmla="*/ 806714 h 1872999"/>
                <a:gd name="connsiteX2-65" fmla="*/ 1881876 w 2023260"/>
                <a:gd name="connsiteY2-66" fmla="*/ 598189 h 1872999"/>
                <a:gd name="connsiteX3-67" fmla="*/ 1978369 w 2023260"/>
                <a:gd name="connsiteY3-68" fmla="*/ 0 h 1872999"/>
                <a:gd name="connsiteX0-69" fmla="*/ 0 w 2069674"/>
                <a:gd name="connsiteY0-70" fmla="*/ 1872999 h 1872999"/>
                <a:gd name="connsiteX1-71" fmla="*/ 711368 w 2069674"/>
                <a:gd name="connsiteY1-72" fmla="*/ 806714 h 1872999"/>
                <a:gd name="connsiteX2-73" fmla="*/ 1881876 w 2069674"/>
                <a:gd name="connsiteY2-74" fmla="*/ 598189 h 1872999"/>
                <a:gd name="connsiteX3-75" fmla="*/ 1978369 w 2069674"/>
                <a:gd name="connsiteY3-76" fmla="*/ 0 h 1872999"/>
                <a:gd name="connsiteX0-77" fmla="*/ 0 w 1980086"/>
                <a:gd name="connsiteY0-78" fmla="*/ 1872999 h 1872999"/>
                <a:gd name="connsiteX1-79" fmla="*/ 711368 w 1980086"/>
                <a:gd name="connsiteY1-80" fmla="*/ 806714 h 1872999"/>
                <a:gd name="connsiteX2-81" fmla="*/ 1621037 w 1980086"/>
                <a:gd name="connsiteY2-82" fmla="*/ 639272 h 1872999"/>
                <a:gd name="connsiteX3-83" fmla="*/ 1978369 w 1980086"/>
                <a:gd name="connsiteY3-84" fmla="*/ 0 h 1872999"/>
                <a:gd name="connsiteX0-85" fmla="*/ 0 w 1978701"/>
                <a:gd name="connsiteY0-86" fmla="*/ 1872999 h 1872999"/>
                <a:gd name="connsiteX1-87" fmla="*/ 711368 w 1978701"/>
                <a:gd name="connsiteY1-88" fmla="*/ 806714 h 1872999"/>
                <a:gd name="connsiteX2-89" fmla="*/ 1449861 w 1978701"/>
                <a:gd name="connsiteY2-90" fmla="*/ 639272 h 1872999"/>
                <a:gd name="connsiteX3-91" fmla="*/ 1978369 w 1978701"/>
                <a:gd name="connsiteY3-92" fmla="*/ 0 h 1872999"/>
                <a:gd name="connsiteX0-93" fmla="*/ 0 w 1978701"/>
                <a:gd name="connsiteY0-94" fmla="*/ 1872999 h 1872999"/>
                <a:gd name="connsiteX1-95" fmla="*/ 711368 w 1978701"/>
                <a:gd name="connsiteY1-96" fmla="*/ 1007563 h 1872999"/>
                <a:gd name="connsiteX2-97" fmla="*/ 1449861 w 1978701"/>
                <a:gd name="connsiteY2-98" fmla="*/ 639272 h 1872999"/>
                <a:gd name="connsiteX3-99" fmla="*/ 1978369 w 1978701"/>
                <a:gd name="connsiteY3-100" fmla="*/ 0 h 1872999"/>
                <a:gd name="connsiteX0-101" fmla="*/ 0 w 2010262"/>
                <a:gd name="connsiteY0-102" fmla="*/ 2344512 h 2344512"/>
                <a:gd name="connsiteX1-103" fmla="*/ 742929 w 2010262"/>
                <a:gd name="connsiteY1-104" fmla="*/ 1007563 h 2344512"/>
                <a:gd name="connsiteX2-105" fmla="*/ 1481422 w 2010262"/>
                <a:gd name="connsiteY2-106" fmla="*/ 639272 h 2344512"/>
                <a:gd name="connsiteX3-107" fmla="*/ 2009930 w 2010262"/>
                <a:gd name="connsiteY3-108" fmla="*/ 0 h 2344512"/>
                <a:gd name="connsiteX0-109" fmla="*/ 0 w 2010262"/>
                <a:gd name="connsiteY0-110" fmla="*/ 2344512 h 2344512"/>
                <a:gd name="connsiteX1-111" fmla="*/ 742929 w 2010262"/>
                <a:gd name="connsiteY1-112" fmla="*/ 1007563 h 2344512"/>
                <a:gd name="connsiteX2-113" fmla="*/ 1481422 w 2010262"/>
                <a:gd name="connsiteY2-114" fmla="*/ 639272 h 2344512"/>
                <a:gd name="connsiteX3-115" fmla="*/ 2009930 w 2010262"/>
                <a:gd name="connsiteY3-116" fmla="*/ 0 h 2344512"/>
                <a:gd name="connsiteX0-117" fmla="*/ 0 w 1663085"/>
                <a:gd name="connsiteY0-118" fmla="*/ 2963373 h 2963373"/>
                <a:gd name="connsiteX1-119" fmla="*/ 395752 w 1663085"/>
                <a:gd name="connsiteY1-120" fmla="*/ 1007563 h 2963373"/>
                <a:gd name="connsiteX2-121" fmla="*/ 1134245 w 1663085"/>
                <a:gd name="connsiteY2-122" fmla="*/ 639272 h 2963373"/>
                <a:gd name="connsiteX3-123" fmla="*/ 1662753 w 1663085"/>
                <a:gd name="connsiteY3-124" fmla="*/ 0 h 2963373"/>
                <a:gd name="connsiteX0-125" fmla="*/ 0 w 1662754"/>
                <a:gd name="connsiteY0-126" fmla="*/ 2963373 h 2963373"/>
                <a:gd name="connsiteX1-127" fmla="*/ 395752 w 1662754"/>
                <a:gd name="connsiteY1-128" fmla="*/ 1007563 h 2963373"/>
                <a:gd name="connsiteX2-129" fmla="*/ 1662753 w 1662754"/>
                <a:gd name="connsiteY2-130" fmla="*/ 0 h 2963373"/>
                <a:gd name="connsiteX0-131" fmla="*/ 7299 w 1670052"/>
                <a:gd name="connsiteY0-132" fmla="*/ 2963373 h 2963373"/>
                <a:gd name="connsiteX1-133" fmla="*/ 87439 w 1670052"/>
                <a:gd name="connsiteY1-134" fmla="*/ 600349 h 2963373"/>
                <a:gd name="connsiteX2-135" fmla="*/ 1670052 w 1670052"/>
                <a:gd name="connsiteY2-136" fmla="*/ 0 h 2963373"/>
                <a:gd name="connsiteX0-137" fmla="*/ 21675 w 1668648"/>
                <a:gd name="connsiteY0-138" fmla="*/ 2459711 h 2459711"/>
                <a:gd name="connsiteX1-139" fmla="*/ 86035 w 1668648"/>
                <a:gd name="connsiteY1-140" fmla="*/ 600349 h 2459711"/>
                <a:gd name="connsiteX2-141" fmla="*/ 1668648 w 1668648"/>
                <a:gd name="connsiteY2-142" fmla="*/ 0 h 2459711"/>
                <a:gd name="connsiteX0-143" fmla="*/ 0 w 1646973"/>
                <a:gd name="connsiteY0-144" fmla="*/ 2459711 h 2459711"/>
                <a:gd name="connsiteX1-145" fmla="*/ 64360 w 1646973"/>
                <a:gd name="connsiteY1-146" fmla="*/ 600349 h 2459711"/>
                <a:gd name="connsiteX2-147" fmla="*/ 1646973 w 1646973"/>
                <a:gd name="connsiteY2-148" fmla="*/ 0 h 2459711"/>
                <a:gd name="connsiteX0-149" fmla="*/ 0 w 1646973"/>
                <a:gd name="connsiteY0-150" fmla="*/ 2459711 h 2459711"/>
                <a:gd name="connsiteX1-151" fmla="*/ 64360 w 1646973"/>
                <a:gd name="connsiteY1-152" fmla="*/ 600349 h 2459711"/>
                <a:gd name="connsiteX2-153" fmla="*/ 1646973 w 1646973"/>
                <a:gd name="connsiteY2-154" fmla="*/ 0 h 2459711"/>
              </a:gdLst>
              <a:ahLst/>
              <a:cxnLst>
                <a:cxn ang="0">
                  <a:pos x="connsiteX0-1" y="connsiteY0-2"/>
                </a:cxn>
                <a:cxn ang="0">
                  <a:pos x="connsiteX1-3" y="connsiteY1-4"/>
                </a:cxn>
                <a:cxn ang="0">
                  <a:pos x="connsiteX2-5" y="connsiteY2-6"/>
                </a:cxn>
              </a:cxnLst>
              <a:rect l="l" t="t" r="r" b="b"/>
              <a:pathLst>
                <a:path w="1646973" h="2459711">
                  <a:moveTo>
                    <a:pt x="0" y="2459711"/>
                  </a:moveTo>
                  <a:cubicBezTo>
                    <a:pt x="552738" y="1932824"/>
                    <a:pt x="-87778" y="1096280"/>
                    <a:pt x="64360" y="600349"/>
                  </a:cubicBezTo>
                  <a:cubicBezTo>
                    <a:pt x="263370" y="82878"/>
                    <a:pt x="1383015" y="209909"/>
                    <a:pt x="1646973" y="0"/>
                  </a:cubicBezTo>
                </a:path>
              </a:pathLst>
            </a:custGeom>
            <a:noFill/>
            <a:ln w="6350" cap="rnd">
              <a:solidFill>
                <a:schemeClr val="tx1">
                  <a:lumMod val="90000"/>
                  <a:lumOff val="10000"/>
                </a:schemeClr>
              </a:solidFill>
              <a:round/>
              <a:headEnd type="oval" w="lg" len="lg"/>
              <a:tailEnd type="none"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4"/>
            <p:cNvSpPr/>
            <p:nvPr/>
          </p:nvSpPr>
          <p:spPr>
            <a:xfrm rot="16200000">
              <a:off x="3512861" y="2544041"/>
              <a:ext cx="1312356" cy="2748527"/>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728485 h 1728485"/>
                <a:gd name="connsiteX1-27" fmla="*/ 948494 w 2808312"/>
                <a:gd name="connsiteY1-28" fmla="*/ 144309 h 1728485"/>
                <a:gd name="connsiteX2-29" fmla="*/ 2808312 w 2808312"/>
                <a:gd name="connsiteY2-30" fmla="*/ 144309 h 1728485"/>
                <a:gd name="connsiteX0-31" fmla="*/ 0 w 2808312"/>
                <a:gd name="connsiteY0-32" fmla="*/ 1584176 h 1584176"/>
                <a:gd name="connsiteX1-33" fmla="*/ 711368 w 2808312"/>
                <a:gd name="connsiteY1-34" fmla="*/ 517891 h 1584176"/>
                <a:gd name="connsiteX2-35" fmla="*/ 2808312 w 2808312"/>
                <a:gd name="connsiteY2-36" fmla="*/ 0 h 1584176"/>
                <a:gd name="connsiteX0-37" fmla="*/ 0 w 2808312"/>
                <a:gd name="connsiteY0-38" fmla="*/ 1584176 h 1584176"/>
                <a:gd name="connsiteX1-39" fmla="*/ 711368 w 2808312"/>
                <a:gd name="connsiteY1-40" fmla="*/ 517891 h 1584176"/>
                <a:gd name="connsiteX2-41" fmla="*/ 1739600 w 2808312"/>
                <a:gd name="connsiteY2-42" fmla="*/ 130096 h 1584176"/>
                <a:gd name="connsiteX3-43" fmla="*/ 2808312 w 2808312"/>
                <a:gd name="connsiteY3-44" fmla="*/ 0 h 1584176"/>
                <a:gd name="connsiteX0-45" fmla="*/ 0 w 2808312"/>
                <a:gd name="connsiteY0-46" fmla="*/ 1584176 h 1584176"/>
                <a:gd name="connsiteX1-47" fmla="*/ 711368 w 2808312"/>
                <a:gd name="connsiteY1-48" fmla="*/ 517891 h 1584176"/>
                <a:gd name="connsiteX2-49" fmla="*/ 1881876 w 2808312"/>
                <a:gd name="connsiteY2-50" fmla="*/ 309366 h 1584176"/>
                <a:gd name="connsiteX3-51" fmla="*/ 2808312 w 2808312"/>
                <a:gd name="connsiteY3-52" fmla="*/ 0 h 1584176"/>
                <a:gd name="connsiteX0-53" fmla="*/ 0 w 2023260"/>
                <a:gd name="connsiteY0-54" fmla="*/ 1872999 h 1872999"/>
                <a:gd name="connsiteX1-55" fmla="*/ 711368 w 2023260"/>
                <a:gd name="connsiteY1-56" fmla="*/ 806714 h 1872999"/>
                <a:gd name="connsiteX2-57" fmla="*/ 1881876 w 2023260"/>
                <a:gd name="connsiteY2-58" fmla="*/ 598189 h 1872999"/>
                <a:gd name="connsiteX3-59" fmla="*/ 1978369 w 2023260"/>
                <a:gd name="connsiteY3-60" fmla="*/ 0 h 1872999"/>
                <a:gd name="connsiteX0-61" fmla="*/ 0 w 2023260"/>
                <a:gd name="connsiteY0-62" fmla="*/ 1872999 h 1872999"/>
                <a:gd name="connsiteX1-63" fmla="*/ 711368 w 2023260"/>
                <a:gd name="connsiteY1-64" fmla="*/ 806714 h 1872999"/>
                <a:gd name="connsiteX2-65" fmla="*/ 1881876 w 2023260"/>
                <a:gd name="connsiteY2-66" fmla="*/ 598189 h 1872999"/>
                <a:gd name="connsiteX3-67" fmla="*/ 1978369 w 2023260"/>
                <a:gd name="connsiteY3-68" fmla="*/ 0 h 1872999"/>
                <a:gd name="connsiteX0-69" fmla="*/ 0 w 2069674"/>
                <a:gd name="connsiteY0-70" fmla="*/ 1872999 h 1872999"/>
                <a:gd name="connsiteX1-71" fmla="*/ 711368 w 2069674"/>
                <a:gd name="connsiteY1-72" fmla="*/ 806714 h 1872999"/>
                <a:gd name="connsiteX2-73" fmla="*/ 1881876 w 2069674"/>
                <a:gd name="connsiteY2-74" fmla="*/ 598189 h 1872999"/>
                <a:gd name="connsiteX3-75" fmla="*/ 1978369 w 2069674"/>
                <a:gd name="connsiteY3-76" fmla="*/ 0 h 1872999"/>
                <a:gd name="connsiteX0-77" fmla="*/ 0 w 1980086"/>
                <a:gd name="connsiteY0-78" fmla="*/ 1872999 h 1872999"/>
                <a:gd name="connsiteX1-79" fmla="*/ 711368 w 1980086"/>
                <a:gd name="connsiteY1-80" fmla="*/ 806714 h 1872999"/>
                <a:gd name="connsiteX2-81" fmla="*/ 1621037 w 1980086"/>
                <a:gd name="connsiteY2-82" fmla="*/ 639272 h 1872999"/>
                <a:gd name="connsiteX3-83" fmla="*/ 1978369 w 1980086"/>
                <a:gd name="connsiteY3-84" fmla="*/ 0 h 1872999"/>
                <a:gd name="connsiteX0-85" fmla="*/ 0 w 1978701"/>
                <a:gd name="connsiteY0-86" fmla="*/ 1872999 h 1872999"/>
                <a:gd name="connsiteX1-87" fmla="*/ 711368 w 1978701"/>
                <a:gd name="connsiteY1-88" fmla="*/ 806714 h 1872999"/>
                <a:gd name="connsiteX2-89" fmla="*/ 1449861 w 1978701"/>
                <a:gd name="connsiteY2-90" fmla="*/ 639272 h 1872999"/>
                <a:gd name="connsiteX3-91" fmla="*/ 1978369 w 1978701"/>
                <a:gd name="connsiteY3-92" fmla="*/ 0 h 1872999"/>
                <a:gd name="connsiteX0-93" fmla="*/ 0 w 1978701"/>
                <a:gd name="connsiteY0-94" fmla="*/ 1872999 h 1872999"/>
                <a:gd name="connsiteX1-95" fmla="*/ 711368 w 1978701"/>
                <a:gd name="connsiteY1-96" fmla="*/ 1007563 h 1872999"/>
                <a:gd name="connsiteX2-97" fmla="*/ 1449861 w 1978701"/>
                <a:gd name="connsiteY2-98" fmla="*/ 639272 h 1872999"/>
                <a:gd name="connsiteX3-99" fmla="*/ 1978369 w 1978701"/>
                <a:gd name="connsiteY3-100" fmla="*/ 0 h 1872999"/>
                <a:gd name="connsiteX0-101" fmla="*/ 0 w 2010262"/>
                <a:gd name="connsiteY0-102" fmla="*/ 2344512 h 2344512"/>
                <a:gd name="connsiteX1-103" fmla="*/ 742929 w 2010262"/>
                <a:gd name="connsiteY1-104" fmla="*/ 1007563 h 2344512"/>
                <a:gd name="connsiteX2-105" fmla="*/ 1481422 w 2010262"/>
                <a:gd name="connsiteY2-106" fmla="*/ 639272 h 2344512"/>
                <a:gd name="connsiteX3-107" fmla="*/ 2009930 w 2010262"/>
                <a:gd name="connsiteY3-108" fmla="*/ 0 h 2344512"/>
                <a:gd name="connsiteX0-109" fmla="*/ 0 w 2010262"/>
                <a:gd name="connsiteY0-110" fmla="*/ 2344512 h 2344512"/>
                <a:gd name="connsiteX1-111" fmla="*/ 742929 w 2010262"/>
                <a:gd name="connsiteY1-112" fmla="*/ 1007563 h 2344512"/>
                <a:gd name="connsiteX2-113" fmla="*/ 1481422 w 2010262"/>
                <a:gd name="connsiteY2-114" fmla="*/ 639272 h 2344512"/>
                <a:gd name="connsiteX3-115" fmla="*/ 2009930 w 2010262"/>
                <a:gd name="connsiteY3-116" fmla="*/ 0 h 2344512"/>
                <a:gd name="connsiteX0-117" fmla="*/ 0 w 1663085"/>
                <a:gd name="connsiteY0-118" fmla="*/ 2963373 h 2963373"/>
                <a:gd name="connsiteX1-119" fmla="*/ 395752 w 1663085"/>
                <a:gd name="connsiteY1-120" fmla="*/ 1007563 h 2963373"/>
                <a:gd name="connsiteX2-121" fmla="*/ 1134245 w 1663085"/>
                <a:gd name="connsiteY2-122" fmla="*/ 639272 h 2963373"/>
                <a:gd name="connsiteX3-123" fmla="*/ 1662753 w 1663085"/>
                <a:gd name="connsiteY3-124" fmla="*/ 0 h 2963373"/>
                <a:gd name="connsiteX0-125" fmla="*/ 0 w 1662754"/>
                <a:gd name="connsiteY0-126" fmla="*/ 2963373 h 2963373"/>
                <a:gd name="connsiteX1-127" fmla="*/ 395752 w 1662754"/>
                <a:gd name="connsiteY1-128" fmla="*/ 1007563 h 2963373"/>
                <a:gd name="connsiteX2-129" fmla="*/ 1662753 w 1662754"/>
                <a:gd name="connsiteY2-130" fmla="*/ 0 h 2963373"/>
                <a:gd name="connsiteX0-131" fmla="*/ 7299 w 1670052"/>
                <a:gd name="connsiteY0-132" fmla="*/ 2963373 h 2963373"/>
                <a:gd name="connsiteX1-133" fmla="*/ 87439 w 1670052"/>
                <a:gd name="connsiteY1-134" fmla="*/ 600349 h 2963373"/>
                <a:gd name="connsiteX2-135" fmla="*/ 1670052 w 1670052"/>
                <a:gd name="connsiteY2-136" fmla="*/ 0 h 2963373"/>
                <a:gd name="connsiteX0-137" fmla="*/ 21675 w 1668648"/>
                <a:gd name="connsiteY0-138" fmla="*/ 2459711 h 2459711"/>
                <a:gd name="connsiteX1-139" fmla="*/ 86035 w 1668648"/>
                <a:gd name="connsiteY1-140" fmla="*/ 600349 h 2459711"/>
                <a:gd name="connsiteX2-141" fmla="*/ 1668648 w 1668648"/>
                <a:gd name="connsiteY2-142" fmla="*/ 0 h 2459711"/>
                <a:gd name="connsiteX0-143" fmla="*/ 0 w 1646973"/>
                <a:gd name="connsiteY0-144" fmla="*/ 2459711 h 2459711"/>
                <a:gd name="connsiteX1-145" fmla="*/ 402861 w 1646973"/>
                <a:gd name="connsiteY1-146" fmla="*/ 700547 h 2459711"/>
                <a:gd name="connsiteX2-147" fmla="*/ 1646973 w 1646973"/>
                <a:gd name="connsiteY2-148" fmla="*/ 0 h 2459711"/>
                <a:gd name="connsiteX0-149" fmla="*/ 305333 w 1310028"/>
                <a:gd name="connsiteY0-150" fmla="*/ 2447923 h 2447923"/>
                <a:gd name="connsiteX1-151" fmla="*/ 65916 w 1310028"/>
                <a:gd name="connsiteY1-152" fmla="*/ 700547 h 2447923"/>
                <a:gd name="connsiteX2-153" fmla="*/ 1310028 w 1310028"/>
                <a:gd name="connsiteY2-154" fmla="*/ 0 h 2447923"/>
                <a:gd name="connsiteX0-155" fmla="*/ 77433 w 1082128"/>
                <a:gd name="connsiteY0-156" fmla="*/ 2447923 h 2447923"/>
                <a:gd name="connsiteX1-157" fmla="*/ 81043 w 1082128"/>
                <a:gd name="connsiteY1-158" fmla="*/ 700549 h 2447923"/>
                <a:gd name="connsiteX2-159" fmla="*/ 1082128 w 1082128"/>
                <a:gd name="connsiteY2-160" fmla="*/ 0 h 2447923"/>
                <a:gd name="connsiteX0-161" fmla="*/ 20720 w 1025415"/>
                <a:gd name="connsiteY0-162" fmla="*/ 2447923 h 2447923"/>
                <a:gd name="connsiteX1-163" fmla="*/ 24330 w 1025415"/>
                <a:gd name="connsiteY1-164" fmla="*/ 700549 h 2447923"/>
                <a:gd name="connsiteX2-165" fmla="*/ 1025415 w 1025415"/>
                <a:gd name="connsiteY2-166" fmla="*/ 0 h 2447923"/>
                <a:gd name="connsiteX0-167" fmla="*/ 20720 w 1025415"/>
                <a:gd name="connsiteY0-168" fmla="*/ 2447923 h 2447923"/>
                <a:gd name="connsiteX1-169" fmla="*/ 24330 w 1025415"/>
                <a:gd name="connsiteY1-170" fmla="*/ 700549 h 2447923"/>
                <a:gd name="connsiteX2-171" fmla="*/ 1025415 w 1025415"/>
                <a:gd name="connsiteY2-172" fmla="*/ 0 h 2447923"/>
                <a:gd name="connsiteX0-173" fmla="*/ 326235 w 1018467"/>
                <a:gd name="connsiteY0-174" fmla="*/ 2436137 h 2436137"/>
                <a:gd name="connsiteX1-175" fmla="*/ 17382 w 1018467"/>
                <a:gd name="connsiteY1-176" fmla="*/ 700549 h 2436137"/>
                <a:gd name="connsiteX2-177" fmla="*/ 1018467 w 1018467"/>
                <a:gd name="connsiteY2-178" fmla="*/ 0 h 2436137"/>
                <a:gd name="connsiteX0-179" fmla="*/ 189881 w 1020981"/>
                <a:gd name="connsiteY0-180" fmla="*/ 2453821 h 2453821"/>
                <a:gd name="connsiteX1-181" fmla="*/ 19896 w 1020981"/>
                <a:gd name="connsiteY1-182" fmla="*/ 700549 h 2453821"/>
                <a:gd name="connsiteX2-183" fmla="*/ 1020981 w 1020981"/>
                <a:gd name="connsiteY2-184" fmla="*/ 0 h 2453821"/>
              </a:gdLst>
              <a:ahLst/>
              <a:cxnLst>
                <a:cxn ang="0">
                  <a:pos x="connsiteX0-1" y="connsiteY0-2"/>
                </a:cxn>
                <a:cxn ang="0">
                  <a:pos x="connsiteX1-3" y="connsiteY1-4"/>
                </a:cxn>
                <a:cxn ang="0">
                  <a:pos x="connsiteX2-5" y="connsiteY2-6"/>
                </a:cxn>
              </a:cxnLst>
              <a:rect l="l" t="t" r="r" b="b"/>
              <a:pathLst>
                <a:path w="1020981" h="2453821">
                  <a:moveTo>
                    <a:pt x="189881" y="2453821"/>
                  </a:moveTo>
                  <a:cubicBezTo>
                    <a:pt x="742619" y="1926934"/>
                    <a:pt x="-140922" y="1308464"/>
                    <a:pt x="19896" y="700549"/>
                  </a:cubicBezTo>
                  <a:cubicBezTo>
                    <a:pt x="244948" y="106460"/>
                    <a:pt x="757023" y="209909"/>
                    <a:pt x="1020981" y="0"/>
                  </a:cubicBezTo>
                </a:path>
              </a:pathLst>
            </a:custGeom>
            <a:noFill/>
            <a:ln w="6350" cap="rnd">
              <a:solidFill>
                <a:schemeClr val="tx1">
                  <a:lumMod val="90000"/>
                  <a:lumOff val="10000"/>
                </a:schemeClr>
              </a:solidFill>
              <a:round/>
              <a:headEnd type="oval" w="lg" len="lg"/>
              <a:tailEnd type="none"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822264" y="940530"/>
            <a:ext cx="1748250" cy="4438597"/>
            <a:chOff x="6197609" y="2703513"/>
            <a:chExt cx="571501" cy="1450976"/>
          </a:xfrm>
          <a:noFill/>
        </p:grpSpPr>
        <p:sp>
          <p:nvSpPr>
            <p:cNvPr id="33" name="Freeform 14"/>
            <p:cNvSpPr/>
            <p:nvPr/>
          </p:nvSpPr>
          <p:spPr bwMode="auto">
            <a:xfrm>
              <a:off x="6197609" y="2971801"/>
              <a:ext cx="571501" cy="1182688"/>
            </a:xfrm>
            <a:custGeom>
              <a:avLst/>
              <a:gdLst>
                <a:gd name="T0" fmla="*/ 41 w 151"/>
                <a:gd name="T1" fmla="*/ 0 h 313"/>
                <a:gd name="T2" fmla="*/ 12 w 151"/>
                <a:gd name="T3" fmla="*/ 12 h 313"/>
                <a:gd name="T4" fmla="*/ 0 w 151"/>
                <a:gd name="T5" fmla="*/ 41 h 313"/>
                <a:gd name="T6" fmla="*/ 0 w 151"/>
                <a:gd name="T7" fmla="*/ 139 h 313"/>
                <a:gd name="T8" fmla="*/ 4 w 151"/>
                <a:gd name="T9" fmla="*/ 149 h 313"/>
                <a:gd name="T10" fmla="*/ 14 w 151"/>
                <a:gd name="T11" fmla="*/ 153 h 313"/>
                <a:gd name="T12" fmla="*/ 24 w 151"/>
                <a:gd name="T13" fmla="*/ 149 h 313"/>
                <a:gd name="T14" fmla="*/ 28 w 151"/>
                <a:gd name="T15" fmla="*/ 139 h 313"/>
                <a:gd name="T16" fmla="*/ 28 w 151"/>
                <a:gd name="T17" fmla="*/ 51 h 313"/>
                <a:gd name="T18" fmla="*/ 35 w 151"/>
                <a:gd name="T19" fmla="*/ 51 h 313"/>
                <a:gd name="T20" fmla="*/ 35 w 151"/>
                <a:gd name="T21" fmla="*/ 295 h 313"/>
                <a:gd name="T22" fmla="*/ 41 w 151"/>
                <a:gd name="T23" fmla="*/ 308 h 313"/>
                <a:gd name="T24" fmla="*/ 54 w 151"/>
                <a:gd name="T25" fmla="*/ 313 h 313"/>
                <a:gd name="T26" fmla="*/ 67 w 151"/>
                <a:gd name="T27" fmla="*/ 308 h 313"/>
                <a:gd name="T28" fmla="*/ 72 w 151"/>
                <a:gd name="T29" fmla="*/ 295 h 313"/>
                <a:gd name="T30" fmla="*/ 72 w 151"/>
                <a:gd name="T31" fmla="*/ 154 h 313"/>
                <a:gd name="T32" fmla="*/ 80 w 151"/>
                <a:gd name="T33" fmla="*/ 154 h 313"/>
                <a:gd name="T34" fmla="*/ 80 w 151"/>
                <a:gd name="T35" fmla="*/ 295 h 313"/>
                <a:gd name="T36" fmla="*/ 85 w 151"/>
                <a:gd name="T37" fmla="*/ 308 h 313"/>
                <a:gd name="T38" fmla="*/ 99 w 151"/>
                <a:gd name="T39" fmla="*/ 313 h 313"/>
                <a:gd name="T40" fmla="*/ 111 w 151"/>
                <a:gd name="T41" fmla="*/ 308 h 313"/>
                <a:gd name="T42" fmla="*/ 116 w 151"/>
                <a:gd name="T43" fmla="*/ 295 h 313"/>
                <a:gd name="T44" fmla="*/ 116 w 151"/>
                <a:gd name="T45" fmla="*/ 51 h 313"/>
                <a:gd name="T46" fmla="*/ 124 w 151"/>
                <a:gd name="T47" fmla="*/ 51 h 313"/>
                <a:gd name="T48" fmla="*/ 124 w 151"/>
                <a:gd name="T49" fmla="*/ 139 h 313"/>
                <a:gd name="T50" fmla="*/ 127 w 151"/>
                <a:gd name="T51" fmla="*/ 149 h 313"/>
                <a:gd name="T52" fmla="*/ 138 w 151"/>
                <a:gd name="T53" fmla="*/ 153 h 313"/>
                <a:gd name="T54" fmla="*/ 148 w 151"/>
                <a:gd name="T55" fmla="*/ 149 h 313"/>
                <a:gd name="T56" fmla="*/ 151 w 151"/>
                <a:gd name="T57" fmla="*/ 139 h 313"/>
                <a:gd name="T58" fmla="*/ 151 w 151"/>
                <a:gd name="T59" fmla="*/ 41 h 313"/>
                <a:gd name="T60" fmla="*/ 139 w 151"/>
                <a:gd name="T61" fmla="*/ 12 h 313"/>
                <a:gd name="T62" fmla="*/ 111 w 151"/>
                <a:gd name="T63" fmla="*/ 0 h 313"/>
                <a:gd name="T64" fmla="*/ 41 w 151"/>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1" h="313">
                  <a:moveTo>
                    <a:pt x="41" y="0"/>
                  </a:moveTo>
                  <a:cubicBezTo>
                    <a:pt x="30" y="0"/>
                    <a:pt x="20" y="4"/>
                    <a:pt x="12" y="12"/>
                  </a:cubicBezTo>
                  <a:cubicBezTo>
                    <a:pt x="4" y="20"/>
                    <a:pt x="0" y="30"/>
                    <a:pt x="0" y="41"/>
                  </a:cubicBezTo>
                  <a:cubicBezTo>
                    <a:pt x="0" y="139"/>
                    <a:pt x="0" y="139"/>
                    <a:pt x="0" y="139"/>
                  </a:cubicBezTo>
                  <a:cubicBezTo>
                    <a:pt x="0" y="143"/>
                    <a:pt x="1" y="146"/>
                    <a:pt x="4" y="149"/>
                  </a:cubicBezTo>
                  <a:cubicBezTo>
                    <a:pt x="7" y="152"/>
                    <a:pt x="10" y="153"/>
                    <a:pt x="14" y="153"/>
                  </a:cubicBezTo>
                  <a:cubicBezTo>
                    <a:pt x="18" y="153"/>
                    <a:pt x="21" y="152"/>
                    <a:pt x="24" y="149"/>
                  </a:cubicBezTo>
                  <a:cubicBezTo>
                    <a:pt x="26" y="146"/>
                    <a:pt x="28" y="143"/>
                    <a:pt x="28" y="139"/>
                  </a:cubicBezTo>
                  <a:cubicBezTo>
                    <a:pt x="28" y="51"/>
                    <a:pt x="28" y="51"/>
                    <a:pt x="28" y="51"/>
                  </a:cubicBezTo>
                  <a:cubicBezTo>
                    <a:pt x="35" y="51"/>
                    <a:pt x="35" y="51"/>
                    <a:pt x="35" y="51"/>
                  </a:cubicBezTo>
                  <a:cubicBezTo>
                    <a:pt x="35" y="295"/>
                    <a:pt x="35" y="295"/>
                    <a:pt x="35" y="295"/>
                  </a:cubicBezTo>
                  <a:cubicBezTo>
                    <a:pt x="35" y="300"/>
                    <a:pt x="37" y="304"/>
                    <a:pt x="41" y="308"/>
                  </a:cubicBezTo>
                  <a:cubicBezTo>
                    <a:pt x="44" y="311"/>
                    <a:pt x="49" y="313"/>
                    <a:pt x="54" y="313"/>
                  </a:cubicBezTo>
                  <a:cubicBezTo>
                    <a:pt x="59" y="313"/>
                    <a:pt x="63" y="311"/>
                    <a:pt x="67" y="308"/>
                  </a:cubicBezTo>
                  <a:cubicBezTo>
                    <a:pt x="70" y="304"/>
                    <a:pt x="72" y="300"/>
                    <a:pt x="72" y="295"/>
                  </a:cubicBezTo>
                  <a:cubicBezTo>
                    <a:pt x="72" y="154"/>
                    <a:pt x="72" y="154"/>
                    <a:pt x="72" y="154"/>
                  </a:cubicBezTo>
                  <a:cubicBezTo>
                    <a:pt x="80" y="154"/>
                    <a:pt x="80" y="154"/>
                    <a:pt x="80" y="154"/>
                  </a:cubicBezTo>
                  <a:cubicBezTo>
                    <a:pt x="80" y="295"/>
                    <a:pt x="80" y="295"/>
                    <a:pt x="80" y="295"/>
                  </a:cubicBezTo>
                  <a:cubicBezTo>
                    <a:pt x="80" y="300"/>
                    <a:pt x="82" y="304"/>
                    <a:pt x="85" y="308"/>
                  </a:cubicBezTo>
                  <a:cubicBezTo>
                    <a:pt x="89" y="311"/>
                    <a:pt x="93" y="313"/>
                    <a:pt x="99" y="313"/>
                  </a:cubicBezTo>
                  <a:cubicBezTo>
                    <a:pt x="104" y="313"/>
                    <a:pt x="108" y="311"/>
                    <a:pt x="111" y="308"/>
                  </a:cubicBezTo>
                  <a:cubicBezTo>
                    <a:pt x="115" y="304"/>
                    <a:pt x="116" y="300"/>
                    <a:pt x="116" y="295"/>
                  </a:cubicBezTo>
                  <a:cubicBezTo>
                    <a:pt x="116" y="51"/>
                    <a:pt x="116" y="51"/>
                    <a:pt x="116" y="51"/>
                  </a:cubicBezTo>
                  <a:cubicBezTo>
                    <a:pt x="124" y="51"/>
                    <a:pt x="124" y="51"/>
                    <a:pt x="124" y="51"/>
                  </a:cubicBezTo>
                  <a:cubicBezTo>
                    <a:pt x="124" y="139"/>
                    <a:pt x="124" y="139"/>
                    <a:pt x="124" y="139"/>
                  </a:cubicBezTo>
                  <a:cubicBezTo>
                    <a:pt x="124" y="143"/>
                    <a:pt x="125" y="146"/>
                    <a:pt x="127" y="149"/>
                  </a:cubicBezTo>
                  <a:cubicBezTo>
                    <a:pt x="130" y="152"/>
                    <a:pt x="134" y="153"/>
                    <a:pt x="138" y="153"/>
                  </a:cubicBezTo>
                  <a:cubicBezTo>
                    <a:pt x="142" y="153"/>
                    <a:pt x="145" y="152"/>
                    <a:pt x="148" y="149"/>
                  </a:cubicBezTo>
                  <a:cubicBezTo>
                    <a:pt x="150" y="146"/>
                    <a:pt x="151" y="143"/>
                    <a:pt x="151" y="139"/>
                  </a:cubicBezTo>
                  <a:cubicBezTo>
                    <a:pt x="151" y="41"/>
                    <a:pt x="151" y="41"/>
                    <a:pt x="151" y="41"/>
                  </a:cubicBezTo>
                  <a:cubicBezTo>
                    <a:pt x="151" y="30"/>
                    <a:pt x="147" y="20"/>
                    <a:pt x="139" y="12"/>
                  </a:cubicBezTo>
                  <a:cubicBezTo>
                    <a:pt x="132" y="4"/>
                    <a:pt x="122" y="0"/>
                    <a:pt x="111" y="0"/>
                  </a:cubicBezTo>
                  <a:lnTo>
                    <a:pt x="41" y="0"/>
                  </a:lnTo>
                  <a:close/>
                </a:path>
              </a:pathLst>
            </a:custGeom>
            <a:grpFill/>
            <a:ln w="9525" cap="flat">
              <a:solidFill>
                <a:schemeClr val="tx1">
                  <a:lumMod val="90000"/>
                  <a:lumOff val="10000"/>
                </a:schemeClr>
              </a:solidFill>
              <a:prstDash val="solid"/>
              <a:miter lim="800000"/>
            </a:ln>
          </p:spPr>
          <p:txBody>
            <a:bodyPr vert="horz" wrap="square" lIns="91440" tIns="45720" rIns="91440" bIns="45720" numCol="1" anchor="t" anchorCtr="0" compatLnSpc="1"/>
            <a:lstStyle/>
            <a:p>
              <a:endParaRPr lang="en-US"/>
            </a:p>
          </p:txBody>
        </p:sp>
        <p:sp>
          <p:nvSpPr>
            <p:cNvPr id="34" name="Freeform 15"/>
            <p:cNvSpPr/>
            <p:nvPr/>
          </p:nvSpPr>
          <p:spPr bwMode="auto">
            <a:xfrm>
              <a:off x="6369059" y="2703513"/>
              <a:ext cx="233363" cy="238125"/>
            </a:xfrm>
            <a:custGeom>
              <a:avLst/>
              <a:gdLst>
                <a:gd name="T0" fmla="*/ 31 w 62"/>
                <a:gd name="T1" fmla="*/ 63 h 63"/>
                <a:gd name="T2" fmla="*/ 53 w 62"/>
                <a:gd name="T3" fmla="*/ 54 h 63"/>
                <a:gd name="T4" fmla="*/ 62 w 62"/>
                <a:gd name="T5" fmla="*/ 32 h 63"/>
                <a:gd name="T6" fmla="*/ 53 w 62"/>
                <a:gd name="T7" fmla="*/ 10 h 63"/>
                <a:gd name="T8" fmla="*/ 31 w 62"/>
                <a:gd name="T9" fmla="*/ 0 h 63"/>
                <a:gd name="T10" fmla="*/ 9 w 62"/>
                <a:gd name="T11" fmla="*/ 10 h 63"/>
                <a:gd name="T12" fmla="*/ 0 w 62"/>
                <a:gd name="T13" fmla="*/ 32 h 63"/>
                <a:gd name="T14" fmla="*/ 9 w 62"/>
                <a:gd name="T15" fmla="*/ 54 h 63"/>
                <a:gd name="T16" fmla="*/ 31 w 62"/>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3">
                  <a:moveTo>
                    <a:pt x="31" y="63"/>
                  </a:moveTo>
                  <a:cubicBezTo>
                    <a:pt x="39" y="63"/>
                    <a:pt x="47" y="60"/>
                    <a:pt x="53" y="54"/>
                  </a:cubicBezTo>
                  <a:cubicBezTo>
                    <a:pt x="59" y="48"/>
                    <a:pt x="62" y="41"/>
                    <a:pt x="62" y="32"/>
                  </a:cubicBezTo>
                  <a:cubicBezTo>
                    <a:pt x="62" y="23"/>
                    <a:pt x="59" y="16"/>
                    <a:pt x="53" y="10"/>
                  </a:cubicBezTo>
                  <a:cubicBezTo>
                    <a:pt x="47" y="3"/>
                    <a:pt x="39" y="0"/>
                    <a:pt x="31" y="0"/>
                  </a:cubicBezTo>
                  <a:cubicBezTo>
                    <a:pt x="22" y="0"/>
                    <a:pt x="14" y="3"/>
                    <a:pt x="9" y="10"/>
                  </a:cubicBezTo>
                  <a:cubicBezTo>
                    <a:pt x="2" y="16"/>
                    <a:pt x="0" y="23"/>
                    <a:pt x="0" y="32"/>
                  </a:cubicBezTo>
                  <a:cubicBezTo>
                    <a:pt x="0" y="41"/>
                    <a:pt x="2" y="48"/>
                    <a:pt x="9" y="54"/>
                  </a:cubicBezTo>
                  <a:cubicBezTo>
                    <a:pt x="14" y="60"/>
                    <a:pt x="22" y="63"/>
                    <a:pt x="31" y="63"/>
                  </a:cubicBezTo>
                  <a:close/>
                </a:path>
              </a:pathLst>
            </a:custGeom>
            <a:grpFill/>
            <a:ln w="9525" cap="flat">
              <a:solidFill>
                <a:schemeClr val="tx1">
                  <a:lumMod val="90000"/>
                  <a:lumOff val="10000"/>
                </a:schemeClr>
              </a:solidFill>
              <a:prstDash val="solid"/>
              <a:miter lim="800000"/>
            </a:ln>
          </p:spPr>
          <p:txBody>
            <a:bodyPr vert="horz" wrap="square" lIns="91440" tIns="45720" rIns="91440" bIns="45720" numCol="1" anchor="t" anchorCtr="0" compatLnSpc="1"/>
            <a:lstStyle/>
            <a:p>
              <a:endParaRPr lang="en-US"/>
            </a:p>
          </p:txBody>
        </p:sp>
      </p:grpSp>
      <p:sp>
        <p:nvSpPr>
          <p:cNvPr id="36" name="Rectangle 35"/>
          <p:cNvSpPr/>
          <p:nvPr/>
        </p:nvSpPr>
        <p:spPr>
          <a:xfrm flipH="1">
            <a:off x="4131698" y="797190"/>
            <a:ext cx="3770233" cy="2174185"/>
          </a:xfrm>
          <a:prstGeom prst="rect">
            <a:avLst/>
          </a:prstGeom>
        </p:spPr>
        <p:txBody>
          <a:bodyPr wrap="square">
            <a:spAutoFit/>
          </a:bodyPr>
          <a:lstStyle/>
          <a:p>
            <a:pPr>
              <a:lnSpc>
                <a:spcPct val="89000"/>
              </a:lnSpc>
            </a:pPr>
            <a:r>
              <a:rPr lang="en-US" sz="9600">
                <a:solidFill>
                  <a:schemeClr val="tx1">
                    <a:lumMod val="90000"/>
                    <a:lumOff val="10000"/>
                  </a:schemeClr>
                </a:solidFill>
              </a:rPr>
              <a:t>70%</a:t>
            </a:r>
          </a:p>
          <a:p>
            <a:pPr>
              <a:lnSpc>
                <a:spcPct val="89000"/>
              </a:lnSpc>
            </a:pPr>
            <a:r>
              <a:rPr lang="en-US" sz="2400">
                <a:solidFill>
                  <a:schemeClr val="tx1">
                    <a:lumMod val="90000"/>
                    <a:lumOff val="10000"/>
                  </a:schemeClr>
                </a:solidFill>
              </a:rPr>
              <a:t>Option Men</a:t>
            </a:r>
            <a:endParaRPr lang="en-US" sz="1600">
              <a:solidFill>
                <a:schemeClr val="tx1">
                  <a:lumMod val="90000"/>
                  <a:lumOff val="10000"/>
                </a:schemeClr>
              </a:solidFill>
            </a:endParaRPr>
          </a:p>
          <a:p>
            <a:pPr>
              <a:lnSpc>
                <a:spcPct val="89000"/>
              </a:lnSpc>
            </a:pPr>
            <a:r>
              <a:rPr lang="en-US" sz="1600"/>
              <a:t>Etiam dignissim dolor sit amet dictum volutpat. Sed egestas egestas turpis, </a:t>
            </a:r>
            <a:endParaRPr lang="en-US" sz="1600">
              <a:solidFill>
                <a:schemeClr val="tx1">
                  <a:lumMod val="90000"/>
                  <a:lumOff val="10000"/>
                </a:schemeClr>
              </a:solidFill>
            </a:endParaRPr>
          </a:p>
        </p:txBody>
      </p:sp>
      <p:grpSp>
        <p:nvGrpSpPr>
          <p:cNvPr id="37" name="Group 36"/>
          <p:cNvGrpSpPr/>
          <p:nvPr/>
        </p:nvGrpSpPr>
        <p:grpSpPr>
          <a:xfrm>
            <a:off x="8230887" y="632519"/>
            <a:ext cx="2886891" cy="1128715"/>
            <a:chOff x="8712240" y="1013469"/>
            <a:chExt cx="2886891" cy="1128715"/>
          </a:xfrm>
        </p:grpSpPr>
        <p:sp>
          <p:nvSpPr>
            <p:cNvPr id="38" name="Rectangle 37"/>
            <p:cNvSpPr/>
            <p:nvPr/>
          </p:nvSpPr>
          <p:spPr>
            <a:xfrm>
              <a:off x="8712240" y="1521034"/>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712240" y="1013469"/>
              <a:ext cx="2886891" cy="507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737640" y="1610105"/>
              <a:ext cx="2421169" cy="475771"/>
            </a:xfrm>
            <a:prstGeom prst="rect">
              <a:avLst/>
            </a:prstGeom>
          </p:spPr>
          <p:txBody>
            <a:bodyPr wrap="square">
              <a:spAutoFit/>
            </a:bodyPr>
            <a:lstStyle/>
            <a:p>
              <a:pPr>
                <a:lnSpc>
                  <a:spcPct val="89000"/>
                </a:lnSpc>
              </a:pPr>
              <a:r>
                <a:rPr lang="en-US" sz="1400"/>
                <a:t>Lorem ipsum dolor sit amet, consectetur adipiscing elit</a:t>
              </a:r>
            </a:p>
          </p:txBody>
        </p:sp>
        <p:sp>
          <p:nvSpPr>
            <p:cNvPr id="41" name="Rectangle 40"/>
            <p:cNvSpPr/>
            <p:nvPr/>
          </p:nvSpPr>
          <p:spPr>
            <a:xfrm>
              <a:off x="8752091" y="1056745"/>
              <a:ext cx="1489510" cy="421013"/>
            </a:xfrm>
            <a:prstGeom prst="rect">
              <a:avLst/>
            </a:prstGeom>
          </p:spPr>
          <p:txBody>
            <a:bodyPr wrap="none">
              <a:spAutoFit/>
            </a:bodyPr>
            <a:lstStyle/>
            <a:p>
              <a:pPr>
                <a:lnSpc>
                  <a:spcPct val="89000"/>
                </a:lnSpc>
              </a:pPr>
              <a:r>
                <a:rPr lang="en-US" sz="2400">
                  <a:solidFill>
                    <a:srgbClr val="FBFBFB"/>
                  </a:solidFill>
                </a:rPr>
                <a:t>First Step</a:t>
              </a:r>
              <a:endParaRPr lang="en-US" sz="1600">
                <a:solidFill>
                  <a:srgbClr val="FBFBFB"/>
                </a:solidFill>
              </a:endParaRPr>
            </a:p>
          </p:txBody>
        </p:sp>
      </p:grpSp>
      <p:grpSp>
        <p:nvGrpSpPr>
          <p:cNvPr id="42" name="Group 41"/>
          <p:cNvGrpSpPr/>
          <p:nvPr/>
        </p:nvGrpSpPr>
        <p:grpSpPr>
          <a:xfrm>
            <a:off x="8230887" y="1922042"/>
            <a:ext cx="2886891" cy="1128715"/>
            <a:chOff x="8712240" y="2302992"/>
            <a:chExt cx="2886891" cy="1128715"/>
          </a:xfrm>
        </p:grpSpPr>
        <p:sp>
          <p:nvSpPr>
            <p:cNvPr id="43" name="Rectangle 42"/>
            <p:cNvSpPr/>
            <p:nvPr/>
          </p:nvSpPr>
          <p:spPr>
            <a:xfrm>
              <a:off x="8712240" y="2810557"/>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712240" y="2302992"/>
              <a:ext cx="2886891" cy="507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737640" y="2899628"/>
              <a:ext cx="2421169" cy="475771"/>
            </a:xfrm>
            <a:prstGeom prst="rect">
              <a:avLst/>
            </a:prstGeom>
          </p:spPr>
          <p:txBody>
            <a:bodyPr wrap="square">
              <a:spAutoFit/>
            </a:bodyPr>
            <a:lstStyle/>
            <a:p>
              <a:pPr>
                <a:lnSpc>
                  <a:spcPct val="89000"/>
                </a:lnSpc>
              </a:pPr>
              <a:r>
                <a:rPr lang="en-US" sz="1400"/>
                <a:t>Lorem ipsum dolor sit amet, consectetur adipiscing elit</a:t>
              </a:r>
            </a:p>
          </p:txBody>
        </p:sp>
        <p:sp>
          <p:nvSpPr>
            <p:cNvPr id="46" name="Rectangle 45"/>
            <p:cNvSpPr/>
            <p:nvPr/>
          </p:nvSpPr>
          <p:spPr>
            <a:xfrm>
              <a:off x="8752091" y="2346268"/>
              <a:ext cx="1893467" cy="421013"/>
            </a:xfrm>
            <a:prstGeom prst="rect">
              <a:avLst/>
            </a:prstGeom>
          </p:spPr>
          <p:txBody>
            <a:bodyPr wrap="none">
              <a:spAutoFit/>
            </a:bodyPr>
            <a:lstStyle/>
            <a:p>
              <a:pPr>
                <a:lnSpc>
                  <a:spcPct val="89000"/>
                </a:lnSpc>
              </a:pPr>
              <a:r>
                <a:rPr lang="en-US" sz="2400">
                  <a:solidFill>
                    <a:srgbClr val="FBFBFB"/>
                  </a:solidFill>
                </a:rPr>
                <a:t>Second Step</a:t>
              </a:r>
              <a:endParaRPr lang="en-US" sz="1600">
                <a:solidFill>
                  <a:srgbClr val="FBFBFB"/>
                </a:solidFill>
              </a:endParaRPr>
            </a:p>
          </p:txBody>
        </p:sp>
      </p:grpSp>
      <p:grpSp>
        <p:nvGrpSpPr>
          <p:cNvPr id="47" name="Group 46"/>
          <p:cNvGrpSpPr/>
          <p:nvPr/>
        </p:nvGrpSpPr>
        <p:grpSpPr>
          <a:xfrm>
            <a:off x="8230887" y="3230645"/>
            <a:ext cx="2886891" cy="1128715"/>
            <a:chOff x="8712240" y="3611595"/>
            <a:chExt cx="2886891" cy="1128715"/>
          </a:xfrm>
        </p:grpSpPr>
        <p:sp>
          <p:nvSpPr>
            <p:cNvPr id="48" name="Rectangle 47"/>
            <p:cNvSpPr/>
            <p:nvPr/>
          </p:nvSpPr>
          <p:spPr>
            <a:xfrm>
              <a:off x="8712240" y="4119160"/>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712240" y="3611595"/>
              <a:ext cx="2886891" cy="5075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737640" y="4208231"/>
              <a:ext cx="2421169" cy="475771"/>
            </a:xfrm>
            <a:prstGeom prst="rect">
              <a:avLst/>
            </a:prstGeom>
          </p:spPr>
          <p:txBody>
            <a:bodyPr wrap="square">
              <a:spAutoFit/>
            </a:bodyPr>
            <a:lstStyle/>
            <a:p>
              <a:pPr>
                <a:lnSpc>
                  <a:spcPct val="89000"/>
                </a:lnSpc>
              </a:pPr>
              <a:r>
                <a:rPr lang="en-US" sz="1400"/>
                <a:t>Lorem ipsum dolor sit amet, consectetur adipiscing elit</a:t>
              </a:r>
            </a:p>
          </p:txBody>
        </p:sp>
        <p:sp>
          <p:nvSpPr>
            <p:cNvPr id="51" name="Rectangle 50"/>
            <p:cNvSpPr/>
            <p:nvPr/>
          </p:nvSpPr>
          <p:spPr>
            <a:xfrm>
              <a:off x="8752091" y="3654871"/>
              <a:ext cx="1577676" cy="421013"/>
            </a:xfrm>
            <a:prstGeom prst="rect">
              <a:avLst/>
            </a:prstGeom>
          </p:spPr>
          <p:txBody>
            <a:bodyPr wrap="none">
              <a:spAutoFit/>
            </a:bodyPr>
            <a:lstStyle/>
            <a:p>
              <a:pPr>
                <a:lnSpc>
                  <a:spcPct val="89000"/>
                </a:lnSpc>
              </a:pPr>
              <a:r>
                <a:rPr lang="en-US" sz="2400">
                  <a:solidFill>
                    <a:srgbClr val="FBFBFB"/>
                  </a:solidFill>
                </a:rPr>
                <a:t>Third Step</a:t>
              </a:r>
              <a:endParaRPr lang="en-US" sz="1600">
                <a:solidFill>
                  <a:srgbClr val="FBFBFB"/>
                </a:solidFill>
              </a:endParaRPr>
            </a:p>
          </p:txBody>
        </p:sp>
      </p:grpSp>
      <p:grpSp>
        <p:nvGrpSpPr>
          <p:cNvPr id="52" name="Group 51"/>
          <p:cNvGrpSpPr/>
          <p:nvPr/>
        </p:nvGrpSpPr>
        <p:grpSpPr>
          <a:xfrm>
            <a:off x="8230887" y="4559462"/>
            <a:ext cx="2886891" cy="1128715"/>
            <a:chOff x="8712240" y="4647104"/>
            <a:chExt cx="2886891" cy="1128715"/>
          </a:xfrm>
        </p:grpSpPr>
        <p:sp>
          <p:nvSpPr>
            <p:cNvPr id="53" name="Rectangle 52"/>
            <p:cNvSpPr/>
            <p:nvPr/>
          </p:nvSpPr>
          <p:spPr>
            <a:xfrm>
              <a:off x="8712240" y="5154669"/>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712240" y="4647104"/>
              <a:ext cx="2886891" cy="5075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737640" y="5243740"/>
              <a:ext cx="2421169" cy="475771"/>
            </a:xfrm>
            <a:prstGeom prst="rect">
              <a:avLst/>
            </a:prstGeom>
          </p:spPr>
          <p:txBody>
            <a:bodyPr wrap="square">
              <a:spAutoFit/>
            </a:bodyPr>
            <a:lstStyle/>
            <a:p>
              <a:pPr>
                <a:lnSpc>
                  <a:spcPct val="89000"/>
                </a:lnSpc>
              </a:pPr>
              <a:r>
                <a:rPr lang="en-US" sz="1400"/>
                <a:t>Lorem ipsum dolor sit amet, consectetur adipiscing elit</a:t>
              </a:r>
            </a:p>
          </p:txBody>
        </p:sp>
        <p:sp>
          <p:nvSpPr>
            <p:cNvPr id="56" name="Rectangle 55"/>
            <p:cNvSpPr/>
            <p:nvPr/>
          </p:nvSpPr>
          <p:spPr>
            <a:xfrm>
              <a:off x="8752091" y="4690380"/>
              <a:ext cx="1776448" cy="421013"/>
            </a:xfrm>
            <a:prstGeom prst="rect">
              <a:avLst/>
            </a:prstGeom>
          </p:spPr>
          <p:txBody>
            <a:bodyPr wrap="none">
              <a:spAutoFit/>
            </a:bodyPr>
            <a:lstStyle/>
            <a:p>
              <a:pPr>
                <a:lnSpc>
                  <a:spcPct val="89000"/>
                </a:lnSpc>
              </a:pPr>
              <a:r>
                <a:rPr lang="en-US" sz="2400">
                  <a:solidFill>
                    <a:srgbClr val="FBFBFB"/>
                  </a:solidFill>
                </a:rPr>
                <a:t>Fourth Step</a:t>
              </a:r>
              <a:endParaRPr lang="en-US" sz="1600">
                <a:solidFill>
                  <a:srgbClr val="FBFBFB"/>
                </a:solidFill>
              </a:endParaRPr>
            </a:p>
          </p:txBody>
        </p:sp>
      </p:grpSp>
      <p:grpSp>
        <p:nvGrpSpPr>
          <p:cNvPr id="57" name="Group 56"/>
          <p:cNvGrpSpPr/>
          <p:nvPr/>
        </p:nvGrpSpPr>
        <p:grpSpPr>
          <a:xfrm>
            <a:off x="4935958" y="3292375"/>
            <a:ext cx="2441988" cy="2441986"/>
            <a:chOff x="1797270" y="2510206"/>
            <a:chExt cx="2441988" cy="2441986"/>
          </a:xfrm>
        </p:grpSpPr>
        <p:sp>
          <p:nvSpPr>
            <p:cNvPr id="58" name="Donut 57"/>
            <p:cNvSpPr/>
            <p:nvPr/>
          </p:nvSpPr>
          <p:spPr>
            <a:xfrm>
              <a:off x="1797270" y="2510206"/>
              <a:ext cx="2441986" cy="2441986"/>
            </a:xfrm>
            <a:prstGeom prst="donut">
              <a:avLst>
                <a:gd name="adj" fmla="val 1931"/>
              </a:avLst>
            </a:prstGeom>
            <a:solidFill>
              <a:schemeClr val="tx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a:solidFill>
                    <a:schemeClr val="tx1"/>
                  </a:solidFill>
                  <a:ea typeface="Roboto Thin" charset="0"/>
                  <a:cs typeface="Roboto Thin" charset="0"/>
                </a:rPr>
                <a:t>51</a:t>
              </a:r>
              <a:r>
                <a:rPr lang="en-US" sz="4800" baseline="30000">
                  <a:solidFill>
                    <a:schemeClr val="tx1"/>
                  </a:solidFill>
                  <a:ea typeface="Roboto Thin" charset="0"/>
                  <a:cs typeface="Roboto Thin" charset="0"/>
                </a:rPr>
                <a:t>%</a:t>
              </a:r>
            </a:p>
            <a:p>
              <a:pPr algn="ctr">
                <a:lnSpc>
                  <a:spcPts val="1780"/>
                </a:lnSpc>
                <a:spcBef>
                  <a:spcPts val="400"/>
                </a:spcBef>
              </a:pPr>
              <a:r>
                <a:rPr lang="en-US" sz="1400">
                  <a:solidFill>
                    <a:schemeClr val="tx1"/>
                  </a:solidFill>
                  <a:ea typeface="Roboto Thin" charset="0"/>
                  <a:cs typeface="Roboto Thin" charset="0"/>
                </a:rPr>
                <a:t>Lorem Ipsum simply dummy text of the printing.</a:t>
              </a:r>
            </a:p>
          </p:txBody>
        </p:sp>
        <p:sp>
          <p:nvSpPr>
            <p:cNvPr id="59" name="Block Arc 58"/>
            <p:cNvSpPr/>
            <p:nvPr/>
          </p:nvSpPr>
          <p:spPr>
            <a:xfrm flipH="1">
              <a:off x="1797272" y="2510206"/>
              <a:ext cx="2441986" cy="2441986"/>
            </a:xfrm>
            <a:prstGeom prst="blockArc">
              <a:avLst>
                <a:gd name="adj1" fmla="val 5317116"/>
                <a:gd name="adj2" fmla="val 16200009"/>
                <a:gd name="adj3" fmla="val 172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Thin" charset="0"/>
              </a:endParaRPr>
            </a:p>
          </p:txBody>
        </p:sp>
      </p:grpSp>
      <p:sp>
        <p:nvSpPr>
          <p:cNvPr id="60" name="Rounded Rectangle 59"/>
          <p:cNvSpPr/>
          <p:nvPr/>
        </p:nvSpPr>
        <p:spPr bwMode="auto">
          <a:xfrm>
            <a:off x="4300210" y="3603427"/>
            <a:ext cx="1104985" cy="379142"/>
          </a:xfrm>
          <a:prstGeom prst="roundRect">
            <a:avLst/>
          </a:prstGeom>
          <a:solidFill>
            <a:schemeClr val="tx1"/>
          </a:solidFill>
          <a:ln>
            <a:noFill/>
          </a:ln>
        </p:spPr>
        <p:txBody>
          <a:bodyPr vert="horz" wrap="square" lIns="91440" tIns="45720" rIns="91440" bIns="45720" numCol="1" rtlCol="0" anchor="t" anchorCtr="0" compatLnSpc="1"/>
          <a:lstStyle/>
          <a:p>
            <a:pPr algn="ctr"/>
            <a:r>
              <a:rPr lang="en-GB">
                <a:solidFill>
                  <a:schemeClr val="bg1"/>
                </a:solidFill>
              </a:rPr>
              <a:t>2016.05</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3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73000">
                                          <p:cBhvr additive="base">
                                            <p:cTn id="7" dur="1500" fill="hold"/>
                                            <p:tgtEl>
                                              <p:spTgt spid="35"/>
                                            </p:tgtEl>
                                            <p:attrNameLst>
                                              <p:attrName>ppt_x</p:attrName>
                                            </p:attrNameLst>
                                          </p:cBhvr>
                                          <p:tavLst>
                                            <p:tav tm="0">
                                              <p:val>
                                                <p:strVal val="#ppt_x"/>
                                              </p:val>
                                            </p:tav>
                                            <p:tav tm="100000">
                                              <p:val>
                                                <p:strVal val="#ppt_x"/>
                                              </p:val>
                                            </p:tav>
                                          </p:tavLst>
                                        </p:anim>
                                        <p:anim calcmode="lin" valueType="num" p14:bounceEnd="73000">
                                          <p:cBhvr additive="base">
                                            <p:cTn id="8" dur="1500" fill="hold"/>
                                            <p:tgtEl>
                                              <p:spTgt spid="3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par>
                                    <p:cTn id="15" presetID="10" presetClass="entr" presetSubtype="0" fill="hold" nodeType="withEffect">
                                      <p:stCondLst>
                                        <p:cond delay="4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2" presetClass="entr" presetSubtype="2" decel="100000" fill="hold" nodeType="withEffect">
                                      <p:stCondLst>
                                        <p:cond delay="50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1000" fill="hold"/>
                                            <p:tgtEl>
                                              <p:spTgt spid="37"/>
                                            </p:tgtEl>
                                            <p:attrNameLst>
                                              <p:attrName>ppt_x</p:attrName>
                                            </p:attrNameLst>
                                          </p:cBhvr>
                                          <p:tavLst>
                                            <p:tav tm="0">
                                              <p:val>
                                                <p:strVal val="1+#ppt_w/2"/>
                                              </p:val>
                                            </p:tav>
                                            <p:tav tm="100000">
                                              <p:val>
                                                <p:strVal val="#ppt_x"/>
                                              </p:val>
                                            </p:tav>
                                          </p:tavLst>
                                        </p:anim>
                                        <p:anim calcmode="lin" valueType="num">
                                          <p:cBhvr additive="base">
                                            <p:cTn id="21" dur="1000" fill="hold"/>
                                            <p:tgtEl>
                                              <p:spTgt spid="3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60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1000" fill="hold"/>
                                            <p:tgtEl>
                                              <p:spTgt spid="42"/>
                                            </p:tgtEl>
                                            <p:attrNameLst>
                                              <p:attrName>ppt_x</p:attrName>
                                            </p:attrNameLst>
                                          </p:cBhvr>
                                          <p:tavLst>
                                            <p:tav tm="0">
                                              <p:val>
                                                <p:strVal val="1+#ppt_w/2"/>
                                              </p:val>
                                            </p:tav>
                                            <p:tav tm="100000">
                                              <p:val>
                                                <p:strVal val="#ppt_x"/>
                                              </p:val>
                                            </p:tav>
                                          </p:tavLst>
                                        </p:anim>
                                        <p:anim calcmode="lin" valueType="num">
                                          <p:cBhvr additive="base">
                                            <p:cTn id="25" dur="1000" fill="hold"/>
                                            <p:tgtEl>
                                              <p:spTgt spid="4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70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1000" fill="hold"/>
                                            <p:tgtEl>
                                              <p:spTgt spid="47"/>
                                            </p:tgtEl>
                                            <p:attrNameLst>
                                              <p:attrName>ppt_x</p:attrName>
                                            </p:attrNameLst>
                                          </p:cBhvr>
                                          <p:tavLst>
                                            <p:tav tm="0">
                                              <p:val>
                                                <p:strVal val="1+#ppt_w/2"/>
                                              </p:val>
                                            </p:tav>
                                            <p:tav tm="100000">
                                              <p:val>
                                                <p:strVal val="#ppt_x"/>
                                              </p:val>
                                            </p:tav>
                                          </p:tavLst>
                                        </p:anim>
                                        <p:anim calcmode="lin" valueType="num">
                                          <p:cBhvr additive="base">
                                            <p:cTn id="29" dur="10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80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1000" fill="hold"/>
                                            <p:tgtEl>
                                              <p:spTgt spid="52"/>
                                            </p:tgtEl>
                                            <p:attrNameLst>
                                              <p:attrName>ppt_x</p:attrName>
                                            </p:attrNameLst>
                                          </p:cBhvr>
                                          <p:tavLst>
                                            <p:tav tm="0">
                                              <p:val>
                                                <p:strVal val="1+#ppt_w/2"/>
                                              </p:val>
                                            </p:tav>
                                            <p:tav tm="100000">
                                              <p:val>
                                                <p:strVal val="#ppt_x"/>
                                              </p:val>
                                            </p:tav>
                                          </p:tavLst>
                                        </p:anim>
                                        <p:anim calcmode="lin" valueType="num">
                                          <p:cBhvr additive="base">
                                            <p:cTn id="33" dur="10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p:bldP spid="60"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500" fill="hold"/>
                                            <p:tgtEl>
                                              <p:spTgt spid="35"/>
                                            </p:tgtEl>
                                            <p:attrNameLst>
                                              <p:attrName>ppt_x</p:attrName>
                                            </p:attrNameLst>
                                          </p:cBhvr>
                                          <p:tavLst>
                                            <p:tav tm="0">
                                              <p:val>
                                                <p:strVal val="#ppt_x"/>
                                              </p:val>
                                            </p:tav>
                                            <p:tav tm="100000">
                                              <p:val>
                                                <p:strVal val="#ppt_x"/>
                                              </p:val>
                                            </p:tav>
                                          </p:tavLst>
                                        </p:anim>
                                        <p:anim calcmode="lin" valueType="num">
                                          <p:cBhvr additive="base">
                                            <p:cTn id="8" dur="1500" fill="hold"/>
                                            <p:tgtEl>
                                              <p:spTgt spid="3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par>
                                    <p:cTn id="15" presetID="10" presetClass="entr" presetSubtype="0" fill="hold" nodeType="withEffect">
                                      <p:stCondLst>
                                        <p:cond delay="4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2" presetClass="entr" presetSubtype="2" decel="100000" fill="hold" nodeType="withEffect">
                                      <p:stCondLst>
                                        <p:cond delay="50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1000" fill="hold"/>
                                            <p:tgtEl>
                                              <p:spTgt spid="37"/>
                                            </p:tgtEl>
                                            <p:attrNameLst>
                                              <p:attrName>ppt_x</p:attrName>
                                            </p:attrNameLst>
                                          </p:cBhvr>
                                          <p:tavLst>
                                            <p:tav tm="0">
                                              <p:val>
                                                <p:strVal val="1+#ppt_w/2"/>
                                              </p:val>
                                            </p:tav>
                                            <p:tav tm="100000">
                                              <p:val>
                                                <p:strVal val="#ppt_x"/>
                                              </p:val>
                                            </p:tav>
                                          </p:tavLst>
                                        </p:anim>
                                        <p:anim calcmode="lin" valueType="num">
                                          <p:cBhvr additive="base">
                                            <p:cTn id="21" dur="1000" fill="hold"/>
                                            <p:tgtEl>
                                              <p:spTgt spid="3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60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1000" fill="hold"/>
                                            <p:tgtEl>
                                              <p:spTgt spid="42"/>
                                            </p:tgtEl>
                                            <p:attrNameLst>
                                              <p:attrName>ppt_x</p:attrName>
                                            </p:attrNameLst>
                                          </p:cBhvr>
                                          <p:tavLst>
                                            <p:tav tm="0">
                                              <p:val>
                                                <p:strVal val="1+#ppt_w/2"/>
                                              </p:val>
                                            </p:tav>
                                            <p:tav tm="100000">
                                              <p:val>
                                                <p:strVal val="#ppt_x"/>
                                              </p:val>
                                            </p:tav>
                                          </p:tavLst>
                                        </p:anim>
                                        <p:anim calcmode="lin" valueType="num">
                                          <p:cBhvr additive="base">
                                            <p:cTn id="25" dur="1000" fill="hold"/>
                                            <p:tgtEl>
                                              <p:spTgt spid="4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70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1000" fill="hold"/>
                                            <p:tgtEl>
                                              <p:spTgt spid="47"/>
                                            </p:tgtEl>
                                            <p:attrNameLst>
                                              <p:attrName>ppt_x</p:attrName>
                                            </p:attrNameLst>
                                          </p:cBhvr>
                                          <p:tavLst>
                                            <p:tav tm="0">
                                              <p:val>
                                                <p:strVal val="1+#ppt_w/2"/>
                                              </p:val>
                                            </p:tav>
                                            <p:tav tm="100000">
                                              <p:val>
                                                <p:strVal val="#ppt_x"/>
                                              </p:val>
                                            </p:tav>
                                          </p:tavLst>
                                        </p:anim>
                                        <p:anim calcmode="lin" valueType="num">
                                          <p:cBhvr additive="base">
                                            <p:cTn id="29" dur="10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80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1000" fill="hold"/>
                                            <p:tgtEl>
                                              <p:spTgt spid="52"/>
                                            </p:tgtEl>
                                            <p:attrNameLst>
                                              <p:attrName>ppt_x</p:attrName>
                                            </p:attrNameLst>
                                          </p:cBhvr>
                                          <p:tavLst>
                                            <p:tav tm="0">
                                              <p:val>
                                                <p:strVal val="1+#ppt_w/2"/>
                                              </p:val>
                                            </p:tav>
                                            <p:tav tm="100000">
                                              <p:val>
                                                <p:strVal val="#ppt_x"/>
                                              </p:val>
                                            </p:tav>
                                          </p:tavLst>
                                        </p:anim>
                                        <p:anim calcmode="lin" valueType="num">
                                          <p:cBhvr additive="base">
                                            <p:cTn id="33" dur="10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p:bldP spid="60"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15438" y="3164486"/>
            <a:ext cx="2890435" cy="2890435"/>
            <a:chOff x="715438" y="3164486"/>
            <a:chExt cx="2890435" cy="2890435"/>
          </a:xfrm>
        </p:grpSpPr>
        <p:grpSp>
          <p:nvGrpSpPr>
            <p:cNvPr id="2" name="Group 1"/>
            <p:cNvGrpSpPr/>
            <p:nvPr/>
          </p:nvGrpSpPr>
          <p:grpSpPr>
            <a:xfrm>
              <a:off x="715438" y="3164486"/>
              <a:ext cx="2890435" cy="2890435"/>
              <a:chOff x="715438" y="3164486"/>
              <a:chExt cx="2890435" cy="2890435"/>
            </a:xfrm>
          </p:grpSpPr>
          <p:sp>
            <p:nvSpPr>
              <p:cNvPr id="24" name="Oval 23"/>
              <p:cNvSpPr/>
              <p:nvPr/>
            </p:nvSpPr>
            <p:spPr bwMode="auto">
              <a:xfrm>
                <a:off x="715438" y="3164486"/>
                <a:ext cx="2890435" cy="2890435"/>
              </a:xfrm>
              <a:prstGeom prst="ellipse">
                <a:avLst/>
              </a:prstGeom>
              <a:solidFill>
                <a:schemeClr val="tx1">
                  <a:lumMod val="25000"/>
                  <a:lumOff val="75000"/>
                  <a:alpha val="39000"/>
                </a:schemeClr>
              </a:solidFill>
              <a:ln>
                <a:noFill/>
              </a:ln>
            </p:spPr>
            <p:txBody>
              <a:bodyPr vert="horz" wrap="square" lIns="91440" tIns="45720" rIns="91440" bIns="45720" numCol="1" rtlCol="0" anchor="t" anchorCtr="0" compatLnSpc="1"/>
              <a:lstStyle/>
              <a:p>
                <a:pPr algn="ctr"/>
                <a:endParaRPr lang="en-US" sz="1200"/>
              </a:p>
            </p:txBody>
          </p:sp>
          <p:sp>
            <p:nvSpPr>
              <p:cNvPr id="27" name="TextBox 26"/>
              <p:cNvSpPr txBox="1"/>
              <p:nvPr/>
            </p:nvSpPr>
            <p:spPr>
              <a:xfrm>
                <a:off x="1975350" y="4366904"/>
                <a:ext cx="370614" cy="461665"/>
              </a:xfrm>
              <a:prstGeom prst="rect">
                <a:avLst/>
              </a:prstGeom>
              <a:noFill/>
            </p:spPr>
            <p:txBody>
              <a:bodyPr wrap="none" rtlCol="0">
                <a:spAutoFit/>
              </a:bodyPr>
              <a:lstStyle/>
              <a:p>
                <a:pPr algn="ctr"/>
                <a:r>
                  <a:rPr lang="en-US" sz="2400"/>
                  <a:t>B</a:t>
                </a:r>
              </a:p>
            </p:txBody>
          </p:sp>
        </p:grpSp>
        <p:sp>
          <p:nvSpPr>
            <p:cNvPr id="26" name="TextBox 25"/>
            <p:cNvSpPr txBox="1"/>
            <p:nvPr/>
          </p:nvSpPr>
          <p:spPr>
            <a:xfrm>
              <a:off x="764363" y="4208530"/>
              <a:ext cx="1330814" cy="830997"/>
            </a:xfrm>
            <a:prstGeom prst="rect">
              <a:avLst/>
            </a:prstGeom>
            <a:noFill/>
          </p:spPr>
          <p:txBody>
            <a:bodyPr wrap="none" rtlCol="0">
              <a:spAutoFit/>
            </a:bodyPr>
            <a:lstStyle/>
            <a:p>
              <a:r>
                <a:rPr lang="en-US" sz="4800">
                  <a:solidFill>
                    <a:schemeClr val="tx1">
                      <a:lumMod val="90000"/>
                      <a:lumOff val="10000"/>
                    </a:schemeClr>
                  </a:solidFill>
                </a:rPr>
                <a:t>50%</a:t>
              </a:r>
            </a:p>
          </p:txBody>
        </p:sp>
      </p:grpSp>
      <p:grpSp>
        <p:nvGrpSpPr>
          <p:cNvPr id="6" name="Group 5"/>
          <p:cNvGrpSpPr/>
          <p:nvPr/>
        </p:nvGrpSpPr>
        <p:grpSpPr>
          <a:xfrm>
            <a:off x="2945205" y="1372858"/>
            <a:ext cx="3847170" cy="3847170"/>
            <a:chOff x="2945205" y="1372858"/>
            <a:chExt cx="3847170" cy="3847170"/>
          </a:xfrm>
        </p:grpSpPr>
        <p:grpSp>
          <p:nvGrpSpPr>
            <p:cNvPr id="3" name="Group 2"/>
            <p:cNvGrpSpPr/>
            <p:nvPr/>
          </p:nvGrpSpPr>
          <p:grpSpPr>
            <a:xfrm>
              <a:off x="2945205" y="1372858"/>
              <a:ext cx="3847170" cy="3847170"/>
              <a:chOff x="2945205" y="1372858"/>
              <a:chExt cx="3847170" cy="3847170"/>
            </a:xfrm>
          </p:grpSpPr>
          <p:sp>
            <p:nvSpPr>
              <p:cNvPr id="14" name="Oval 13"/>
              <p:cNvSpPr/>
              <p:nvPr/>
            </p:nvSpPr>
            <p:spPr bwMode="auto">
              <a:xfrm>
                <a:off x="2945205" y="1372858"/>
                <a:ext cx="3847170" cy="3847170"/>
              </a:xfrm>
              <a:prstGeom prst="ellipse">
                <a:avLst/>
              </a:prstGeom>
              <a:solidFill>
                <a:schemeClr val="tx1">
                  <a:lumMod val="25000"/>
                  <a:lumOff val="75000"/>
                  <a:alpha val="39000"/>
                </a:schemeClr>
              </a:solidFill>
              <a:ln>
                <a:noFill/>
              </a:ln>
            </p:spPr>
            <p:txBody>
              <a:bodyPr vert="horz" wrap="square" lIns="91440" tIns="45720" rIns="91440" bIns="45720" numCol="1" rtlCol="0" anchor="t" anchorCtr="0" compatLnSpc="1"/>
              <a:lstStyle/>
              <a:p>
                <a:pPr algn="ctr"/>
                <a:endParaRPr lang="en-US"/>
              </a:p>
            </p:txBody>
          </p:sp>
          <p:sp>
            <p:nvSpPr>
              <p:cNvPr id="15" name="TextBox 14"/>
              <p:cNvSpPr txBox="1"/>
              <p:nvPr/>
            </p:nvSpPr>
            <p:spPr>
              <a:xfrm>
                <a:off x="4638599" y="2973277"/>
                <a:ext cx="460382" cy="646331"/>
              </a:xfrm>
              <a:prstGeom prst="rect">
                <a:avLst/>
              </a:prstGeom>
              <a:noFill/>
            </p:spPr>
            <p:txBody>
              <a:bodyPr wrap="none" rtlCol="0">
                <a:spAutoFit/>
              </a:bodyPr>
              <a:lstStyle/>
              <a:p>
                <a:pPr algn="ctr"/>
                <a:r>
                  <a:rPr lang="en-US" sz="3600"/>
                  <a:t>A</a:t>
                </a:r>
              </a:p>
            </p:txBody>
          </p:sp>
        </p:grpSp>
        <p:sp>
          <p:nvSpPr>
            <p:cNvPr id="9" name="TextBox 8"/>
            <p:cNvSpPr txBox="1"/>
            <p:nvPr/>
          </p:nvSpPr>
          <p:spPr>
            <a:xfrm>
              <a:off x="3432566" y="2518155"/>
              <a:ext cx="1035861" cy="646331"/>
            </a:xfrm>
            <a:prstGeom prst="rect">
              <a:avLst/>
            </a:prstGeom>
            <a:noFill/>
          </p:spPr>
          <p:txBody>
            <a:bodyPr wrap="none" rtlCol="0">
              <a:spAutoFit/>
            </a:bodyPr>
            <a:lstStyle/>
            <a:p>
              <a:r>
                <a:rPr lang="en-US" sz="3600">
                  <a:solidFill>
                    <a:schemeClr val="tx1">
                      <a:lumMod val="90000"/>
                      <a:lumOff val="10000"/>
                    </a:schemeClr>
                  </a:solidFill>
                </a:rPr>
                <a:t>12%</a:t>
              </a:r>
            </a:p>
          </p:txBody>
        </p:sp>
      </p:grpSp>
      <p:grpSp>
        <p:nvGrpSpPr>
          <p:cNvPr id="7" name="Group 6"/>
          <p:cNvGrpSpPr/>
          <p:nvPr/>
        </p:nvGrpSpPr>
        <p:grpSpPr>
          <a:xfrm>
            <a:off x="6592259" y="1755507"/>
            <a:ext cx="2171626" cy="2171626"/>
            <a:chOff x="6592259" y="1755507"/>
            <a:chExt cx="2171626" cy="2171626"/>
          </a:xfrm>
        </p:grpSpPr>
        <p:grpSp>
          <p:nvGrpSpPr>
            <p:cNvPr id="4" name="Group 3"/>
            <p:cNvGrpSpPr/>
            <p:nvPr/>
          </p:nvGrpSpPr>
          <p:grpSpPr>
            <a:xfrm>
              <a:off x="6592259" y="1755507"/>
              <a:ext cx="2171626" cy="2171626"/>
              <a:chOff x="6592259" y="1755507"/>
              <a:chExt cx="2171626" cy="2171626"/>
            </a:xfrm>
          </p:grpSpPr>
          <p:sp>
            <p:nvSpPr>
              <p:cNvPr id="20" name="Oval 19"/>
              <p:cNvSpPr/>
              <p:nvPr/>
            </p:nvSpPr>
            <p:spPr bwMode="auto">
              <a:xfrm>
                <a:off x="6592259" y="1755507"/>
                <a:ext cx="2171626" cy="2171626"/>
              </a:xfrm>
              <a:prstGeom prst="ellipse">
                <a:avLst/>
              </a:prstGeom>
              <a:solidFill>
                <a:schemeClr val="tx1">
                  <a:lumMod val="25000"/>
                  <a:lumOff val="75000"/>
                  <a:alpha val="39000"/>
                </a:schemeClr>
              </a:solidFill>
              <a:ln>
                <a:noFill/>
              </a:ln>
            </p:spPr>
            <p:txBody>
              <a:bodyPr vert="horz" wrap="square" lIns="91440" tIns="45720" rIns="91440" bIns="45720" numCol="1" rtlCol="0" anchor="t" anchorCtr="0" compatLnSpc="1"/>
              <a:lstStyle/>
              <a:p>
                <a:pPr algn="ctr"/>
                <a:endParaRPr lang="en-US" sz="1050"/>
              </a:p>
            </p:txBody>
          </p:sp>
          <p:sp>
            <p:nvSpPr>
              <p:cNvPr id="23" name="TextBox 22"/>
              <p:cNvSpPr txBox="1"/>
              <p:nvPr/>
            </p:nvSpPr>
            <p:spPr>
              <a:xfrm>
                <a:off x="7516810" y="2658901"/>
                <a:ext cx="322524" cy="369332"/>
              </a:xfrm>
              <a:prstGeom prst="rect">
                <a:avLst/>
              </a:prstGeom>
              <a:noFill/>
            </p:spPr>
            <p:txBody>
              <a:bodyPr wrap="none" rtlCol="0">
                <a:spAutoFit/>
              </a:bodyPr>
              <a:lstStyle/>
              <a:p>
                <a:pPr algn="ctr"/>
                <a:r>
                  <a:rPr lang="en-US"/>
                  <a:t>B</a:t>
                </a:r>
              </a:p>
            </p:txBody>
          </p:sp>
        </p:grpSp>
        <p:sp>
          <p:nvSpPr>
            <p:cNvPr id="22" name="TextBox 21"/>
            <p:cNvSpPr txBox="1"/>
            <p:nvPr/>
          </p:nvSpPr>
          <p:spPr>
            <a:xfrm>
              <a:off x="6867361" y="2401997"/>
              <a:ext cx="614271" cy="369332"/>
            </a:xfrm>
            <a:prstGeom prst="rect">
              <a:avLst/>
            </a:prstGeom>
            <a:noFill/>
          </p:spPr>
          <p:txBody>
            <a:bodyPr wrap="none" rtlCol="0">
              <a:spAutoFit/>
            </a:bodyPr>
            <a:lstStyle/>
            <a:p>
              <a:r>
                <a:rPr lang="en-US">
                  <a:solidFill>
                    <a:schemeClr val="tx1">
                      <a:lumMod val="90000"/>
                      <a:lumOff val="10000"/>
                    </a:schemeClr>
                  </a:solidFill>
                </a:rPr>
                <a:t>40%</a:t>
              </a:r>
            </a:p>
          </p:txBody>
        </p:sp>
      </p:grpSp>
      <p:sp>
        <p:nvSpPr>
          <p:cNvPr id="21" name="Block Arc 20"/>
          <p:cNvSpPr/>
          <p:nvPr/>
        </p:nvSpPr>
        <p:spPr bwMode="auto">
          <a:xfrm flipH="1">
            <a:off x="6786291" y="1949539"/>
            <a:ext cx="1783563" cy="1783563"/>
          </a:xfrm>
          <a:prstGeom prst="blockArc">
            <a:avLst>
              <a:gd name="adj1" fmla="val 1427796"/>
              <a:gd name="adj2" fmla="val 16381758"/>
              <a:gd name="adj3" fmla="val 35697"/>
            </a:avLst>
          </a:prstGeom>
          <a:solidFill>
            <a:schemeClr val="accent2"/>
          </a:solidFill>
          <a:ln w="76200">
            <a:solidFill>
              <a:srgbClr val="FFFFFF"/>
            </a:solid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sz="1050"/>
          </a:p>
        </p:txBody>
      </p:sp>
      <p:sp>
        <p:nvSpPr>
          <p:cNvPr id="8" name="Block Arc 7"/>
          <p:cNvSpPr/>
          <p:nvPr/>
        </p:nvSpPr>
        <p:spPr bwMode="auto">
          <a:xfrm flipH="1">
            <a:off x="3288944" y="1716597"/>
            <a:ext cx="3159693" cy="3159693"/>
          </a:xfrm>
          <a:prstGeom prst="blockArc">
            <a:avLst>
              <a:gd name="adj1" fmla="val 21536342"/>
              <a:gd name="adj2" fmla="val 18140127"/>
              <a:gd name="adj3" fmla="val 38083"/>
            </a:avLst>
          </a:prstGeom>
          <a:solidFill>
            <a:srgbClr val="3694C2"/>
          </a:solidFill>
          <a:ln w="76200">
            <a:solidFill>
              <a:srgbClr val="FFFFFF"/>
            </a:solid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a:p>
        </p:txBody>
      </p:sp>
      <p:sp>
        <p:nvSpPr>
          <p:cNvPr id="25" name="Block Arc 24"/>
          <p:cNvSpPr/>
          <p:nvPr/>
        </p:nvSpPr>
        <p:spPr bwMode="auto">
          <a:xfrm flipH="1">
            <a:off x="973695" y="3422743"/>
            <a:ext cx="2373923" cy="2373923"/>
          </a:xfrm>
          <a:prstGeom prst="blockArc">
            <a:avLst>
              <a:gd name="adj1" fmla="val 5372900"/>
              <a:gd name="adj2" fmla="val 16381758"/>
              <a:gd name="adj3" fmla="val 35697"/>
            </a:avLst>
          </a:prstGeom>
          <a:solidFill>
            <a:schemeClr val="accent1"/>
          </a:solidFill>
          <a:ln w="76200">
            <a:solidFill>
              <a:srgbClr val="FFFFFF"/>
            </a:solid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sz="1200"/>
          </a:p>
        </p:txBody>
      </p:sp>
      <p:grpSp>
        <p:nvGrpSpPr>
          <p:cNvPr id="11" name="Group 10"/>
          <p:cNvGrpSpPr/>
          <p:nvPr/>
        </p:nvGrpSpPr>
        <p:grpSpPr>
          <a:xfrm>
            <a:off x="6496833" y="4246302"/>
            <a:ext cx="3281496" cy="755453"/>
            <a:chOff x="6645992" y="4208530"/>
            <a:chExt cx="2983178" cy="830997"/>
          </a:xfrm>
        </p:grpSpPr>
        <p:sp>
          <p:nvSpPr>
            <p:cNvPr id="31" name="Rectangle 30"/>
            <p:cNvSpPr/>
            <p:nvPr/>
          </p:nvSpPr>
          <p:spPr>
            <a:xfrm>
              <a:off x="7136114" y="4208530"/>
              <a:ext cx="2493056" cy="830997"/>
            </a:xfrm>
            <a:prstGeom prst="rect">
              <a:avLst/>
            </a:prstGeom>
          </p:spPr>
          <p:txBody>
            <a:bodyPr wrap="square">
              <a:spAutoFit/>
            </a:bodyPr>
            <a:lstStyle/>
            <a:p>
              <a:r>
                <a:rPr lang="en-US" sz="1600">
                  <a:ea typeface="Calibri" panose="020F0502020204030204" charset="0"/>
                </a:rPr>
                <a:t>Lorem ipsum dolor sit amet, consectetur adipiscing elit. </a:t>
              </a:r>
              <a:endParaRPr lang="en-US" sz="1600"/>
            </a:p>
          </p:txBody>
        </p:sp>
        <p:sp>
          <p:nvSpPr>
            <p:cNvPr id="32" name="Chevron 31"/>
            <p:cNvSpPr/>
            <p:nvPr/>
          </p:nvSpPr>
          <p:spPr bwMode="auto">
            <a:xfrm flipH="1">
              <a:off x="6645992" y="4244409"/>
              <a:ext cx="443211" cy="443211"/>
            </a:xfrm>
            <a:prstGeom prst="chevron">
              <a:avLst/>
            </a:prstGeom>
            <a:solidFill>
              <a:schemeClr val="accent3"/>
            </a:solidFill>
            <a:ln>
              <a:noFill/>
            </a:ln>
          </p:spPr>
          <p:txBody>
            <a:bodyPr vert="horz" wrap="square" lIns="91440" tIns="45720" rIns="91440" bIns="45720" numCol="1" rtlCol="0" anchor="t" anchorCtr="0" compatLnSpc="1"/>
            <a:lstStyle/>
            <a:p>
              <a:pPr algn="ctr"/>
              <a:endParaRPr lang="en-US" sz="2000"/>
            </a:p>
          </p:txBody>
        </p:sp>
      </p:grpSp>
      <p:grpSp>
        <p:nvGrpSpPr>
          <p:cNvPr id="12" name="Group 11"/>
          <p:cNvGrpSpPr/>
          <p:nvPr/>
        </p:nvGrpSpPr>
        <p:grpSpPr>
          <a:xfrm>
            <a:off x="3280313" y="5474370"/>
            <a:ext cx="3281496" cy="755453"/>
            <a:chOff x="3429472" y="5436598"/>
            <a:chExt cx="2983178" cy="830997"/>
          </a:xfrm>
        </p:grpSpPr>
        <p:sp>
          <p:nvSpPr>
            <p:cNvPr id="33" name="Rectangle 32"/>
            <p:cNvSpPr/>
            <p:nvPr/>
          </p:nvSpPr>
          <p:spPr>
            <a:xfrm>
              <a:off x="3919594" y="5436598"/>
              <a:ext cx="2493056" cy="830997"/>
            </a:xfrm>
            <a:prstGeom prst="rect">
              <a:avLst/>
            </a:prstGeom>
          </p:spPr>
          <p:txBody>
            <a:bodyPr wrap="square">
              <a:spAutoFit/>
            </a:bodyPr>
            <a:lstStyle/>
            <a:p>
              <a:r>
                <a:rPr lang="en-US" sz="1600">
                  <a:ea typeface="Calibri" panose="020F0502020204030204" charset="0"/>
                </a:rPr>
                <a:t>Lorem ipsum dolor sit amet, consectetur adipiscing elit. </a:t>
              </a:r>
              <a:endParaRPr lang="en-US" sz="1600"/>
            </a:p>
          </p:txBody>
        </p:sp>
        <p:sp>
          <p:nvSpPr>
            <p:cNvPr id="34" name="Chevron 33"/>
            <p:cNvSpPr/>
            <p:nvPr/>
          </p:nvSpPr>
          <p:spPr bwMode="auto">
            <a:xfrm flipH="1">
              <a:off x="3429472" y="5472477"/>
              <a:ext cx="443211" cy="443211"/>
            </a:xfrm>
            <a:prstGeom prst="chevron">
              <a:avLst/>
            </a:prstGeom>
            <a:solidFill>
              <a:schemeClr val="accent1"/>
            </a:solidFill>
            <a:ln>
              <a:noFill/>
            </a:ln>
          </p:spPr>
          <p:txBody>
            <a:bodyPr vert="horz" wrap="square" lIns="91440" tIns="45720" rIns="91440" bIns="45720" numCol="1" rtlCol="0" anchor="t" anchorCtr="0" compatLnSpc="1"/>
            <a:lstStyle/>
            <a:p>
              <a:pPr algn="ctr"/>
              <a:endParaRPr lang="en-US" sz="2000"/>
            </a:p>
          </p:txBody>
        </p:sp>
      </p:grpSp>
      <p:grpSp>
        <p:nvGrpSpPr>
          <p:cNvPr id="10" name="Group 9"/>
          <p:cNvGrpSpPr/>
          <p:nvPr/>
        </p:nvGrpSpPr>
        <p:grpSpPr>
          <a:xfrm>
            <a:off x="8808758" y="2679038"/>
            <a:ext cx="3281496" cy="755453"/>
            <a:chOff x="8957917" y="2641266"/>
            <a:chExt cx="2983178" cy="830997"/>
          </a:xfrm>
        </p:grpSpPr>
        <p:sp>
          <p:nvSpPr>
            <p:cNvPr id="35" name="Rectangle 34"/>
            <p:cNvSpPr/>
            <p:nvPr/>
          </p:nvSpPr>
          <p:spPr>
            <a:xfrm>
              <a:off x="9448039" y="2641266"/>
              <a:ext cx="2493056" cy="830997"/>
            </a:xfrm>
            <a:prstGeom prst="rect">
              <a:avLst/>
            </a:prstGeom>
          </p:spPr>
          <p:txBody>
            <a:bodyPr wrap="square">
              <a:spAutoFit/>
            </a:bodyPr>
            <a:lstStyle/>
            <a:p>
              <a:r>
                <a:rPr lang="en-US" sz="1600">
                  <a:ea typeface="Calibri" panose="020F0502020204030204" charset="0"/>
                </a:rPr>
                <a:t>Lorem ipsum dolor sit amet, consectetur adipiscing elit. </a:t>
              </a:r>
              <a:endParaRPr lang="en-US" sz="1600"/>
            </a:p>
          </p:txBody>
        </p:sp>
        <p:sp>
          <p:nvSpPr>
            <p:cNvPr id="36" name="Chevron 35"/>
            <p:cNvSpPr/>
            <p:nvPr/>
          </p:nvSpPr>
          <p:spPr bwMode="auto">
            <a:xfrm flipH="1">
              <a:off x="8957917" y="2689671"/>
              <a:ext cx="443211" cy="443211"/>
            </a:xfrm>
            <a:prstGeom prst="chevron">
              <a:avLst/>
            </a:prstGeom>
            <a:solidFill>
              <a:schemeClr val="accent2"/>
            </a:solidFill>
            <a:ln>
              <a:noFill/>
            </a:ln>
          </p:spPr>
          <p:txBody>
            <a:bodyPr vert="horz" wrap="square" lIns="91440" tIns="45720" rIns="91440" bIns="45720" numCol="1" rtlCol="0" anchor="t" anchorCtr="0" compatLnSpc="1"/>
            <a:lstStyle/>
            <a:p>
              <a:pPr algn="ctr"/>
              <a:endParaRPr lang="en-US" sz="2000"/>
            </a:p>
          </p:txBody>
        </p:sp>
      </p:grpSp>
      <p:sp>
        <p:nvSpPr>
          <p:cNvPr id="37" name="TextBox 36"/>
          <p:cNvSpPr txBox="1"/>
          <p:nvPr/>
        </p:nvSpPr>
        <p:spPr>
          <a:xfrm flipH="1">
            <a:off x="635129" y="459915"/>
            <a:ext cx="5301214" cy="968983"/>
          </a:xfrm>
          <a:prstGeom prst="rect">
            <a:avLst/>
          </a:prstGeom>
          <a:noFill/>
        </p:spPr>
        <p:txBody>
          <a:bodyPr wrap="square" rtlCol="0">
            <a:spAutoFit/>
          </a:bodyPr>
          <a:lstStyle/>
          <a:p>
            <a:pPr>
              <a:lnSpc>
                <a:spcPct val="89000"/>
              </a:lnSpc>
            </a:pPr>
            <a:r>
              <a:rPr lang="en-US" sz="1600"/>
              <a:t>is to replace the Lorem Ipsum text with whatever text you prefer. Lorem ipsum is placeholder text. In fact, I think it means “holder of place text” in latin. Well, maybe not exactly…</a:t>
            </a:r>
          </a:p>
        </p:txBody>
      </p:sp>
      <p:sp>
        <p:nvSpPr>
          <p:cNvPr id="38" name="Title 1"/>
          <p:cNvSpPr txBox="1"/>
          <p:nvPr/>
        </p:nvSpPr>
        <p:spPr>
          <a:xfrm>
            <a:off x="6895098" y="494575"/>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Data Plan of Pie Chart</a:t>
            </a:r>
          </a:p>
          <a:p>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2" presetClass="entr" presetSubtype="2" fill="hold" nodeType="withEffect" p14:presetBounceEnd="66000">
                                      <p:stCondLst>
                                        <p:cond delay="1000"/>
                                      </p:stCondLst>
                                      <p:childTnLst>
                                        <p:set>
                                          <p:cBhvr>
                                            <p:cTn id="24" dur="1" fill="hold">
                                              <p:stCondLst>
                                                <p:cond delay="0"/>
                                              </p:stCondLst>
                                            </p:cTn>
                                            <p:tgtEl>
                                              <p:spTgt spid="10"/>
                                            </p:tgtEl>
                                            <p:attrNameLst>
                                              <p:attrName>style.visibility</p:attrName>
                                            </p:attrNameLst>
                                          </p:cBhvr>
                                          <p:to>
                                            <p:strVal val="visible"/>
                                          </p:to>
                                        </p:set>
                                        <p:anim calcmode="lin" valueType="num" p14:bounceEnd="66000">
                                          <p:cBhvr additive="base">
                                            <p:cTn id="25" dur="1500" fill="hold"/>
                                            <p:tgtEl>
                                              <p:spTgt spid="10"/>
                                            </p:tgtEl>
                                            <p:attrNameLst>
                                              <p:attrName>ppt_x</p:attrName>
                                            </p:attrNameLst>
                                          </p:cBhvr>
                                          <p:tavLst>
                                            <p:tav tm="0">
                                              <p:val>
                                                <p:strVal val="1+#ppt_w/2"/>
                                              </p:val>
                                            </p:tav>
                                            <p:tav tm="100000">
                                              <p:val>
                                                <p:strVal val="#ppt_x"/>
                                              </p:val>
                                            </p:tav>
                                          </p:tavLst>
                                        </p:anim>
                                        <p:anim calcmode="lin" valueType="num" p14:bounceEnd="66000">
                                          <p:cBhvr additive="base">
                                            <p:cTn id="26" dur="1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14:presetBounceEnd="66000">
                                      <p:stCondLst>
                                        <p:cond delay="1100"/>
                                      </p:stCondLst>
                                      <p:childTnLst>
                                        <p:set>
                                          <p:cBhvr>
                                            <p:cTn id="28" dur="1" fill="hold">
                                              <p:stCondLst>
                                                <p:cond delay="0"/>
                                              </p:stCondLst>
                                            </p:cTn>
                                            <p:tgtEl>
                                              <p:spTgt spid="11"/>
                                            </p:tgtEl>
                                            <p:attrNameLst>
                                              <p:attrName>style.visibility</p:attrName>
                                            </p:attrNameLst>
                                          </p:cBhvr>
                                          <p:to>
                                            <p:strVal val="visible"/>
                                          </p:to>
                                        </p:set>
                                        <p:anim calcmode="lin" valueType="num" p14:bounceEnd="66000">
                                          <p:cBhvr additive="base">
                                            <p:cTn id="29" dur="1500" fill="hold"/>
                                            <p:tgtEl>
                                              <p:spTgt spid="11"/>
                                            </p:tgtEl>
                                            <p:attrNameLst>
                                              <p:attrName>ppt_x</p:attrName>
                                            </p:attrNameLst>
                                          </p:cBhvr>
                                          <p:tavLst>
                                            <p:tav tm="0">
                                              <p:val>
                                                <p:strVal val="1+#ppt_w/2"/>
                                              </p:val>
                                            </p:tav>
                                            <p:tav tm="100000">
                                              <p:val>
                                                <p:strVal val="#ppt_x"/>
                                              </p:val>
                                            </p:tav>
                                          </p:tavLst>
                                        </p:anim>
                                        <p:anim calcmode="lin" valueType="num" p14:bounceEnd="66000">
                                          <p:cBhvr additive="base">
                                            <p:cTn id="30" dur="1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14:presetBounceEnd="66000">
                                      <p:stCondLst>
                                        <p:cond delay="1200"/>
                                      </p:stCondLst>
                                      <p:childTnLst>
                                        <p:set>
                                          <p:cBhvr>
                                            <p:cTn id="32" dur="1" fill="hold">
                                              <p:stCondLst>
                                                <p:cond delay="0"/>
                                              </p:stCondLst>
                                            </p:cTn>
                                            <p:tgtEl>
                                              <p:spTgt spid="12"/>
                                            </p:tgtEl>
                                            <p:attrNameLst>
                                              <p:attrName>style.visibility</p:attrName>
                                            </p:attrNameLst>
                                          </p:cBhvr>
                                          <p:to>
                                            <p:strVal val="visible"/>
                                          </p:to>
                                        </p:set>
                                        <p:anim calcmode="lin" valueType="num" p14:bounceEnd="66000">
                                          <p:cBhvr additive="base">
                                            <p:cTn id="33" dur="1500" fill="hold"/>
                                            <p:tgtEl>
                                              <p:spTgt spid="12"/>
                                            </p:tgtEl>
                                            <p:attrNameLst>
                                              <p:attrName>ppt_x</p:attrName>
                                            </p:attrNameLst>
                                          </p:cBhvr>
                                          <p:tavLst>
                                            <p:tav tm="0">
                                              <p:val>
                                                <p:strVal val="1+#ppt_w/2"/>
                                              </p:val>
                                            </p:tav>
                                            <p:tav tm="100000">
                                              <p:val>
                                                <p:strVal val="#ppt_x"/>
                                              </p:val>
                                            </p:tav>
                                          </p:tavLst>
                                        </p:anim>
                                        <p:anim calcmode="lin" valueType="num" p14:bounceEnd="66000">
                                          <p:cBhvr additive="base">
                                            <p:cTn id="34"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8" grpId="0" bldLvl="0" animBg="1"/>
          <p:bldP spid="2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2" presetClass="entr" presetSubtype="2" fill="hold" nodeType="withEffect">
                                      <p:stCondLst>
                                        <p:cond delay="100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500" fill="hold"/>
                                            <p:tgtEl>
                                              <p:spTgt spid="10"/>
                                            </p:tgtEl>
                                            <p:attrNameLst>
                                              <p:attrName>ppt_x</p:attrName>
                                            </p:attrNameLst>
                                          </p:cBhvr>
                                          <p:tavLst>
                                            <p:tav tm="0">
                                              <p:val>
                                                <p:strVal val="1+#ppt_w/2"/>
                                              </p:val>
                                            </p:tav>
                                            <p:tav tm="100000">
                                              <p:val>
                                                <p:strVal val="#ppt_x"/>
                                              </p:val>
                                            </p:tav>
                                          </p:tavLst>
                                        </p:anim>
                                        <p:anim calcmode="lin" valueType="num">
                                          <p:cBhvr additive="base">
                                            <p:cTn id="26" dur="1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1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1500" fill="hold"/>
                                            <p:tgtEl>
                                              <p:spTgt spid="11"/>
                                            </p:tgtEl>
                                            <p:attrNameLst>
                                              <p:attrName>ppt_x</p:attrName>
                                            </p:attrNameLst>
                                          </p:cBhvr>
                                          <p:tavLst>
                                            <p:tav tm="0">
                                              <p:val>
                                                <p:strVal val="1+#ppt_w/2"/>
                                              </p:val>
                                            </p:tav>
                                            <p:tav tm="100000">
                                              <p:val>
                                                <p:strVal val="#ppt_x"/>
                                              </p:val>
                                            </p:tav>
                                          </p:tavLst>
                                        </p:anim>
                                        <p:anim calcmode="lin" valueType="num">
                                          <p:cBhvr additive="base">
                                            <p:cTn id="30" dur="1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12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500" fill="hold"/>
                                            <p:tgtEl>
                                              <p:spTgt spid="12"/>
                                            </p:tgtEl>
                                            <p:attrNameLst>
                                              <p:attrName>ppt_x</p:attrName>
                                            </p:attrNameLst>
                                          </p:cBhvr>
                                          <p:tavLst>
                                            <p:tav tm="0">
                                              <p:val>
                                                <p:strVal val="1+#ppt_w/2"/>
                                              </p:val>
                                            </p:tav>
                                            <p:tav tm="100000">
                                              <p:val>
                                                <p:strVal val="#ppt_x"/>
                                              </p:val>
                                            </p:tav>
                                          </p:tavLst>
                                        </p:anim>
                                        <p:anim calcmode="lin" valueType="num">
                                          <p:cBhvr additive="base">
                                            <p:cTn id="34"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8" grpId="0" bldLvl="0" animBg="1"/>
          <p:bldP spid="25" grpId="0" bldLvl="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02481" y="2136650"/>
            <a:ext cx="7425362" cy="2958948"/>
            <a:chOff x="2377544" y="2247508"/>
            <a:chExt cx="7425362" cy="2958948"/>
          </a:xfrm>
          <a:scene3d>
            <a:camera prst="isometricTopUp"/>
            <a:lightRig rig="threePt" dir="t"/>
          </a:scene3d>
        </p:grpSpPr>
        <p:cxnSp>
          <p:nvCxnSpPr>
            <p:cNvPr id="10" name="Straight Connector 9"/>
            <p:cNvCxnSpPr/>
            <p:nvPr/>
          </p:nvCxnSpPr>
          <p:spPr>
            <a:xfrm>
              <a:off x="2377544" y="2247508"/>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77544" y="2987244"/>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77544" y="3726980"/>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77544" y="446671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377544" y="520645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77544" y="261737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77544" y="3357112"/>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377544" y="4096848"/>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377544" y="4836584"/>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430306" y="1660321"/>
            <a:ext cx="7182569" cy="4007294"/>
          </a:xfrm>
          <a:prstGeom prst="rect">
            <a:avLst/>
          </a:prstGeom>
          <a:solidFill>
            <a:srgbClr val="929292">
              <a:alpha val="21000"/>
            </a:srgbClr>
          </a:solidFill>
          <a:ln>
            <a:noFill/>
          </a:ln>
          <a:scene3d>
            <a:camera prst="isometricTopUp"/>
            <a:lightRig rig="threePt" dir="t"/>
          </a:scene3d>
          <a:sp3d extrusionH="184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1419" y="3575517"/>
            <a:ext cx="927847" cy="3385542"/>
          </a:xfrm>
          <a:prstGeom prst="rect">
            <a:avLst/>
          </a:prstGeom>
          <a:noFill/>
          <a:scene3d>
            <a:camera prst="isometricTopUp"/>
            <a:lightRig rig="threePt" dir="t"/>
          </a:scene3d>
        </p:spPr>
        <p:txBody>
          <a:bodyPr wrap="square" rtlCol="0">
            <a:spAutoFit/>
          </a:bodyPr>
          <a:lstStyle/>
          <a:p>
            <a:pPr algn="r"/>
            <a:r>
              <a:rPr lang="en-US" sz="1600"/>
              <a:t>100%</a:t>
            </a:r>
          </a:p>
          <a:p>
            <a:pPr algn="r"/>
            <a:endParaRPr lang="en-US" sz="1600"/>
          </a:p>
          <a:p>
            <a:pPr algn="r"/>
            <a:endParaRPr lang="en-US" sz="1600"/>
          </a:p>
          <a:p>
            <a:pPr algn="r"/>
            <a:r>
              <a:rPr lang="en-US" sz="1600"/>
              <a:t>75%</a:t>
            </a:r>
          </a:p>
          <a:p>
            <a:pPr algn="r"/>
            <a:endParaRPr lang="en-US" sz="1600"/>
          </a:p>
          <a:p>
            <a:pPr algn="r"/>
            <a:endParaRPr lang="en-US" sz="1600"/>
          </a:p>
          <a:p>
            <a:pPr algn="r"/>
            <a:r>
              <a:rPr lang="en-US" sz="1600"/>
              <a:t>50%</a:t>
            </a:r>
          </a:p>
          <a:p>
            <a:pPr algn="r"/>
            <a:endParaRPr lang="en-US" sz="1600"/>
          </a:p>
          <a:p>
            <a:pPr algn="r"/>
            <a:endParaRPr lang="en-US" sz="1600"/>
          </a:p>
          <a:p>
            <a:pPr algn="r"/>
            <a:r>
              <a:rPr lang="en-US" sz="1600"/>
              <a:t>25%</a:t>
            </a:r>
          </a:p>
          <a:p>
            <a:pPr algn="r"/>
            <a:endParaRPr lang="en-US" sz="1600"/>
          </a:p>
          <a:p>
            <a:pPr algn="r"/>
            <a:endParaRPr lang="en-US" sz="1600"/>
          </a:p>
          <a:p>
            <a:pPr algn="r"/>
            <a:r>
              <a:rPr lang="en-US" sz="1600"/>
              <a:t>0%</a:t>
            </a:r>
          </a:p>
        </p:txBody>
      </p:sp>
      <p:grpSp>
        <p:nvGrpSpPr>
          <p:cNvPr id="4" name="Group 3"/>
          <p:cNvGrpSpPr/>
          <p:nvPr/>
        </p:nvGrpSpPr>
        <p:grpSpPr>
          <a:xfrm>
            <a:off x="-202702" y="1956156"/>
            <a:ext cx="6765061" cy="3144088"/>
            <a:chOff x="2713470" y="2232141"/>
            <a:chExt cx="6765061" cy="3144088"/>
          </a:xfrm>
          <a:scene3d>
            <a:camera prst="isometricTopUp"/>
            <a:lightRig rig="threePt" dir="t"/>
          </a:scene3d>
        </p:grpSpPr>
        <p:sp>
          <p:nvSpPr>
            <p:cNvPr id="23" name="Rectangle 22"/>
            <p:cNvSpPr/>
            <p:nvPr/>
          </p:nvSpPr>
          <p:spPr>
            <a:xfrm>
              <a:off x="2713470"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92251"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71033"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249814"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28595"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607376"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932839" y="3615082"/>
            <a:ext cx="654512" cy="2292802"/>
          </a:xfrm>
          <a:prstGeom prst="rect">
            <a:avLst/>
          </a:prstGeom>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92779" y="2980615"/>
            <a:ext cx="654512" cy="2544944"/>
          </a:xfrm>
          <a:prstGeom prst="rect">
            <a:avLst/>
          </a:prstGeom>
          <a:solidFill>
            <a:schemeClr val="accent2"/>
          </a:solidFill>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31482" y="2707385"/>
            <a:ext cx="654512" cy="2263759"/>
          </a:xfrm>
          <a:prstGeom prst="rect">
            <a:avLst/>
          </a:prstGeom>
          <a:solidFill>
            <a:schemeClr val="accent3"/>
          </a:solidFill>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89563" y="1855810"/>
            <a:ext cx="654512" cy="2747035"/>
          </a:xfrm>
          <a:prstGeom prst="rect">
            <a:avLst/>
          </a:prstGeom>
          <a:solidFill>
            <a:schemeClr val="accent4"/>
          </a:solidFill>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36649" y="2237632"/>
            <a:ext cx="654512" cy="1553066"/>
          </a:xfrm>
          <a:prstGeom prst="rect">
            <a:avLst/>
          </a:prstGeom>
          <a:solidFill>
            <a:schemeClr val="accent5"/>
          </a:solidFill>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71922" y="715085"/>
            <a:ext cx="654512" cy="3032538"/>
          </a:xfrm>
          <a:prstGeom prst="rect">
            <a:avLst/>
          </a:prstGeom>
          <a:solidFill>
            <a:schemeClr val="accent6"/>
          </a:solidFill>
          <a:ln>
            <a:noFill/>
          </a:ln>
          <a:scene3d>
            <a:camera prst="isometricTopUp"/>
            <a:lightRig rig="threePt" dir="t"/>
          </a:scene3d>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157201" y="4156691"/>
            <a:ext cx="6804876" cy="368300"/>
            <a:chOff x="2762355" y="5487780"/>
            <a:chExt cx="6804876" cy="368301"/>
          </a:xfrm>
          <a:scene3d>
            <a:camera prst="isometricTopUp"/>
            <a:lightRig rig="threePt" dir="t"/>
          </a:scene3d>
        </p:grpSpPr>
        <p:sp>
          <p:nvSpPr>
            <p:cNvPr id="12" name="TextBox 11"/>
            <p:cNvSpPr txBox="1"/>
            <p:nvPr/>
          </p:nvSpPr>
          <p:spPr>
            <a:xfrm>
              <a:off x="2762355" y="5487780"/>
              <a:ext cx="851535" cy="368301"/>
            </a:xfrm>
            <a:prstGeom prst="rect">
              <a:avLst/>
            </a:prstGeom>
            <a:noFill/>
          </p:spPr>
          <p:txBody>
            <a:bodyPr wrap="none" rtlCol="0">
              <a:spAutoFit/>
            </a:bodyPr>
            <a:lstStyle/>
            <a:p>
              <a:r>
                <a:rPr lang="en-US"/>
                <a:t>201X</a:t>
              </a:r>
            </a:p>
          </p:txBody>
        </p:sp>
        <p:sp>
          <p:nvSpPr>
            <p:cNvPr id="49" name="TextBox 48"/>
            <p:cNvSpPr txBox="1"/>
            <p:nvPr/>
          </p:nvSpPr>
          <p:spPr>
            <a:xfrm>
              <a:off x="3944633" y="5487780"/>
              <a:ext cx="851535" cy="368301"/>
            </a:xfrm>
            <a:prstGeom prst="rect">
              <a:avLst/>
            </a:prstGeom>
            <a:noFill/>
          </p:spPr>
          <p:txBody>
            <a:bodyPr wrap="none" rtlCol="0">
              <a:spAutoFit/>
            </a:bodyPr>
            <a:lstStyle/>
            <a:p>
              <a:r>
                <a:rPr lang="en-US"/>
                <a:t>201X</a:t>
              </a:r>
            </a:p>
          </p:txBody>
        </p:sp>
        <p:sp>
          <p:nvSpPr>
            <p:cNvPr id="50" name="TextBox 49"/>
            <p:cNvSpPr txBox="1"/>
            <p:nvPr/>
          </p:nvSpPr>
          <p:spPr>
            <a:xfrm>
              <a:off x="5179354" y="5487780"/>
              <a:ext cx="851535" cy="368301"/>
            </a:xfrm>
            <a:prstGeom prst="rect">
              <a:avLst/>
            </a:prstGeom>
            <a:noFill/>
          </p:spPr>
          <p:txBody>
            <a:bodyPr wrap="none" rtlCol="0">
              <a:spAutoFit/>
            </a:bodyPr>
            <a:lstStyle/>
            <a:p>
              <a:r>
                <a:rPr lang="en-US"/>
                <a:t>201X</a:t>
              </a:r>
            </a:p>
          </p:txBody>
        </p:sp>
        <p:sp>
          <p:nvSpPr>
            <p:cNvPr id="51" name="TextBox 50"/>
            <p:cNvSpPr txBox="1"/>
            <p:nvPr/>
          </p:nvSpPr>
          <p:spPr>
            <a:xfrm>
              <a:off x="6302196" y="5487780"/>
              <a:ext cx="851535" cy="368301"/>
            </a:xfrm>
            <a:prstGeom prst="rect">
              <a:avLst/>
            </a:prstGeom>
            <a:noFill/>
          </p:spPr>
          <p:txBody>
            <a:bodyPr wrap="none" rtlCol="0">
              <a:spAutoFit/>
            </a:bodyPr>
            <a:lstStyle/>
            <a:p>
              <a:r>
                <a:rPr lang="en-US"/>
                <a:t>201X</a:t>
              </a:r>
            </a:p>
          </p:txBody>
        </p:sp>
        <p:sp>
          <p:nvSpPr>
            <p:cNvPr id="52" name="TextBox 51"/>
            <p:cNvSpPr txBox="1"/>
            <p:nvPr/>
          </p:nvSpPr>
          <p:spPr>
            <a:xfrm>
              <a:off x="7508946" y="5487780"/>
              <a:ext cx="851535" cy="368301"/>
            </a:xfrm>
            <a:prstGeom prst="rect">
              <a:avLst/>
            </a:prstGeom>
            <a:noFill/>
          </p:spPr>
          <p:txBody>
            <a:bodyPr wrap="none" rtlCol="0">
              <a:spAutoFit/>
            </a:bodyPr>
            <a:lstStyle/>
            <a:p>
              <a:r>
                <a:rPr lang="en-US"/>
                <a:t>201X</a:t>
              </a:r>
            </a:p>
          </p:txBody>
        </p:sp>
        <p:sp>
          <p:nvSpPr>
            <p:cNvPr id="53" name="TextBox 52"/>
            <p:cNvSpPr txBox="1"/>
            <p:nvPr/>
          </p:nvSpPr>
          <p:spPr>
            <a:xfrm>
              <a:off x="8715696" y="5487780"/>
              <a:ext cx="851535" cy="368301"/>
            </a:xfrm>
            <a:prstGeom prst="rect">
              <a:avLst/>
            </a:prstGeom>
            <a:noFill/>
          </p:spPr>
          <p:txBody>
            <a:bodyPr wrap="none" rtlCol="0">
              <a:spAutoFit/>
            </a:bodyPr>
            <a:lstStyle/>
            <a:p>
              <a:r>
                <a:rPr lang="en-US"/>
                <a:t>201X</a:t>
              </a:r>
            </a:p>
          </p:txBody>
        </p:sp>
      </p:grpSp>
      <p:sp>
        <p:nvSpPr>
          <p:cNvPr id="5" name="Rectangle 4"/>
          <p:cNvSpPr/>
          <p:nvPr/>
        </p:nvSpPr>
        <p:spPr>
          <a:xfrm>
            <a:off x="436880" y="294640"/>
            <a:ext cx="7649845" cy="922020"/>
          </a:xfrm>
          <a:prstGeom prst="rect">
            <a:avLst/>
          </a:prstGeom>
        </p:spPr>
        <p:txBody>
          <a:bodyPr wrap="square">
            <a:spAutoFit/>
          </a:bodyPr>
          <a:lstStyle/>
          <a:p>
            <a:r>
              <a:rPr lang="en-US" sz="3600">
                <a:solidFill>
                  <a:schemeClr val="tx1">
                    <a:lumMod val="90000"/>
                    <a:lumOff val="10000"/>
                  </a:schemeClr>
                </a:solidFill>
              </a:rPr>
              <a:t>Last Annual Reports in 201X </a:t>
            </a:r>
          </a:p>
          <a:p>
            <a:r>
              <a:rPr lang="en-US">
                <a:solidFill>
                  <a:schemeClr val="tx1">
                    <a:lumMod val="90000"/>
                    <a:lumOff val="10000"/>
                  </a:schemeClr>
                </a:solidFill>
              </a:rPr>
              <a:t>Change font icons, no lose animation</a:t>
            </a:r>
            <a:endParaRPr lang="en-US" sz="3600">
              <a:solidFill>
                <a:schemeClr val="tx1">
                  <a:lumMod val="90000"/>
                  <a:lumOff val="10000"/>
                </a:schemeClr>
              </a:solidFill>
            </a:endParaRPr>
          </a:p>
        </p:txBody>
      </p:sp>
      <p:cxnSp>
        <p:nvCxnSpPr>
          <p:cNvPr id="38" name="Straight Connector 37"/>
          <p:cNvCxnSpPr/>
          <p:nvPr/>
        </p:nvCxnSpPr>
        <p:spPr>
          <a:xfrm>
            <a:off x="7110542" y="3105747"/>
            <a:ext cx="1587500" cy="0"/>
          </a:xfrm>
          <a:prstGeom prst="line">
            <a:avLst/>
          </a:prstGeom>
          <a:ln>
            <a:solidFill>
              <a:schemeClr val="tx1">
                <a:lumMod val="90000"/>
                <a:lumOff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03942" y="2651458"/>
            <a:ext cx="2857752" cy="859338"/>
          </a:xfrm>
          <a:prstGeom prst="rect">
            <a:avLst/>
          </a:prstGeom>
        </p:spPr>
        <p:txBody>
          <a:bodyPr wrap="square">
            <a:spAutoFit/>
          </a:bodyPr>
          <a:lstStyle/>
          <a:p>
            <a:pPr>
              <a:lnSpc>
                <a:spcPct val="89000"/>
              </a:lnSpc>
            </a:pPr>
            <a:r>
              <a:rPr lang="en-US" sz="2400">
                <a:solidFill>
                  <a:schemeClr val="tx1">
                    <a:lumMod val="90000"/>
                    <a:lumOff val="10000"/>
                  </a:schemeClr>
                </a:solidFill>
              </a:rPr>
              <a:t>Option 01</a:t>
            </a:r>
            <a:endParaRPr lang="en-US" sz="1600">
              <a:solidFill>
                <a:schemeClr val="tx1">
                  <a:lumMod val="90000"/>
                  <a:lumOff val="10000"/>
                </a:schemeClr>
              </a:solidFill>
            </a:endParaRPr>
          </a:p>
          <a:p>
            <a:pPr>
              <a:lnSpc>
                <a:spcPct val="89000"/>
              </a:lnSpc>
            </a:pPr>
            <a:r>
              <a:rPr lang="en-US" sz="1600"/>
              <a:t>Etiam dignissim dolor sit amet dictum volutpat. </a:t>
            </a:r>
            <a:endParaRPr lang="en-US" sz="1600">
              <a:solidFill>
                <a:schemeClr val="tx1">
                  <a:lumMod val="90000"/>
                  <a:lumOff val="10000"/>
                </a:schemeClr>
              </a:solidFill>
            </a:endParaRPr>
          </a:p>
        </p:txBody>
      </p:sp>
      <p:cxnSp>
        <p:nvCxnSpPr>
          <p:cNvPr id="54" name="Straight Connector 53"/>
          <p:cNvCxnSpPr/>
          <p:nvPr/>
        </p:nvCxnSpPr>
        <p:spPr>
          <a:xfrm>
            <a:off x="5408721" y="4140625"/>
            <a:ext cx="1587500" cy="0"/>
          </a:xfrm>
          <a:prstGeom prst="line">
            <a:avLst/>
          </a:prstGeom>
          <a:ln>
            <a:solidFill>
              <a:schemeClr val="tx1">
                <a:lumMod val="90000"/>
                <a:lumOff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180355" y="3678759"/>
            <a:ext cx="2857752" cy="859338"/>
          </a:xfrm>
          <a:prstGeom prst="rect">
            <a:avLst/>
          </a:prstGeom>
        </p:spPr>
        <p:txBody>
          <a:bodyPr wrap="square">
            <a:spAutoFit/>
          </a:bodyPr>
          <a:lstStyle/>
          <a:p>
            <a:pPr>
              <a:lnSpc>
                <a:spcPct val="89000"/>
              </a:lnSpc>
            </a:pPr>
            <a:r>
              <a:rPr lang="en-US" sz="2400">
                <a:solidFill>
                  <a:schemeClr val="tx1">
                    <a:lumMod val="90000"/>
                    <a:lumOff val="10000"/>
                  </a:schemeClr>
                </a:solidFill>
              </a:rPr>
              <a:t>Option 02</a:t>
            </a:r>
            <a:endParaRPr lang="en-US" sz="1600">
              <a:solidFill>
                <a:schemeClr val="tx1">
                  <a:lumMod val="90000"/>
                  <a:lumOff val="10000"/>
                </a:schemeClr>
              </a:solidFill>
            </a:endParaRPr>
          </a:p>
          <a:p>
            <a:pPr>
              <a:lnSpc>
                <a:spcPct val="89000"/>
              </a:lnSpc>
            </a:pPr>
            <a:r>
              <a:rPr lang="en-US" sz="1600"/>
              <a:t>Etiam dignissim dolor sit amet dictum volutpat. </a:t>
            </a:r>
            <a:endParaRPr lang="en-US" sz="1600">
              <a:solidFill>
                <a:schemeClr val="tx1">
                  <a:lumMod val="90000"/>
                  <a:lumOff val="10000"/>
                </a:schemeClr>
              </a:solidFill>
            </a:endParaRPr>
          </a:p>
        </p:txBody>
      </p:sp>
      <p:cxnSp>
        <p:nvCxnSpPr>
          <p:cNvPr id="56" name="Straight Connector 55"/>
          <p:cNvCxnSpPr/>
          <p:nvPr/>
        </p:nvCxnSpPr>
        <p:spPr>
          <a:xfrm>
            <a:off x="3551753" y="5153680"/>
            <a:ext cx="1587500" cy="0"/>
          </a:xfrm>
          <a:prstGeom prst="line">
            <a:avLst/>
          </a:prstGeom>
          <a:ln>
            <a:solidFill>
              <a:schemeClr val="tx1">
                <a:lumMod val="90000"/>
                <a:lumOff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323387" y="4691814"/>
            <a:ext cx="2857752" cy="859338"/>
          </a:xfrm>
          <a:prstGeom prst="rect">
            <a:avLst/>
          </a:prstGeom>
        </p:spPr>
        <p:txBody>
          <a:bodyPr wrap="square">
            <a:spAutoFit/>
          </a:bodyPr>
          <a:lstStyle/>
          <a:p>
            <a:pPr>
              <a:lnSpc>
                <a:spcPct val="89000"/>
              </a:lnSpc>
            </a:pPr>
            <a:r>
              <a:rPr lang="en-US" sz="2400">
                <a:solidFill>
                  <a:schemeClr val="tx1">
                    <a:lumMod val="90000"/>
                    <a:lumOff val="10000"/>
                  </a:schemeClr>
                </a:solidFill>
              </a:rPr>
              <a:t>Option 03</a:t>
            </a:r>
            <a:endParaRPr lang="en-US" sz="1600">
              <a:solidFill>
                <a:schemeClr val="tx1">
                  <a:lumMod val="90000"/>
                  <a:lumOff val="10000"/>
                </a:schemeClr>
              </a:solidFill>
            </a:endParaRPr>
          </a:p>
          <a:p>
            <a:pPr>
              <a:lnSpc>
                <a:spcPct val="89000"/>
              </a:lnSpc>
            </a:pPr>
            <a:r>
              <a:rPr lang="en-US" sz="1600"/>
              <a:t>Etiam dignissim dolor sit amet dictum volutpat. </a:t>
            </a:r>
            <a:endParaRPr lang="en-US" sz="16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22" presetClass="entr" presetSubtype="8" fill="hold" nodeType="withEffect">
                                  <p:stCondLst>
                                    <p:cond delay="30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2" presetClass="entr" presetSubtype="8" fill="hold" nodeType="withEffect">
                                  <p:stCondLst>
                                    <p:cond delay="50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5"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flipV="1">
            <a:off x="1800194" y="2882898"/>
            <a:ext cx="280236" cy="316575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w="9525">
            <a:noFill/>
            <a:round/>
          </a:ln>
        </p:spPr>
        <p:txBody>
          <a:bodyPr vert="horz" wrap="square" lIns="91440" tIns="45720" rIns="91440" bIns="45720" numCol="1" rtlCol="0" anchor="t" anchorCtr="0" compatLnSpc="1"/>
          <a:lstStyle/>
          <a:p>
            <a:pPr algn="ctr"/>
            <a:endParaRPr lang="en-US"/>
          </a:p>
        </p:txBody>
      </p:sp>
      <p:sp>
        <p:nvSpPr>
          <p:cNvPr id="19" name="Rounded Rectangle 18"/>
          <p:cNvSpPr/>
          <p:nvPr/>
        </p:nvSpPr>
        <p:spPr bwMode="auto">
          <a:xfrm flipV="1">
            <a:off x="4242770" y="2285998"/>
            <a:ext cx="280236" cy="4025808"/>
          </a:xfrm>
          <a:prstGeom prst="roundRect">
            <a:avLst>
              <a:gd name="adj" fmla="val 50000"/>
            </a:avLst>
          </a:prstGeom>
          <a:gradFill flip="none" rotWithShape="1">
            <a:gsLst>
              <a:gs pos="0">
                <a:schemeClr val="accent2"/>
              </a:gs>
              <a:gs pos="100000">
                <a:schemeClr val="accent2">
                  <a:lumMod val="75000"/>
                </a:schemeClr>
              </a:gs>
            </a:gsLst>
            <a:lin ang="5400000" scaled="1"/>
            <a:tileRect/>
          </a:gradFill>
          <a:ln w="9525">
            <a:noFill/>
            <a:round/>
          </a:ln>
        </p:spPr>
        <p:txBody>
          <a:bodyPr vert="horz" wrap="square" lIns="91440" tIns="45720" rIns="91440" bIns="45720" numCol="1" rtlCol="0" anchor="t" anchorCtr="0" compatLnSpc="1"/>
          <a:lstStyle/>
          <a:p>
            <a:pPr algn="ctr"/>
            <a:endParaRPr lang="en-US"/>
          </a:p>
        </p:txBody>
      </p:sp>
      <p:sp>
        <p:nvSpPr>
          <p:cNvPr id="25" name="Rounded Rectangle 24"/>
          <p:cNvSpPr/>
          <p:nvPr/>
        </p:nvSpPr>
        <p:spPr bwMode="auto">
          <a:xfrm flipV="1">
            <a:off x="6582537" y="3419472"/>
            <a:ext cx="280236" cy="2392611"/>
          </a:xfrm>
          <a:prstGeom prst="roundRect">
            <a:avLst>
              <a:gd name="adj" fmla="val 50000"/>
            </a:avLst>
          </a:prstGeom>
          <a:gradFill flip="none" rotWithShape="1">
            <a:gsLst>
              <a:gs pos="0">
                <a:schemeClr val="accent3"/>
              </a:gs>
              <a:gs pos="100000">
                <a:schemeClr val="accent3">
                  <a:lumMod val="75000"/>
                </a:schemeClr>
              </a:gs>
            </a:gsLst>
            <a:lin ang="5400000" scaled="1"/>
            <a:tileRect/>
          </a:gradFill>
          <a:ln w="9525">
            <a:noFill/>
            <a:round/>
          </a:ln>
        </p:spPr>
        <p:txBody>
          <a:bodyPr vert="horz" wrap="square" lIns="91440" tIns="45720" rIns="91440" bIns="45720" numCol="1" rtlCol="0" anchor="t" anchorCtr="0" compatLnSpc="1"/>
          <a:lstStyle/>
          <a:p>
            <a:pPr algn="ctr"/>
            <a:endParaRPr lang="en-US"/>
          </a:p>
        </p:txBody>
      </p:sp>
      <p:sp>
        <p:nvSpPr>
          <p:cNvPr id="31" name="Rounded Rectangle 30"/>
          <p:cNvSpPr/>
          <p:nvPr/>
        </p:nvSpPr>
        <p:spPr bwMode="auto">
          <a:xfrm flipV="1">
            <a:off x="8922303" y="2019298"/>
            <a:ext cx="280236" cy="4410089"/>
          </a:xfrm>
          <a:prstGeom prst="roundRect">
            <a:avLst>
              <a:gd name="adj" fmla="val 50000"/>
            </a:avLst>
          </a:prstGeom>
          <a:gradFill flip="none" rotWithShape="1">
            <a:gsLst>
              <a:gs pos="0">
                <a:schemeClr val="accent4"/>
              </a:gs>
              <a:gs pos="100000">
                <a:schemeClr val="accent4">
                  <a:lumMod val="75000"/>
                </a:schemeClr>
              </a:gs>
            </a:gsLst>
            <a:lin ang="5400000" scaled="1"/>
            <a:tileRect/>
          </a:gradFill>
          <a:ln w="9525">
            <a:noFill/>
            <a:round/>
          </a:ln>
        </p:spPr>
        <p:txBody>
          <a:bodyPr vert="horz" wrap="square" lIns="91440" tIns="45720" rIns="91440" bIns="45720" numCol="1" rtlCol="0" anchor="t" anchorCtr="0" compatLnSpc="1"/>
          <a:lstStyle/>
          <a:p>
            <a:pPr algn="ctr"/>
            <a:endParaRPr lang="en-US"/>
          </a:p>
        </p:txBody>
      </p:sp>
      <p:grpSp>
        <p:nvGrpSpPr>
          <p:cNvPr id="12" name="Group 11"/>
          <p:cNvGrpSpPr/>
          <p:nvPr/>
        </p:nvGrpSpPr>
        <p:grpSpPr>
          <a:xfrm>
            <a:off x="1416205" y="1638300"/>
            <a:ext cx="1048215" cy="3781193"/>
            <a:chOff x="1416205" y="1170878"/>
            <a:chExt cx="1048215" cy="4237463"/>
          </a:xfrm>
        </p:grpSpPr>
        <p:sp>
          <p:nvSpPr>
            <p:cNvPr id="10" name="Freeform 9"/>
            <p:cNvSpPr/>
            <p:nvPr/>
          </p:nvSpPr>
          <p:spPr bwMode="auto">
            <a:xfrm>
              <a:off x="1416205" y="1170878"/>
              <a:ext cx="1048215" cy="4237463"/>
            </a:xfrm>
            <a:custGeom>
              <a:avLst/>
              <a:gdLst>
                <a:gd name="connsiteX0" fmla="*/ 524107 w 1048215"/>
                <a:gd name="connsiteY0" fmla="*/ 306095 h 4237463"/>
                <a:gd name="connsiteX1" fmla="*/ 318960 w 1048215"/>
                <a:gd name="connsiteY1" fmla="*/ 511242 h 4237463"/>
                <a:gd name="connsiteX2" fmla="*/ 318960 w 1048215"/>
                <a:gd name="connsiteY2" fmla="*/ 3726221 h 4237463"/>
                <a:gd name="connsiteX3" fmla="*/ 524107 w 1048215"/>
                <a:gd name="connsiteY3" fmla="*/ 3931368 h 4237463"/>
                <a:gd name="connsiteX4" fmla="*/ 729254 w 1048215"/>
                <a:gd name="connsiteY4" fmla="*/ 3726221 h 4237463"/>
                <a:gd name="connsiteX5" fmla="*/ 729254 w 1048215"/>
                <a:gd name="connsiteY5" fmla="*/ 511242 h 4237463"/>
                <a:gd name="connsiteX6" fmla="*/ 524107 w 1048215"/>
                <a:gd name="connsiteY6" fmla="*/ 306095 h 4237463"/>
                <a:gd name="connsiteX7" fmla="*/ 0 w 1048215"/>
                <a:gd name="connsiteY7" fmla="*/ 0 h 4237463"/>
                <a:gd name="connsiteX8" fmla="*/ 1048215 w 1048215"/>
                <a:gd name="connsiteY8" fmla="*/ 0 h 4237463"/>
                <a:gd name="connsiteX9" fmla="*/ 1048215 w 1048215"/>
                <a:gd name="connsiteY9" fmla="*/ 4237463 h 4237463"/>
                <a:gd name="connsiteX10" fmla="*/ 0 w 1048215"/>
                <a:gd name="connsiteY10" fmla="*/ 4237463 h 42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215" h="4237463">
                  <a:moveTo>
                    <a:pt x="524107" y="306095"/>
                  </a:moveTo>
                  <a:cubicBezTo>
                    <a:pt x="410807" y="306095"/>
                    <a:pt x="318960" y="397942"/>
                    <a:pt x="318960" y="511242"/>
                  </a:cubicBezTo>
                  <a:lnTo>
                    <a:pt x="318960" y="3726221"/>
                  </a:lnTo>
                  <a:cubicBezTo>
                    <a:pt x="318960" y="3839521"/>
                    <a:pt x="410807" y="3931368"/>
                    <a:pt x="524107" y="3931368"/>
                  </a:cubicBezTo>
                  <a:cubicBezTo>
                    <a:pt x="637407" y="3931368"/>
                    <a:pt x="729254" y="3839521"/>
                    <a:pt x="729254" y="3726221"/>
                  </a:cubicBezTo>
                  <a:lnTo>
                    <a:pt x="729254" y="511242"/>
                  </a:lnTo>
                  <a:cubicBezTo>
                    <a:pt x="729254" y="397942"/>
                    <a:pt x="637407" y="306095"/>
                    <a:pt x="524107" y="306095"/>
                  </a:cubicBezTo>
                  <a:close/>
                  <a:moveTo>
                    <a:pt x="0" y="0"/>
                  </a:moveTo>
                  <a:lnTo>
                    <a:pt x="1048215" y="0"/>
                  </a:lnTo>
                  <a:lnTo>
                    <a:pt x="1048215" y="4237463"/>
                  </a:lnTo>
                  <a:lnTo>
                    <a:pt x="0" y="4237463"/>
                  </a:lnTo>
                  <a:close/>
                </a:path>
              </a:pathLst>
            </a:custGeom>
            <a:solidFill>
              <a:schemeClr val="bg1"/>
            </a:solidFill>
            <a:ln>
              <a:noFill/>
            </a:ln>
          </p:spPr>
          <p:txBody>
            <a:bodyPr vert="horz" wrap="square" lIns="91440" tIns="45720" rIns="91440" bIns="45720" numCol="1" rtlCol="0" anchor="t" anchorCtr="0" compatLnSpc="1"/>
            <a:lstStyle/>
            <a:p>
              <a:pPr algn="ctr"/>
              <a:endParaRPr lang="en-US"/>
            </a:p>
          </p:txBody>
        </p:sp>
        <p:sp>
          <p:nvSpPr>
            <p:cNvPr id="11" name="Rounded Rectangle 10"/>
            <p:cNvSpPr/>
            <p:nvPr/>
          </p:nvSpPr>
          <p:spPr bwMode="auto">
            <a:xfrm>
              <a:off x="1735165" y="1476973"/>
              <a:ext cx="410294" cy="3625273"/>
            </a:xfrm>
            <a:prstGeom prst="roundRect">
              <a:avLst>
                <a:gd name="adj" fmla="val 50000"/>
              </a:avLst>
            </a:prstGeom>
            <a:noFill/>
            <a:ln w="9525">
              <a:solidFill>
                <a:schemeClr val="tx1"/>
              </a:solidFill>
              <a:round/>
            </a:ln>
          </p:spPr>
          <p:txBody>
            <a:bodyPr vert="horz" wrap="square" lIns="91440" tIns="45720" rIns="91440" bIns="45720" numCol="1" rtlCol="0" anchor="t" anchorCtr="0" compatLnSpc="1"/>
            <a:lstStyle/>
            <a:p>
              <a:pPr algn="ctr"/>
              <a:endParaRPr lang="en-US"/>
            </a:p>
          </p:txBody>
        </p:sp>
      </p:grpSp>
      <p:sp>
        <p:nvSpPr>
          <p:cNvPr id="13" name="Rectangle 12"/>
          <p:cNvSpPr/>
          <p:nvPr/>
        </p:nvSpPr>
        <p:spPr bwMode="auto">
          <a:xfrm>
            <a:off x="609600" y="5283200"/>
            <a:ext cx="10508343" cy="1905000"/>
          </a:xfrm>
          <a:prstGeom prst="rect">
            <a:avLst/>
          </a:prstGeom>
          <a:solidFill>
            <a:schemeClr val="bg1"/>
          </a:solidFill>
          <a:ln>
            <a:noFill/>
          </a:ln>
        </p:spPr>
        <p:txBody>
          <a:bodyPr vert="horz" wrap="square" lIns="91440" tIns="45720" rIns="91440" bIns="45720" numCol="1" rtlCol="0" anchor="t" anchorCtr="0" compatLnSpc="1"/>
          <a:lstStyle/>
          <a:p>
            <a:pPr algn="ctr"/>
            <a:endParaRPr lang="en-US"/>
          </a:p>
        </p:txBody>
      </p:sp>
      <p:grpSp>
        <p:nvGrpSpPr>
          <p:cNvPr id="20" name="Group 19"/>
          <p:cNvGrpSpPr/>
          <p:nvPr/>
        </p:nvGrpSpPr>
        <p:grpSpPr>
          <a:xfrm>
            <a:off x="3858781" y="1638300"/>
            <a:ext cx="1048215" cy="3781193"/>
            <a:chOff x="1416205" y="1170878"/>
            <a:chExt cx="1048215" cy="4237463"/>
          </a:xfrm>
        </p:grpSpPr>
        <p:sp>
          <p:nvSpPr>
            <p:cNvPr id="21" name="Freeform 20"/>
            <p:cNvSpPr/>
            <p:nvPr/>
          </p:nvSpPr>
          <p:spPr bwMode="auto">
            <a:xfrm>
              <a:off x="1416205" y="1170878"/>
              <a:ext cx="1048215" cy="4237463"/>
            </a:xfrm>
            <a:custGeom>
              <a:avLst/>
              <a:gdLst>
                <a:gd name="connsiteX0" fmla="*/ 524107 w 1048215"/>
                <a:gd name="connsiteY0" fmla="*/ 306095 h 4237463"/>
                <a:gd name="connsiteX1" fmla="*/ 318960 w 1048215"/>
                <a:gd name="connsiteY1" fmla="*/ 511242 h 4237463"/>
                <a:gd name="connsiteX2" fmla="*/ 318960 w 1048215"/>
                <a:gd name="connsiteY2" fmla="*/ 3726221 h 4237463"/>
                <a:gd name="connsiteX3" fmla="*/ 524107 w 1048215"/>
                <a:gd name="connsiteY3" fmla="*/ 3931368 h 4237463"/>
                <a:gd name="connsiteX4" fmla="*/ 729254 w 1048215"/>
                <a:gd name="connsiteY4" fmla="*/ 3726221 h 4237463"/>
                <a:gd name="connsiteX5" fmla="*/ 729254 w 1048215"/>
                <a:gd name="connsiteY5" fmla="*/ 511242 h 4237463"/>
                <a:gd name="connsiteX6" fmla="*/ 524107 w 1048215"/>
                <a:gd name="connsiteY6" fmla="*/ 306095 h 4237463"/>
                <a:gd name="connsiteX7" fmla="*/ 0 w 1048215"/>
                <a:gd name="connsiteY7" fmla="*/ 0 h 4237463"/>
                <a:gd name="connsiteX8" fmla="*/ 1048215 w 1048215"/>
                <a:gd name="connsiteY8" fmla="*/ 0 h 4237463"/>
                <a:gd name="connsiteX9" fmla="*/ 1048215 w 1048215"/>
                <a:gd name="connsiteY9" fmla="*/ 4237463 h 4237463"/>
                <a:gd name="connsiteX10" fmla="*/ 0 w 1048215"/>
                <a:gd name="connsiteY10" fmla="*/ 4237463 h 42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215" h="4237463">
                  <a:moveTo>
                    <a:pt x="524107" y="306095"/>
                  </a:moveTo>
                  <a:cubicBezTo>
                    <a:pt x="410807" y="306095"/>
                    <a:pt x="318960" y="397942"/>
                    <a:pt x="318960" y="511242"/>
                  </a:cubicBezTo>
                  <a:lnTo>
                    <a:pt x="318960" y="3726221"/>
                  </a:lnTo>
                  <a:cubicBezTo>
                    <a:pt x="318960" y="3839521"/>
                    <a:pt x="410807" y="3931368"/>
                    <a:pt x="524107" y="3931368"/>
                  </a:cubicBezTo>
                  <a:cubicBezTo>
                    <a:pt x="637407" y="3931368"/>
                    <a:pt x="729254" y="3839521"/>
                    <a:pt x="729254" y="3726221"/>
                  </a:cubicBezTo>
                  <a:lnTo>
                    <a:pt x="729254" y="511242"/>
                  </a:lnTo>
                  <a:cubicBezTo>
                    <a:pt x="729254" y="397942"/>
                    <a:pt x="637407" y="306095"/>
                    <a:pt x="524107" y="306095"/>
                  </a:cubicBezTo>
                  <a:close/>
                  <a:moveTo>
                    <a:pt x="0" y="0"/>
                  </a:moveTo>
                  <a:lnTo>
                    <a:pt x="1048215" y="0"/>
                  </a:lnTo>
                  <a:lnTo>
                    <a:pt x="1048215" y="4237463"/>
                  </a:lnTo>
                  <a:lnTo>
                    <a:pt x="0" y="4237463"/>
                  </a:lnTo>
                  <a:close/>
                </a:path>
              </a:pathLst>
            </a:custGeom>
            <a:solidFill>
              <a:schemeClr val="bg1"/>
            </a:solidFill>
            <a:ln>
              <a:noFill/>
            </a:ln>
          </p:spPr>
          <p:txBody>
            <a:bodyPr vert="horz" wrap="square" lIns="91440" tIns="45720" rIns="91440" bIns="45720" numCol="1" rtlCol="0" anchor="t" anchorCtr="0" compatLnSpc="1"/>
            <a:lstStyle/>
            <a:p>
              <a:pPr algn="ctr"/>
              <a:endParaRPr lang="en-US"/>
            </a:p>
          </p:txBody>
        </p:sp>
        <p:sp>
          <p:nvSpPr>
            <p:cNvPr id="22" name="Rounded Rectangle 21"/>
            <p:cNvSpPr/>
            <p:nvPr/>
          </p:nvSpPr>
          <p:spPr bwMode="auto">
            <a:xfrm>
              <a:off x="1735165" y="1476973"/>
              <a:ext cx="410294" cy="3625273"/>
            </a:xfrm>
            <a:prstGeom prst="roundRect">
              <a:avLst>
                <a:gd name="adj" fmla="val 50000"/>
              </a:avLst>
            </a:prstGeom>
            <a:noFill/>
            <a:ln w="9525">
              <a:solidFill>
                <a:schemeClr val="tx1"/>
              </a:solidFill>
              <a:round/>
            </a:ln>
          </p:spPr>
          <p:txBody>
            <a:bodyPr vert="horz" wrap="square" lIns="91440" tIns="45720" rIns="91440" bIns="45720" numCol="1" rtlCol="0" anchor="t" anchorCtr="0" compatLnSpc="1"/>
            <a:lstStyle/>
            <a:p>
              <a:pPr algn="ctr"/>
              <a:endParaRPr lang="en-US"/>
            </a:p>
          </p:txBody>
        </p:sp>
      </p:grpSp>
      <p:grpSp>
        <p:nvGrpSpPr>
          <p:cNvPr id="26" name="Group 25"/>
          <p:cNvGrpSpPr/>
          <p:nvPr/>
        </p:nvGrpSpPr>
        <p:grpSpPr>
          <a:xfrm>
            <a:off x="6198548" y="1638300"/>
            <a:ext cx="1048215" cy="3781193"/>
            <a:chOff x="1416205" y="1170878"/>
            <a:chExt cx="1048215" cy="4237463"/>
          </a:xfrm>
        </p:grpSpPr>
        <p:sp>
          <p:nvSpPr>
            <p:cNvPr id="27" name="Freeform 26"/>
            <p:cNvSpPr/>
            <p:nvPr/>
          </p:nvSpPr>
          <p:spPr bwMode="auto">
            <a:xfrm>
              <a:off x="1416205" y="1170878"/>
              <a:ext cx="1048215" cy="4237463"/>
            </a:xfrm>
            <a:custGeom>
              <a:avLst/>
              <a:gdLst>
                <a:gd name="connsiteX0" fmla="*/ 524107 w 1048215"/>
                <a:gd name="connsiteY0" fmla="*/ 306095 h 4237463"/>
                <a:gd name="connsiteX1" fmla="*/ 318960 w 1048215"/>
                <a:gd name="connsiteY1" fmla="*/ 511242 h 4237463"/>
                <a:gd name="connsiteX2" fmla="*/ 318960 w 1048215"/>
                <a:gd name="connsiteY2" fmla="*/ 3726221 h 4237463"/>
                <a:gd name="connsiteX3" fmla="*/ 524107 w 1048215"/>
                <a:gd name="connsiteY3" fmla="*/ 3931368 h 4237463"/>
                <a:gd name="connsiteX4" fmla="*/ 729254 w 1048215"/>
                <a:gd name="connsiteY4" fmla="*/ 3726221 h 4237463"/>
                <a:gd name="connsiteX5" fmla="*/ 729254 w 1048215"/>
                <a:gd name="connsiteY5" fmla="*/ 511242 h 4237463"/>
                <a:gd name="connsiteX6" fmla="*/ 524107 w 1048215"/>
                <a:gd name="connsiteY6" fmla="*/ 306095 h 4237463"/>
                <a:gd name="connsiteX7" fmla="*/ 0 w 1048215"/>
                <a:gd name="connsiteY7" fmla="*/ 0 h 4237463"/>
                <a:gd name="connsiteX8" fmla="*/ 1048215 w 1048215"/>
                <a:gd name="connsiteY8" fmla="*/ 0 h 4237463"/>
                <a:gd name="connsiteX9" fmla="*/ 1048215 w 1048215"/>
                <a:gd name="connsiteY9" fmla="*/ 4237463 h 4237463"/>
                <a:gd name="connsiteX10" fmla="*/ 0 w 1048215"/>
                <a:gd name="connsiteY10" fmla="*/ 4237463 h 42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215" h="4237463">
                  <a:moveTo>
                    <a:pt x="524107" y="306095"/>
                  </a:moveTo>
                  <a:cubicBezTo>
                    <a:pt x="410807" y="306095"/>
                    <a:pt x="318960" y="397942"/>
                    <a:pt x="318960" y="511242"/>
                  </a:cubicBezTo>
                  <a:lnTo>
                    <a:pt x="318960" y="3726221"/>
                  </a:lnTo>
                  <a:cubicBezTo>
                    <a:pt x="318960" y="3839521"/>
                    <a:pt x="410807" y="3931368"/>
                    <a:pt x="524107" y="3931368"/>
                  </a:cubicBezTo>
                  <a:cubicBezTo>
                    <a:pt x="637407" y="3931368"/>
                    <a:pt x="729254" y="3839521"/>
                    <a:pt x="729254" y="3726221"/>
                  </a:cubicBezTo>
                  <a:lnTo>
                    <a:pt x="729254" y="511242"/>
                  </a:lnTo>
                  <a:cubicBezTo>
                    <a:pt x="729254" y="397942"/>
                    <a:pt x="637407" y="306095"/>
                    <a:pt x="524107" y="306095"/>
                  </a:cubicBezTo>
                  <a:close/>
                  <a:moveTo>
                    <a:pt x="0" y="0"/>
                  </a:moveTo>
                  <a:lnTo>
                    <a:pt x="1048215" y="0"/>
                  </a:lnTo>
                  <a:lnTo>
                    <a:pt x="1048215" y="4237463"/>
                  </a:lnTo>
                  <a:lnTo>
                    <a:pt x="0" y="4237463"/>
                  </a:lnTo>
                  <a:close/>
                </a:path>
              </a:pathLst>
            </a:custGeom>
            <a:solidFill>
              <a:schemeClr val="bg1"/>
            </a:solidFill>
            <a:ln>
              <a:noFill/>
            </a:ln>
          </p:spPr>
          <p:txBody>
            <a:bodyPr vert="horz" wrap="square" lIns="91440" tIns="45720" rIns="91440" bIns="45720" numCol="1" rtlCol="0" anchor="t" anchorCtr="0" compatLnSpc="1"/>
            <a:lstStyle/>
            <a:p>
              <a:pPr algn="ctr"/>
              <a:endParaRPr lang="en-US"/>
            </a:p>
          </p:txBody>
        </p:sp>
        <p:sp>
          <p:nvSpPr>
            <p:cNvPr id="28" name="Rounded Rectangle 27"/>
            <p:cNvSpPr/>
            <p:nvPr/>
          </p:nvSpPr>
          <p:spPr bwMode="auto">
            <a:xfrm>
              <a:off x="1735165" y="1476973"/>
              <a:ext cx="410294" cy="3625273"/>
            </a:xfrm>
            <a:prstGeom prst="roundRect">
              <a:avLst>
                <a:gd name="adj" fmla="val 50000"/>
              </a:avLst>
            </a:prstGeom>
            <a:noFill/>
            <a:ln w="9525">
              <a:solidFill>
                <a:schemeClr val="tx1"/>
              </a:solidFill>
              <a:round/>
            </a:ln>
          </p:spPr>
          <p:txBody>
            <a:bodyPr vert="horz" wrap="square" lIns="91440" tIns="45720" rIns="91440" bIns="45720" numCol="1" rtlCol="0" anchor="t" anchorCtr="0" compatLnSpc="1"/>
            <a:lstStyle/>
            <a:p>
              <a:pPr algn="ctr"/>
              <a:endParaRPr lang="en-US"/>
            </a:p>
          </p:txBody>
        </p:sp>
      </p:grpSp>
      <p:grpSp>
        <p:nvGrpSpPr>
          <p:cNvPr id="32" name="Group 31"/>
          <p:cNvGrpSpPr/>
          <p:nvPr/>
        </p:nvGrpSpPr>
        <p:grpSpPr>
          <a:xfrm>
            <a:off x="8538314" y="1638300"/>
            <a:ext cx="1048215" cy="3781193"/>
            <a:chOff x="1416205" y="1170878"/>
            <a:chExt cx="1048215" cy="4237463"/>
          </a:xfrm>
        </p:grpSpPr>
        <p:sp>
          <p:nvSpPr>
            <p:cNvPr id="33" name="Freeform 32"/>
            <p:cNvSpPr/>
            <p:nvPr/>
          </p:nvSpPr>
          <p:spPr bwMode="auto">
            <a:xfrm>
              <a:off x="1416205" y="1170878"/>
              <a:ext cx="1048215" cy="4237463"/>
            </a:xfrm>
            <a:custGeom>
              <a:avLst/>
              <a:gdLst>
                <a:gd name="connsiteX0" fmla="*/ 524107 w 1048215"/>
                <a:gd name="connsiteY0" fmla="*/ 306095 h 4237463"/>
                <a:gd name="connsiteX1" fmla="*/ 318960 w 1048215"/>
                <a:gd name="connsiteY1" fmla="*/ 511242 h 4237463"/>
                <a:gd name="connsiteX2" fmla="*/ 318960 w 1048215"/>
                <a:gd name="connsiteY2" fmla="*/ 3726221 h 4237463"/>
                <a:gd name="connsiteX3" fmla="*/ 524107 w 1048215"/>
                <a:gd name="connsiteY3" fmla="*/ 3931368 h 4237463"/>
                <a:gd name="connsiteX4" fmla="*/ 729254 w 1048215"/>
                <a:gd name="connsiteY4" fmla="*/ 3726221 h 4237463"/>
                <a:gd name="connsiteX5" fmla="*/ 729254 w 1048215"/>
                <a:gd name="connsiteY5" fmla="*/ 511242 h 4237463"/>
                <a:gd name="connsiteX6" fmla="*/ 524107 w 1048215"/>
                <a:gd name="connsiteY6" fmla="*/ 306095 h 4237463"/>
                <a:gd name="connsiteX7" fmla="*/ 0 w 1048215"/>
                <a:gd name="connsiteY7" fmla="*/ 0 h 4237463"/>
                <a:gd name="connsiteX8" fmla="*/ 1048215 w 1048215"/>
                <a:gd name="connsiteY8" fmla="*/ 0 h 4237463"/>
                <a:gd name="connsiteX9" fmla="*/ 1048215 w 1048215"/>
                <a:gd name="connsiteY9" fmla="*/ 4237463 h 4237463"/>
                <a:gd name="connsiteX10" fmla="*/ 0 w 1048215"/>
                <a:gd name="connsiteY10" fmla="*/ 4237463 h 42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215" h="4237463">
                  <a:moveTo>
                    <a:pt x="524107" y="306095"/>
                  </a:moveTo>
                  <a:cubicBezTo>
                    <a:pt x="410807" y="306095"/>
                    <a:pt x="318960" y="397942"/>
                    <a:pt x="318960" y="511242"/>
                  </a:cubicBezTo>
                  <a:lnTo>
                    <a:pt x="318960" y="3726221"/>
                  </a:lnTo>
                  <a:cubicBezTo>
                    <a:pt x="318960" y="3839521"/>
                    <a:pt x="410807" y="3931368"/>
                    <a:pt x="524107" y="3931368"/>
                  </a:cubicBezTo>
                  <a:cubicBezTo>
                    <a:pt x="637407" y="3931368"/>
                    <a:pt x="729254" y="3839521"/>
                    <a:pt x="729254" y="3726221"/>
                  </a:cubicBezTo>
                  <a:lnTo>
                    <a:pt x="729254" y="511242"/>
                  </a:lnTo>
                  <a:cubicBezTo>
                    <a:pt x="729254" y="397942"/>
                    <a:pt x="637407" y="306095"/>
                    <a:pt x="524107" y="306095"/>
                  </a:cubicBezTo>
                  <a:close/>
                  <a:moveTo>
                    <a:pt x="0" y="0"/>
                  </a:moveTo>
                  <a:lnTo>
                    <a:pt x="1048215" y="0"/>
                  </a:lnTo>
                  <a:lnTo>
                    <a:pt x="1048215" y="4237463"/>
                  </a:lnTo>
                  <a:lnTo>
                    <a:pt x="0" y="4237463"/>
                  </a:lnTo>
                  <a:close/>
                </a:path>
              </a:pathLst>
            </a:custGeom>
            <a:solidFill>
              <a:schemeClr val="bg1"/>
            </a:solidFill>
            <a:ln>
              <a:noFill/>
            </a:ln>
          </p:spPr>
          <p:txBody>
            <a:bodyPr vert="horz" wrap="square" lIns="91440" tIns="45720" rIns="91440" bIns="45720" numCol="1" rtlCol="0" anchor="t" anchorCtr="0" compatLnSpc="1"/>
            <a:lstStyle/>
            <a:p>
              <a:pPr algn="ctr"/>
              <a:endParaRPr lang="en-US"/>
            </a:p>
          </p:txBody>
        </p:sp>
        <p:sp>
          <p:nvSpPr>
            <p:cNvPr id="34" name="Rounded Rectangle 33"/>
            <p:cNvSpPr/>
            <p:nvPr/>
          </p:nvSpPr>
          <p:spPr bwMode="auto">
            <a:xfrm>
              <a:off x="1735165" y="1476973"/>
              <a:ext cx="410294" cy="3625273"/>
            </a:xfrm>
            <a:prstGeom prst="roundRect">
              <a:avLst>
                <a:gd name="adj" fmla="val 50000"/>
              </a:avLst>
            </a:prstGeom>
            <a:noFill/>
            <a:ln w="9525">
              <a:solidFill>
                <a:schemeClr val="tx1"/>
              </a:solidFill>
              <a:round/>
            </a:ln>
          </p:spPr>
          <p:txBody>
            <a:bodyPr vert="horz" wrap="square" lIns="91440" tIns="45720" rIns="91440" bIns="45720" numCol="1" rtlCol="0" anchor="t" anchorCtr="0" compatLnSpc="1"/>
            <a:lstStyle/>
            <a:p>
              <a:pPr algn="ctr"/>
              <a:endParaRPr lang="en-US"/>
            </a:p>
          </p:txBody>
        </p:sp>
      </p:grpSp>
      <p:grpSp>
        <p:nvGrpSpPr>
          <p:cNvPr id="3" name="Group 2"/>
          <p:cNvGrpSpPr/>
          <p:nvPr/>
        </p:nvGrpSpPr>
        <p:grpSpPr>
          <a:xfrm>
            <a:off x="2210488" y="1932057"/>
            <a:ext cx="1477592" cy="3263135"/>
            <a:chOff x="2210488" y="1932057"/>
            <a:chExt cx="1477592" cy="3263135"/>
          </a:xfrm>
        </p:grpSpPr>
        <p:cxnSp>
          <p:nvCxnSpPr>
            <p:cNvPr id="16" name="Straight Arrow Connector 15"/>
            <p:cNvCxnSpPr/>
            <p:nvPr/>
          </p:nvCxnSpPr>
          <p:spPr>
            <a:xfrm>
              <a:off x="2278380" y="2890519"/>
              <a:ext cx="1409700" cy="0"/>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10488" y="2532925"/>
              <a:ext cx="1477592" cy="2662267"/>
            </a:xfrm>
            <a:prstGeom prst="rect">
              <a:avLst/>
            </a:prstGeom>
            <a:noFill/>
          </p:spPr>
          <p:txBody>
            <a:bodyPr wrap="square" rtlCol="0">
              <a:spAutoFit/>
            </a:bodyPr>
            <a:lstStyle/>
            <a:p>
              <a:pPr>
                <a:spcAft>
                  <a:spcPts val="600"/>
                </a:spcAft>
              </a:pPr>
              <a:r>
                <a:rPr lang="en-US"/>
                <a:t>$1.5million</a:t>
              </a:r>
              <a:endParaRPr lang="en-US" dirty="0"/>
            </a:p>
            <a:p>
              <a:pPr>
                <a:spcAft>
                  <a:spcPts val="600"/>
                </a:spcAft>
              </a:pPr>
              <a:r>
                <a:rPr lang="en-US" sz="1600" dirty="0" err="1"/>
                <a:t>Lorem</a:t>
              </a:r>
              <a:r>
                <a:rPr lang="en-US" sz="1600" dirty="0"/>
                <a:t> </a:t>
              </a:r>
              <a:r>
                <a:rPr lang="en-US" sz="1600" dirty="0" err="1"/>
                <a:t>ipsum</a:t>
              </a:r>
              <a:r>
                <a:rPr lang="en-US" sz="1600" dirty="0"/>
                <a:t> dolor sit </a:t>
              </a:r>
              <a:r>
                <a:rPr lang="en-US" sz="1600" dirty="0" err="1"/>
                <a:t>amet</a:t>
              </a:r>
              <a:r>
                <a:rPr lang="en-US" sz="1600" dirty="0"/>
                <a:t>, cons </a:t>
              </a:r>
              <a:r>
                <a:rPr lang="en-US" sz="1600" dirty="0" err="1"/>
                <a:t>eto</a:t>
              </a:r>
              <a:r>
                <a:rPr lang="en-US" sz="1600" dirty="0"/>
                <a:t> </a:t>
              </a:r>
              <a:r>
                <a:rPr lang="en-US" sz="1600" dirty="0" err="1"/>
                <a:t>ectetur</a:t>
              </a:r>
              <a:r>
                <a:rPr lang="en-US" sz="1600" dirty="0"/>
                <a:t> </a:t>
              </a:r>
              <a:r>
                <a:rPr lang="en-US" sz="1600" dirty="0" err="1"/>
                <a:t>adipiscing</a:t>
              </a:r>
              <a:r>
                <a:rPr lang="en-US" sz="1600" dirty="0"/>
                <a:t> </a:t>
              </a:r>
              <a:r>
                <a:rPr lang="en-US" sz="1600" dirty="0" err="1"/>
                <a:t>elit</a:t>
              </a:r>
              <a:r>
                <a:rPr lang="en-US" sz="1600" dirty="0"/>
                <a:t>. </a:t>
              </a:r>
              <a:r>
                <a:rPr lang="en-US" sz="1600" dirty="0" err="1"/>
                <a:t>Aliquam</a:t>
              </a:r>
              <a:r>
                <a:rPr lang="en-US" sz="1600" dirty="0"/>
                <a:t> </a:t>
              </a:r>
              <a:r>
                <a:rPr lang="en-US" sz="1600" dirty="0" err="1"/>
                <a:t>lacinia</a:t>
              </a:r>
              <a:r>
                <a:rPr lang="en-US" sz="1600" dirty="0"/>
                <a:t> </a:t>
              </a:r>
              <a:r>
                <a:rPr lang="en-US" sz="1600" dirty="0" err="1"/>
                <a:t>turpis</a:t>
              </a:r>
              <a:r>
                <a:rPr lang="en-US" sz="1600" dirty="0"/>
                <a:t> in </a:t>
              </a:r>
              <a:r>
                <a:rPr lang="en-US" sz="1600" dirty="0" err="1"/>
                <a:t>varius</a:t>
              </a:r>
              <a:r>
                <a:rPr lang="en-US" sz="1600" dirty="0"/>
                <a:t> so </a:t>
              </a:r>
              <a:r>
                <a:rPr lang="en-US" sz="1600" dirty="0" err="1"/>
                <a:t>finibus</a:t>
              </a:r>
              <a:r>
                <a:rPr lang="en-US" sz="1600"/>
                <a:t>. </a:t>
              </a:r>
              <a:endParaRPr lang="en-US" sz="1600" dirty="0"/>
            </a:p>
          </p:txBody>
        </p:sp>
        <p:sp>
          <p:nvSpPr>
            <p:cNvPr id="40" name="Rectangle 39"/>
            <p:cNvSpPr/>
            <p:nvPr/>
          </p:nvSpPr>
          <p:spPr>
            <a:xfrm>
              <a:off x="2210488" y="1932057"/>
              <a:ext cx="697627" cy="707886"/>
            </a:xfrm>
            <a:prstGeom prst="rect">
              <a:avLst/>
            </a:prstGeom>
          </p:spPr>
          <p:txBody>
            <a:bodyPr wrap="none">
              <a:spAutoFit/>
            </a:bodyPr>
            <a:lstStyle/>
            <a:p>
              <a:r>
                <a:rPr lang="en-US" sz="4000">
                  <a:latin typeface="dt-transport-06" panose="02000509000000000000" pitchFamily="49" charset="0"/>
                  <a:cs typeface="Arial" panose="020B0604020202020204" pitchFamily="34" charset="0"/>
                </a:rPr>
                <a:t>K</a:t>
              </a:r>
              <a:endParaRPr lang="en-US" sz="4000"/>
            </a:p>
          </p:txBody>
        </p:sp>
      </p:grpSp>
      <p:grpSp>
        <p:nvGrpSpPr>
          <p:cNvPr id="5" name="Group 4"/>
          <p:cNvGrpSpPr/>
          <p:nvPr/>
        </p:nvGrpSpPr>
        <p:grpSpPr>
          <a:xfrm>
            <a:off x="4588035" y="2019300"/>
            <a:ext cx="1637581" cy="3154710"/>
            <a:chOff x="4588035" y="2019300"/>
            <a:chExt cx="1637581" cy="3154710"/>
          </a:xfrm>
        </p:grpSpPr>
        <p:cxnSp>
          <p:nvCxnSpPr>
            <p:cNvPr id="23" name="Straight Arrow Connector 22"/>
            <p:cNvCxnSpPr/>
            <p:nvPr/>
          </p:nvCxnSpPr>
          <p:spPr>
            <a:xfrm>
              <a:off x="4720956" y="2376894"/>
              <a:ext cx="1409700" cy="0"/>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0176" y="2019300"/>
              <a:ext cx="1585440" cy="3154710"/>
            </a:xfrm>
            <a:prstGeom prst="rect">
              <a:avLst/>
            </a:prstGeom>
            <a:noFill/>
          </p:spPr>
          <p:txBody>
            <a:bodyPr wrap="square" rtlCol="0">
              <a:spAutoFit/>
            </a:bodyPr>
            <a:lstStyle/>
            <a:p>
              <a:pPr>
                <a:spcAft>
                  <a:spcPts val="600"/>
                </a:spcAft>
              </a:pPr>
              <a:r>
                <a:rPr lang="en-US"/>
                <a:t>$1.5million</a:t>
              </a:r>
              <a:endParaRPr lang="en-US" dirty="0"/>
            </a:p>
            <a:p>
              <a:pPr>
                <a:spcAft>
                  <a:spcPts val="600"/>
                </a:spcAft>
              </a:pPr>
              <a:r>
                <a:rPr lang="en-US" sz="1600" dirty="0" err="1"/>
                <a:t>Lorem</a:t>
              </a:r>
              <a:r>
                <a:rPr lang="en-US" sz="1600" dirty="0"/>
                <a:t> </a:t>
              </a:r>
              <a:r>
                <a:rPr lang="en-US" sz="1600" dirty="0" err="1"/>
                <a:t>ipsum</a:t>
              </a:r>
              <a:r>
                <a:rPr lang="en-US" sz="1600" dirty="0"/>
                <a:t> dolor sit </a:t>
              </a:r>
              <a:r>
                <a:rPr lang="en-US" sz="1600" dirty="0" err="1"/>
                <a:t>amet</a:t>
              </a:r>
              <a:r>
                <a:rPr lang="en-US" sz="1600" dirty="0"/>
                <a:t>, cons </a:t>
              </a:r>
              <a:r>
                <a:rPr lang="en-US" sz="1600" dirty="0" err="1"/>
                <a:t>eto</a:t>
              </a:r>
              <a:r>
                <a:rPr lang="en-US" sz="1600" dirty="0"/>
                <a:t> </a:t>
              </a:r>
              <a:r>
                <a:rPr lang="en-US" sz="1600" dirty="0" err="1"/>
                <a:t>ectetur</a:t>
              </a:r>
              <a:r>
                <a:rPr lang="en-US" sz="1600" dirty="0"/>
                <a:t> </a:t>
              </a:r>
              <a:r>
                <a:rPr lang="en-US" sz="1600" dirty="0" err="1"/>
                <a:t>adipiscing</a:t>
              </a:r>
              <a:r>
                <a:rPr lang="en-US" sz="1600" dirty="0"/>
                <a:t> </a:t>
              </a:r>
              <a:r>
                <a:rPr lang="en-US" sz="1600" dirty="0" err="1"/>
                <a:t>elit</a:t>
              </a:r>
              <a:r>
                <a:rPr lang="en-US" sz="1600" dirty="0"/>
                <a:t>. </a:t>
              </a:r>
              <a:r>
                <a:rPr lang="en-US" sz="1600" dirty="0" err="1"/>
                <a:t>Aliquam</a:t>
              </a:r>
              <a:r>
                <a:rPr lang="en-US" sz="1600" dirty="0"/>
                <a:t> </a:t>
              </a:r>
              <a:r>
                <a:rPr lang="en-US" sz="1600" dirty="0" err="1"/>
                <a:t>lacinia</a:t>
              </a:r>
              <a:r>
                <a:rPr lang="en-US" sz="1600" dirty="0"/>
                <a:t> </a:t>
              </a:r>
              <a:r>
                <a:rPr lang="en-US" sz="1600" dirty="0" err="1"/>
                <a:t>turpis</a:t>
              </a:r>
              <a:r>
                <a:rPr lang="en-US" sz="1600" dirty="0"/>
                <a:t> in </a:t>
              </a:r>
              <a:r>
                <a:rPr lang="en-US" sz="1600" dirty="0" err="1"/>
                <a:t>varius</a:t>
              </a:r>
              <a:r>
                <a:rPr lang="en-US" sz="1600" dirty="0"/>
                <a:t> so </a:t>
              </a:r>
              <a:r>
                <a:rPr lang="en-US" sz="1600" dirty="0" err="1"/>
                <a:t>finibus</a:t>
              </a:r>
              <a:r>
                <a:rPr lang="en-US" sz="1600"/>
                <a:t>. </a:t>
              </a:r>
              <a:endParaRPr lang="en-US" sz="1600" dirty="0"/>
            </a:p>
          </p:txBody>
        </p:sp>
        <p:sp>
          <p:nvSpPr>
            <p:cNvPr id="41" name="Rectangle 40"/>
            <p:cNvSpPr/>
            <p:nvPr/>
          </p:nvSpPr>
          <p:spPr>
            <a:xfrm>
              <a:off x="4588035" y="4390586"/>
              <a:ext cx="697627" cy="707886"/>
            </a:xfrm>
            <a:prstGeom prst="rect">
              <a:avLst/>
            </a:prstGeom>
          </p:spPr>
          <p:txBody>
            <a:bodyPr wrap="none">
              <a:spAutoFit/>
            </a:bodyPr>
            <a:lstStyle/>
            <a:p>
              <a:r>
                <a:rPr lang="en-US" sz="4000">
                  <a:latin typeface="dt-technology-03" panose="02000509000000000000" pitchFamily="49" charset="0"/>
                  <a:cs typeface="Arial" panose="020B0604020202020204" pitchFamily="34" charset="0"/>
                </a:rPr>
                <a:t>G</a:t>
              </a:r>
              <a:endParaRPr lang="en-US" sz="4000"/>
            </a:p>
          </p:txBody>
        </p:sp>
      </p:grpSp>
      <p:grpSp>
        <p:nvGrpSpPr>
          <p:cNvPr id="6" name="Group 5"/>
          <p:cNvGrpSpPr/>
          <p:nvPr/>
        </p:nvGrpSpPr>
        <p:grpSpPr>
          <a:xfrm>
            <a:off x="6962978" y="2426530"/>
            <a:ext cx="1750954" cy="3820635"/>
            <a:chOff x="6962978" y="2426530"/>
            <a:chExt cx="1750954" cy="3820635"/>
          </a:xfrm>
        </p:grpSpPr>
        <p:cxnSp>
          <p:nvCxnSpPr>
            <p:cNvPr id="29" name="Straight Arrow Connector 28"/>
            <p:cNvCxnSpPr/>
            <p:nvPr/>
          </p:nvCxnSpPr>
          <p:spPr>
            <a:xfrm>
              <a:off x="7060723" y="3450049"/>
              <a:ext cx="1409700" cy="0"/>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69948" y="3092455"/>
              <a:ext cx="1743984" cy="3154710"/>
            </a:xfrm>
            <a:prstGeom prst="rect">
              <a:avLst/>
            </a:prstGeom>
            <a:noFill/>
          </p:spPr>
          <p:txBody>
            <a:bodyPr wrap="square" rtlCol="0">
              <a:spAutoFit/>
            </a:bodyPr>
            <a:lstStyle/>
            <a:p>
              <a:pPr>
                <a:spcAft>
                  <a:spcPts val="600"/>
                </a:spcAft>
              </a:pPr>
              <a:r>
                <a:rPr lang="en-US"/>
                <a:t>$1.5million</a:t>
              </a:r>
              <a:endParaRPr lang="en-US" dirty="0"/>
            </a:p>
            <a:p>
              <a:pPr>
                <a:spcAft>
                  <a:spcPts val="600"/>
                </a:spcAft>
              </a:pPr>
              <a:r>
                <a:rPr lang="en-US" sz="1600" dirty="0" err="1"/>
                <a:t>Lorem</a:t>
              </a:r>
              <a:r>
                <a:rPr lang="en-US" sz="1600" dirty="0"/>
                <a:t> </a:t>
              </a:r>
              <a:r>
                <a:rPr lang="en-US" sz="1600" dirty="0" err="1"/>
                <a:t>ipsum</a:t>
              </a:r>
              <a:r>
                <a:rPr lang="en-US" sz="1600" dirty="0"/>
                <a:t> dolor sit </a:t>
              </a:r>
              <a:r>
                <a:rPr lang="en-US" sz="1600" dirty="0" err="1"/>
                <a:t>amet</a:t>
              </a:r>
              <a:r>
                <a:rPr lang="en-US" sz="1600" dirty="0"/>
                <a:t>, cons </a:t>
              </a:r>
              <a:r>
                <a:rPr lang="en-US" sz="1600" dirty="0" err="1"/>
                <a:t>eto</a:t>
              </a:r>
              <a:r>
                <a:rPr lang="en-US" sz="1600" dirty="0"/>
                <a:t> </a:t>
              </a:r>
              <a:r>
                <a:rPr lang="en-US" sz="1600" dirty="0" err="1"/>
                <a:t>ectetur</a:t>
              </a:r>
              <a:r>
                <a:rPr lang="en-US" sz="1600" dirty="0"/>
                <a:t> </a:t>
              </a:r>
              <a:r>
                <a:rPr lang="en-US" sz="1600" dirty="0" err="1"/>
                <a:t>adipiscing</a:t>
              </a:r>
              <a:r>
                <a:rPr lang="en-US" sz="1600" dirty="0"/>
                <a:t> </a:t>
              </a:r>
              <a:r>
                <a:rPr lang="en-US" sz="1600" dirty="0" err="1"/>
                <a:t>elit</a:t>
              </a:r>
              <a:r>
                <a:rPr lang="en-US" sz="1600" dirty="0"/>
                <a:t>. </a:t>
              </a:r>
              <a:r>
                <a:rPr lang="en-US" sz="1600" dirty="0" err="1"/>
                <a:t>Aliquam</a:t>
              </a:r>
              <a:r>
                <a:rPr lang="en-US" sz="1600" dirty="0"/>
                <a:t> </a:t>
              </a:r>
              <a:r>
                <a:rPr lang="en-US" sz="1600" dirty="0" err="1"/>
                <a:t>lacinia</a:t>
              </a:r>
              <a:r>
                <a:rPr lang="en-US" sz="1600" dirty="0"/>
                <a:t> </a:t>
              </a:r>
              <a:r>
                <a:rPr lang="en-US" sz="1600" dirty="0" err="1"/>
                <a:t>turpis</a:t>
              </a:r>
              <a:r>
                <a:rPr lang="en-US" sz="1600" dirty="0"/>
                <a:t> in </a:t>
              </a:r>
              <a:r>
                <a:rPr lang="en-US" sz="1600" dirty="0" err="1"/>
                <a:t>varius</a:t>
              </a:r>
              <a:r>
                <a:rPr lang="en-US" sz="1600" dirty="0"/>
                <a:t> so </a:t>
              </a:r>
              <a:r>
                <a:rPr lang="en-US" sz="1600" dirty="0" err="1"/>
                <a:t>finibus</a:t>
              </a:r>
              <a:r>
                <a:rPr lang="en-US" sz="1600"/>
                <a:t>. </a:t>
              </a:r>
              <a:endParaRPr lang="en-US" sz="1600" dirty="0"/>
            </a:p>
          </p:txBody>
        </p:sp>
        <p:sp>
          <p:nvSpPr>
            <p:cNvPr id="42" name="Rectangle 41"/>
            <p:cNvSpPr/>
            <p:nvPr/>
          </p:nvSpPr>
          <p:spPr>
            <a:xfrm>
              <a:off x="6962978" y="2426530"/>
              <a:ext cx="697627" cy="707886"/>
            </a:xfrm>
            <a:prstGeom prst="rect">
              <a:avLst/>
            </a:prstGeom>
          </p:spPr>
          <p:txBody>
            <a:bodyPr wrap="none">
              <a:spAutoFit/>
            </a:bodyPr>
            <a:lstStyle/>
            <a:p>
              <a:r>
                <a:rPr lang="en-US" sz="4000">
                  <a:latin typeface="dt-technology-02" panose="02000509000000000000" pitchFamily="49" charset="0"/>
                  <a:cs typeface="Arial" panose="020B0604020202020204" pitchFamily="34" charset="0"/>
                </a:rPr>
                <a:t>0</a:t>
              </a:r>
              <a:endParaRPr lang="en-US" sz="4000"/>
            </a:p>
          </p:txBody>
        </p:sp>
      </p:grpSp>
      <p:grpSp>
        <p:nvGrpSpPr>
          <p:cNvPr id="7" name="Group 6"/>
          <p:cNvGrpSpPr/>
          <p:nvPr/>
        </p:nvGrpSpPr>
        <p:grpSpPr>
          <a:xfrm>
            <a:off x="9268378" y="1717317"/>
            <a:ext cx="1799170" cy="3154710"/>
            <a:chOff x="9268378" y="1717317"/>
            <a:chExt cx="1799170" cy="3154710"/>
          </a:xfrm>
        </p:grpSpPr>
        <p:cxnSp>
          <p:nvCxnSpPr>
            <p:cNvPr id="35" name="Straight Arrow Connector 34"/>
            <p:cNvCxnSpPr/>
            <p:nvPr/>
          </p:nvCxnSpPr>
          <p:spPr>
            <a:xfrm>
              <a:off x="9400489" y="2074911"/>
              <a:ext cx="1409700" cy="0"/>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323564" y="1717317"/>
              <a:ext cx="1743984" cy="3154710"/>
            </a:xfrm>
            <a:prstGeom prst="rect">
              <a:avLst/>
            </a:prstGeom>
            <a:noFill/>
          </p:spPr>
          <p:txBody>
            <a:bodyPr wrap="square" rtlCol="0">
              <a:spAutoFit/>
            </a:bodyPr>
            <a:lstStyle/>
            <a:p>
              <a:pPr>
                <a:spcAft>
                  <a:spcPts val="600"/>
                </a:spcAft>
              </a:pPr>
              <a:r>
                <a:rPr lang="en-US"/>
                <a:t>$1.5million</a:t>
              </a:r>
              <a:endParaRPr lang="en-US" dirty="0"/>
            </a:p>
            <a:p>
              <a:pPr>
                <a:spcAft>
                  <a:spcPts val="600"/>
                </a:spcAft>
              </a:pPr>
              <a:r>
                <a:rPr lang="en-US" sz="1600" dirty="0" err="1"/>
                <a:t>Lorem</a:t>
              </a:r>
              <a:r>
                <a:rPr lang="en-US" sz="1600" dirty="0"/>
                <a:t> </a:t>
              </a:r>
              <a:r>
                <a:rPr lang="en-US" sz="1600" dirty="0" err="1"/>
                <a:t>ipsum</a:t>
              </a:r>
              <a:r>
                <a:rPr lang="en-US" sz="1600" dirty="0"/>
                <a:t> dolor sit </a:t>
              </a:r>
              <a:r>
                <a:rPr lang="en-US" sz="1600" dirty="0" err="1"/>
                <a:t>amet</a:t>
              </a:r>
              <a:r>
                <a:rPr lang="en-US" sz="1600" dirty="0"/>
                <a:t>, cons </a:t>
              </a:r>
              <a:r>
                <a:rPr lang="en-US" sz="1600" dirty="0" err="1"/>
                <a:t>eto</a:t>
              </a:r>
              <a:r>
                <a:rPr lang="en-US" sz="1600" dirty="0"/>
                <a:t> </a:t>
              </a:r>
              <a:r>
                <a:rPr lang="en-US" sz="1600" dirty="0" err="1"/>
                <a:t>ectetur</a:t>
              </a:r>
              <a:r>
                <a:rPr lang="en-US" sz="1600" dirty="0"/>
                <a:t> </a:t>
              </a:r>
              <a:r>
                <a:rPr lang="en-US" sz="1600" dirty="0" err="1"/>
                <a:t>adipiscing</a:t>
              </a:r>
              <a:r>
                <a:rPr lang="en-US" sz="1600" dirty="0"/>
                <a:t> </a:t>
              </a:r>
              <a:r>
                <a:rPr lang="en-US" sz="1600" dirty="0" err="1"/>
                <a:t>elit</a:t>
              </a:r>
              <a:r>
                <a:rPr lang="en-US" sz="1600" dirty="0"/>
                <a:t>. </a:t>
              </a:r>
              <a:r>
                <a:rPr lang="en-US" sz="1600" dirty="0" err="1"/>
                <a:t>Aliquam</a:t>
              </a:r>
              <a:r>
                <a:rPr lang="en-US" sz="1600" dirty="0"/>
                <a:t> </a:t>
              </a:r>
              <a:r>
                <a:rPr lang="en-US" sz="1600" dirty="0" err="1"/>
                <a:t>lacinia</a:t>
              </a:r>
              <a:r>
                <a:rPr lang="en-US" sz="1600" dirty="0"/>
                <a:t> </a:t>
              </a:r>
              <a:r>
                <a:rPr lang="en-US" sz="1600" dirty="0" err="1"/>
                <a:t>turpis</a:t>
              </a:r>
              <a:r>
                <a:rPr lang="en-US" sz="1600" dirty="0"/>
                <a:t> in </a:t>
              </a:r>
              <a:r>
                <a:rPr lang="en-US" sz="1600" dirty="0" err="1"/>
                <a:t>varius</a:t>
              </a:r>
              <a:r>
                <a:rPr lang="en-US" sz="1600" dirty="0"/>
                <a:t> so </a:t>
              </a:r>
              <a:r>
                <a:rPr lang="en-US" sz="1600" dirty="0" err="1"/>
                <a:t>finibus</a:t>
              </a:r>
              <a:r>
                <a:rPr lang="en-US" sz="1600"/>
                <a:t>. </a:t>
              </a:r>
              <a:endParaRPr lang="en-US" sz="1600" dirty="0"/>
            </a:p>
          </p:txBody>
        </p:sp>
        <p:sp>
          <p:nvSpPr>
            <p:cNvPr id="43" name="Rectangle 42"/>
            <p:cNvSpPr/>
            <p:nvPr/>
          </p:nvSpPr>
          <p:spPr>
            <a:xfrm>
              <a:off x="9268378" y="3798459"/>
              <a:ext cx="697627" cy="707886"/>
            </a:xfrm>
            <a:prstGeom prst="rect">
              <a:avLst/>
            </a:prstGeom>
          </p:spPr>
          <p:txBody>
            <a:bodyPr wrap="none">
              <a:spAutoFit/>
            </a:bodyPr>
            <a:lstStyle/>
            <a:p>
              <a:r>
                <a:rPr lang="en-US" sz="4000">
                  <a:latin typeface="dt-transport-06" panose="02000509000000000000" pitchFamily="49" charset="0"/>
                  <a:cs typeface="Arial" panose="020B0604020202020204" pitchFamily="34" charset="0"/>
                </a:rPr>
                <a:t>s</a:t>
              </a:r>
              <a:endParaRPr lang="en-US" sz="4000"/>
            </a:p>
          </p:txBody>
        </p:sp>
      </p:grpSp>
      <p:sp>
        <p:nvSpPr>
          <p:cNvPr id="44" name="TextBox 43"/>
          <p:cNvSpPr txBox="1"/>
          <p:nvPr/>
        </p:nvSpPr>
        <p:spPr>
          <a:xfrm>
            <a:off x="1486893" y="5283200"/>
            <a:ext cx="1003801" cy="369332"/>
          </a:xfrm>
          <a:prstGeom prst="rect">
            <a:avLst/>
          </a:prstGeom>
          <a:noFill/>
        </p:spPr>
        <p:txBody>
          <a:bodyPr wrap="none" rtlCol="0">
            <a:spAutoFit/>
          </a:bodyPr>
          <a:lstStyle/>
          <a:p>
            <a:r>
              <a:rPr lang="en-US"/>
              <a:t>Total 01</a:t>
            </a:r>
          </a:p>
        </p:txBody>
      </p:sp>
      <p:sp>
        <p:nvSpPr>
          <p:cNvPr id="45" name="TextBox 44"/>
          <p:cNvSpPr txBox="1"/>
          <p:nvPr/>
        </p:nvSpPr>
        <p:spPr>
          <a:xfrm>
            <a:off x="3880987" y="5283200"/>
            <a:ext cx="1003801" cy="369332"/>
          </a:xfrm>
          <a:prstGeom prst="rect">
            <a:avLst/>
          </a:prstGeom>
          <a:noFill/>
        </p:spPr>
        <p:txBody>
          <a:bodyPr wrap="none" rtlCol="0">
            <a:spAutoFit/>
          </a:bodyPr>
          <a:lstStyle/>
          <a:p>
            <a:r>
              <a:rPr lang="en-US"/>
              <a:t>Total 02</a:t>
            </a:r>
          </a:p>
        </p:txBody>
      </p:sp>
      <p:sp>
        <p:nvSpPr>
          <p:cNvPr id="46" name="TextBox 45"/>
          <p:cNvSpPr txBox="1"/>
          <p:nvPr/>
        </p:nvSpPr>
        <p:spPr>
          <a:xfrm>
            <a:off x="6231858" y="5283200"/>
            <a:ext cx="1003801" cy="369332"/>
          </a:xfrm>
          <a:prstGeom prst="rect">
            <a:avLst/>
          </a:prstGeom>
          <a:noFill/>
        </p:spPr>
        <p:txBody>
          <a:bodyPr wrap="none" rtlCol="0">
            <a:spAutoFit/>
          </a:bodyPr>
          <a:lstStyle/>
          <a:p>
            <a:r>
              <a:rPr lang="en-US"/>
              <a:t>Total 03</a:t>
            </a:r>
          </a:p>
        </p:txBody>
      </p:sp>
      <p:sp>
        <p:nvSpPr>
          <p:cNvPr id="47" name="TextBox 46"/>
          <p:cNvSpPr txBox="1"/>
          <p:nvPr/>
        </p:nvSpPr>
        <p:spPr>
          <a:xfrm>
            <a:off x="8650619" y="5283200"/>
            <a:ext cx="1003801" cy="369332"/>
          </a:xfrm>
          <a:prstGeom prst="rect">
            <a:avLst/>
          </a:prstGeom>
          <a:noFill/>
        </p:spPr>
        <p:txBody>
          <a:bodyPr wrap="none" rtlCol="0">
            <a:spAutoFit/>
          </a:bodyPr>
          <a:lstStyle/>
          <a:p>
            <a:r>
              <a:rPr lang="en-US"/>
              <a:t>Total 04</a:t>
            </a:r>
          </a:p>
        </p:txBody>
      </p:sp>
      <p:sp>
        <p:nvSpPr>
          <p:cNvPr id="48" name="Title 1"/>
          <p:cNvSpPr txBox="1"/>
          <p:nvPr/>
        </p:nvSpPr>
        <p:spPr>
          <a:xfrm>
            <a:off x="3589971" y="554357"/>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Approx Total</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66000">
                                          <p:cBhvr additive="base">
                                            <p:cTn id="7" dur="1500" fill="hold"/>
                                            <p:tgtEl>
                                              <p:spTgt spid="14"/>
                                            </p:tgtEl>
                                            <p:attrNameLst>
                                              <p:attrName>ppt_x</p:attrName>
                                            </p:attrNameLst>
                                          </p:cBhvr>
                                          <p:tavLst>
                                            <p:tav tm="0">
                                              <p:val>
                                                <p:strVal val="#ppt_x"/>
                                              </p:val>
                                            </p:tav>
                                            <p:tav tm="100000">
                                              <p:val>
                                                <p:strVal val="#ppt_x"/>
                                              </p:val>
                                            </p:tav>
                                          </p:tavLst>
                                        </p:anim>
                                        <p:anim calcmode="lin" valueType="num" p14:bounceEnd="66000">
                                          <p:cBhvr additive="base">
                                            <p:cTn id="8" dur="1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100"/>
                                      </p:stCondLst>
                                      <p:childTnLst>
                                        <p:set>
                                          <p:cBhvr>
                                            <p:cTn id="10" dur="1" fill="hold">
                                              <p:stCondLst>
                                                <p:cond delay="0"/>
                                              </p:stCondLst>
                                            </p:cTn>
                                            <p:tgtEl>
                                              <p:spTgt spid="19"/>
                                            </p:tgtEl>
                                            <p:attrNameLst>
                                              <p:attrName>style.visibility</p:attrName>
                                            </p:attrNameLst>
                                          </p:cBhvr>
                                          <p:to>
                                            <p:strVal val="visible"/>
                                          </p:to>
                                        </p:set>
                                        <p:anim calcmode="lin" valueType="num" p14:bounceEnd="66000">
                                          <p:cBhvr additive="base">
                                            <p:cTn id="11" dur="1500" fill="hold"/>
                                            <p:tgtEl>
                                              <p:spTgt spid="19"/>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000">
                                      <p:stCondLst>
                                        <p:cond delay="200"/>
                                      </p:stCondLst>
                                      <p:childTnLst>
                                        <p:set>
                                          <p:cBhvr>
                                            <p:cTn id="14" dur="1" fill="hold">
                                              <p:stCondLst>
                                                <p:cond delay="0"/>
                                              </p:stCondLst>
                                            </p:cTn>
                                            <p:tgtEl>
                                              <p:spTgt spid="25"/>
                                            </p:tgtEl>
                                            <p:attrNameLst>
                                              <p:attrName>style.visibility</p:attrName>
                                            </p:attrNameLst>
                                          </p:cBhvr>
                                          <p:to>
                                            <p:strVal val="visible"/>
                                          </p:to>
                                        </p:set>
                                        <p:anim calcmode="lin" valueType="num" p14:bounceEnd="66000">
                                          <p:cBhvr additive="base">
                                            <p:cTn id="15" dur="1500" fill="hold"/>
                                            <p:tgtEl>
                                              <p:spTgt spid="25"/>
                                            </p:tgtEl>
                                            <p:attrNameLst>
                                              <p:attrName>ppt_x</p:attrName>
                                            </p:attrNameLst>
                                          </p:cBhvr>
                                          <p:tavLst>
                                            <p:tav tm="0">
                                              <p:val>
                                                <p:strVal val="#ppt_x"/>
                                              </p:val>
                                            </p:tav>
                                            <p:tav tm="100000">
                                              <p:val>
                                                <p:strVal val="#ppt_x"/>
                                              </p:val>
                                            </p:tav>
                                          </p:tavLst>
                                        </p:anim>
                                        <p:anim calcmode="lin" valueType="num" p14:bounceEnd="66000">
                                          <p:cBhvr additive="base">
                                            <p:cTn id="16" dur="1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6000">
                                      <p:stCondLst>
                                        <p:cond delay="300"/>
                                      </p:stCondLst>
                                      <p:childTnLst>
                                        <p:set>
                                          <p:cBhvr>
                                            <p:cTn id="18" dur="1" fill="hold">
                                              <p:stCondLst>
                                                <p:cond delay="0"/>
                                              </p:stCondLst>
                                            </p:cTn>
                                            <p:tgtEl>
                                              <p:spTgt spid="31"/>
                                            </p:tgtEl>
                                            <p:attrNameLst>
                                              <p:attrName>style.visibility</p:attrName>
                                            </p:attrNameLst>
                                          </p:cBhvr>
                                          <p:to>
                                            <p:strVal val="visible"/>
                                          </p:to>
                                        </p:set>
                                        <p:anim calcmode="lin" valueType="num" p14:bounceEnd="66000">
                                          <p:cBhvr additive="base">
                                            <p:cTn id="19" dur="1500" fill="hold"/>
                                            <p:tgtEl>
                                              <p:spTgt spid="31"/>
                                            </p:tgtEl>
                                            <p:attrNameLst>
                                              <p:attrName>ppt_x</p:attrName>
                                            </p:attrNameLst>
                                          </p:cBhvr>
                                          <p:tavLst>
                                            <p:tav tm="0">
                                              <p:val>
                                                <p:strVal val="#ppt_x"/>
                                              </p:val>
                                            </p:tav>
                                            <p:tav tm="100000">
                                              <p:val>
                                                <p:strVal val="#ppt_x"/>
                                              </p:val>
                                            </p:tav>
                                          </p:tavLst>
                                        </p:anim>
                                        <p:anim calcmode="lin" valueType="num" p14:bounceEnd="66000">
                                          <p:cBhvr additive="base">
                                            <p:cTn id="20" dur="1500" fill="hold"/>
                                            <p:tgtEl>
                                              <p:spTgt spid="31"/>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40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7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9" grpId="0" bldLvl="0" animBg="1"/>
          <p:bldP spid="25" grpId="0" bldLvl="0" animBg="1"/>
          <p:bldP spid="3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500" fill="hold"/>
                                            <p:tgtEl>
                                              <p:spTgt spid="19"/>
                                            </p:tgtEl>
                                            <p:attrNameLst>
                                              <p:attrName>ppt_x</p:attrName>
                                            </p:attrNameLst>
                                          </p:cBhvr>
                                          <p:tavLst>
                                            <p:tav tm="0">
                                              <p:val>
                                                <p:strVal val="#ppt_x"/>
                                              </p:val>
                                            </p:tav>
                                            <p:tav tm="100000">
                                              <p:val>
                                                <p:strVal val="#ppt_x"/>
                                              </p:val>
                                            </p:tav>
                                          </p:tavLst>
                                        </p:anim>
                                        <p:anim calcmode="lin" valueType="num">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500" fill="hold"/>
                                            <p:tgtEl>
                                              <p:spTgt spid="25"/>
                                            </p:tgtEl>
                                            <p:attrNameLst>
                                              <p:attrName>ppt_x</p:attrName>
                                            </p:attrNameLst>
                                          </p:cBhvr>
                                          <p:tavLst>
                                            <p:tav tm="0">
                                              <p:val>
                                                <p:strVal val="#ppt_x"/>
                                              </p:val>
                                            </p:tav>
                                            <p:tav tm="100000">
                                              <p:val>
                                                <p:strVal val="#ppt_x"/>
                                              </p:val>
                                            </p:tav>
                                          </p:tavLst>
                                        </p:anim>
                                        <p:anim calcmode="lin" valueType="num">
                                          <p:cBhvr additive="base">
                                            <p:cTn id="16" dur="1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500" fill="hold"/>
                                            <p:tgtEl>
                                              <p:spTgt spid="31"/>
                                            </p:tgtEl>
                                            <p:attrNameLst>
                                              <p:attrName>ppt_x</p:attrName>
                                            </p:attrNameLst>
                                          </p:cBhvr>
                                          <p:tavLst>
                                            <p:tav tm="0">
                                              <p:val>
                                                <p:strVal val="#ppt_x"/>
                                              </p:val>
                                            </p:tav>
                                            <p:tav tm="100000">
                                              <p:val>
                                                <p:strVal val="#ppt_x"/>
                                              </p:val>
                                            </p:tav>
                                          </p:tavLst>
                                        </p:anim>
                                        <p:anim calcmode="lin" valueType="num">
                                          <p:cBhvr additive="base">
                                            <p:cTn id="20" dur="1500" fill="hold"/>
                                            <p:tgtEl>
                                              <p:spTgt spid="31"/>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40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7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9" grpId="0" bldLvl="0" animBg="1"/>
          <p:bldP spid="25" grpId="0" bldLvl="0" animBg="1"/>
          <p:bldP spid="31"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77544" y="2247508"/>
            <a:ext cx="7425362" cy="2958948"/>
            <a:chOff x="2377544" y="2247508"/>
            <a:chExt cx="7425362" cy="2958948"/>
          </a:xfrm>
          <a:scene3d>
            <a:camera prst="isometricTopUp">
              <a:rot lat="0" lon="0" rev="0"/>
            </a:camera>
            <a:lightRig rig="threePt" dir="t"/>
          </a:scene3d>
        </p:grpSpPr>
        <p:cxnSp>
          <p:nvCxnSpPr>
            <p:cNvPr id="10" name="Straight Connector 9"/>
            <p:cNvCxnSpPr/>
            <p:nvPr/>
          </p:nvCxnSpPr>
          <p:spPr>
            <a:xfrm>
              <a:off x="2377544" y="2247508"/>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77544" y="2987244"/>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77544" y="3726980"/>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77544" y="446671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377544" y="520645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77544" y="2617376"/>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77544" y="3357112"/>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377544" y="4096848"/>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377544" y="4836584"/>
              <a:ext cx="742536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2485866" y="1936306"/>
            <a:ext cx="7182569" cy="4007294"/>
          </a:xfrm>
          <a:prstGeom prst="rect">
            <a:avLst/>
          </a:prstGeom>
          <a:solidFill>
            <a:srgbClr val="929292">
              <a:alpha val="21000"/>
            </a:srgbClr>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9697" y="2143508"/>
            <a:ext cx="927847" cy="3385542"/>
          </a:xfrm>
          <a:prstGeom prst="rect">
            <a:avLst/>
          </a:prstGeom>
          <a:noFill/>
          <a:scene3d>
            <a:camera prst="isometricTopUp">
              <a:rot lat="0" lon="0" rev="0"/>
            </a:camera>
            <a:lightRig rig="threePt" dir="t"/>
          </a:scene3d>
        </p:spPr>
        <p:txBody>
          <a:bodyPr wrap="square" rtlCol="0">
            <a:spAutoFit/>
          </a:bodyPr>
          <a:lstStyle/>
          <a:p>
            <a:pPr algn="r"/>
            <a:r>
              <a:rPr lang="en-US" sz="1600"/>
              <a:t>100%</a:t>
            </a:r>
          </a:p>
          <a:p>
            <a:pPr algn="r"/>
            <a:endParaRPr lang="en-US" sz="1600"/>
          </a:p>
          <a:p>
            <a:pPr algn="r"/>
            <a:endParaRPr lang="en-US" sz="1600"/>
          </a:p>
          <a:p>
            <a:pPr algn="r"/>
            <a:r>
              <a:rPr lang="en-US" sz="1600"/>
              <a:t>75%</a:t>
            </a:r>
          </a:p>
          <a:p>
            <a:pPr algn="r"/>
            <a:endParaRPr lang="en-US" sz="1600"/>
          </a:p>
          <a:p>
            <a:pPr algn="r"/>
            <a:endParaRPr lang="en-US" sz="1600"/>
          </a:p>
          <a:p>
            <a:pPr algn="r"/>
            <a:r>
              <a:rPr lang="en-US" sz="1600"/>
              <a:t>50%</a:t>
            </a:r>
          </a:p>
          <a:p>
            <a:pPr algn="r"/>
            <a:endParaRPr lang="en-US" sz="1600"/>
          </a:p>
          <a:p>
            <a:pPr algn="r"/>
            <a:endParaRPr lang="en-US" sz="1600"/>
          </a:p>
          <a:p>
            <a:pPr algn="r"/>
            <a:r>
              <a:rPr lang="en-US" sz="1600"/>
              <a:t>25%</a:t>
            </a:r>
          </a:p>
          <a:p>
            <a:pPr algn="r"/>
            <a:endParaRPr lang="en-US" sz="1600"/>
          </a:p>
          <a:p>
            <a:pPr algn="r"/>
            <a:endParaRPr lang="en-US" sz="1600"/>
          </a:p>
          <a:p>
            <a:pPr algn="r"/>
            <a:r>
              <a:rPr lang="en-US" sz="1600"/>
              <a:t>0%</a:t>
            </a:r>
          </a:p>
        </p:txBody>
      </p:sp>
      <p:grpSp>
        <p:nvGrpSpPr>
          <p:cNvPr id="4" name="Group 3"/>
          <p:cNvGrpSpPr/>
          <p:nvPr/>
        </p:nvGrpSpPr>
        <p:grpSpPr>
          <a:xfrm>
            <a:off x="2713470" y="2232141"/>
            <a:ext cx="6765061" cy="3144088"/>
            <a:chOff x="2713470" y="2232141"/>
            <a:chExt cx="6765061" cy="3144088"/>
          </a:xfrm>
          <a:scene3d>
            <a:camera prst="isometricTopUp">
              <a:rot lat="0" lon="0" rev="0"/>
            </a:camera>
            <a:lightRig rig="threePt" dir="t"/>
          </a:scene3d>
        </p:grpSpPr>
        <p:sp>
          <p:nvSpPr>
            <p:cNvPr id="23" name="Rectangle 22"/>
            <p:cNvSpPr/>
            <p:nvPr/>
          </p:nvSpPr>
          <p:spPr>
            <a:xfrm>
              <a:off x="2713470"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92251"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71033"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249814"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28595"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607376" y="2232141"/>
              <a:ext cx="871155" cy="3144088"/>
            </a:xfrm>
            <a:prstGeom prst="rect">
              <a:avLst/>
            </a:prstGeom>
            <a:solidFill>
              <a:srgbClr val="92929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821791" y="3098794"/>
            <a:ext cx="654512" cy="2292802"/>
          </a:xfrm>
          <a:prstGeom prst="rect">
            <a:avLst/>
          </a:prstGeom>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000572" y="2846652"/>
            <a:ext cx="654512" cy="2544944"/>
          </a:xfrm>
          <a:prstGeom prst="rect">
            <a:avLst/>
          </a:prstGeom>
          <a:solidFill>
            <a:schemeClr val="accent2"/>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179354" y="3127836"/>
            <a:ext cx="654512" cy="2263759"/>
          </a:xfrm>
          <a:prstGeom prst="rect">
            <a:avLst/>
          </a:prstGeom>
          <a:solidFill>
            <a:schemeClr val="accent3"/>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358135" y="2644561"/>
            <a:ext cx="654512" cy="2747035"/>
          </a:xfrm>
          <a:prstGeom prst="rect">
            <a:avLst/>
          </a:prstGeom>
          <a:solidFill>
            <a:schemeClr val="accent4"/>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36916" y="3838530"/>
            <a:ext cx="654512" cy="1553066"/>
          </a:xfrm>
          <a:prstGeom prst="rect">
            <a:avLst/>
          </a:prstGeom>
          <a:solidFill>
            <a:schemeClr val="accent5"/>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715697" y="2359058"/>
            <a:ext cx="654512" cy="3032538"/>
          </a:xfrm>
          <a:prstGeom prst="rect">
            <a:avLst/>
          </a:prstGeom>
          <a:solidFill>
            <a:schemeClr val="accent6"/>
          </a:solidFill>
          <a:ln>
            <a:noFill/>
          </a:ln>
          <a:scene3d>
            <a:camera prst="isometricTopUp">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762355" y="5487778"/>
            <a:ext cx="6804876" cy="368300"/>
            <a:chOff x="2762355" y="5487778"/>
            <a:chExt cx="6804876" cy="368300"/>
          </a:xfrm>
          <a:scene3d>
            <a:camera prst="isometricTopUp">
              <a:rot lat="0" lon="0" rev="0"/>
            </a:camera>
            <a:lightRig rig="threePt" dir="t"/>
          </a:scene3d>
        </p:grpSpPr>
        <p:sp>
          <p:nvSpPr>
            <p:cNvPr id="12" name="TextBox 11"/>
            <p:cNvSpPr txBox="1"/>
            <p:nvPr/>
          </p:nvSpPr>
          <p:spPr>
            <a:xfrm>
              <a:off x="2762355" y="5487778"/>
              <a:ext cx="851535" cy="368300"/>
            </a:xfrm>
            <a:prstGeom prst="rect">
              <a:avLst/>
            </a:prstGeom>
            <a:noFill/>
          </p:spPr>
          <p:txBody>
            <a:bodyPr wrap="none" rtlCol="0">
              <a:spAutoFit/>
            </a:bodyPr>
            <a:lstStyle/>
            <a:p>
              <a:r>
                <a:rPr lang="en-US"/>
                <a:t>201X</a:t>
              </a:r>
            </a:p>
          </p:txBody>
        </p:sp>
        <p:sp>
          <p:nvSpPr>
            <p:cNvPr id="49" name="TextBox 48"/>
            <p:cNvSpPr txBox="1"/>
            <p:nvPr/>
          </p:nvSpPr>
          <p:spPr>
            <a:xfrm>
              <a:off x="3944633" y="5487778"/>
              <a:ext cx="851535" cy="368300"/>
            </a:xfrm>
            <a:prstGeom prst="rect">
              <a:avLst/>
            </a:prstGeom>
            <a:noFill/>
          </p:spPr>
          <p:txBody>
            <a:bodyPr wrap="none" rtlCol="0">
              <a:spAutoFit/>
            </a:bodyPr>
            <a:lstStyle/>
            <a:p>
              <a:r>
                <a:rPr lang="en-US"/>
                <a:t>201X</a:t>
              </a:r>
            </a:p>
          </p:txBody>
        </p:sp>
        <p:sp>
          <p:nvSpPr>
            <p:cNvPr id="50" name="TextBox 49"/>
            <p:cNvSpPr txBox="1"/>
            <p:nvPr/>
          </p:nvSpPr>
          <p:spPr>
            <a:xfrm>
              <a:off x="5179354" y="5487778"/>
              <a:ext cx="851535" cy="368300"/>
            </a:xfrm>
            <a:prstGeom prst="rect">
              <a:avLst/>
            </a:prstGeom>
            <a:noFill/>
          </p:spPr>
          <p:txBody>
            <a:bodyPr wrap="none" rtlCol="0">
              <a:spAutoFit/>
            </a:bodyPr>
            <a:lstStyle/>
            <a:p>
              <a:r>
                <a:rPr lang="en-US"/>
                <a:t>201X</a:t>
              </a:r>
            </a:p>
          </p:txBody>
        </p:sp>
        <p:sp>
          <p:nvSpPr>
            <p:cNvPr id="51" name="TextBox 50"/>
            <p:cNvSpPr txBox="1"/>
            <p:nvPr/>
          </p:nvSpPr>
          <p:spPr>
            <a:xfrm>
              <a:off x="6302196" y="5487778"/>
              <a:ext cx="851535" cy="368300"/>
            </a:xfrm>
            <a:prstGeom prst="rect">
              <a:avLst/>
            </a:prstGeom>
            <a:noFill/>
          </p:spPr>
          <p:txBody>
            <a:bodyPr wrap="none" rtlCol="0">
              <a:spAutoFit/>
            </a:bodyPr>
            <a:lstStyle/>
            <a:p>
              <a:r>
                <a:rPr lang="en-US"/>
                <a:t>201X</a:t>
              </a:r>
            </a:p>
          </p:txBody>
        </p:sp>
        <p:sp>
          <p:nvSpPr>
            <p:cNvPr id="52" name="TextBox 51"/>
            <p:cNvSpPr txBox="1"/>
            <p:nvPr/>
          </p:nvSpPr>
          <p:spPr>
            <a:xfrm>
              <a:off x="7508946" y="5487778"/>
              <a:ext cx="851535" cy="368300"/>
            </a:xfrm>
            <a:prstGeom prst="rect">
              <a:avLst/>
            </a:prstGeom>
            <a:noFill/>
          </p:spPr>
          <p:txBody>
            <a:bodyPr wrap="none" rtlCol="0">
              <a:spAutoFit/>
            </a:bodyPr>
            <a:lstStyle/>
            <a:p>
              <a:r>
                <a:rPr lang="en-US"/>
                <a:t>201X</a:t>
              </a:r>
            </a:p>
          </p:txBody>
        </p:sp>
        <p:sp>
          <p:nvSpPr>
            <p:cNvPr id="53" name="TextBox 52"/>
            <p:cNvSpPr txBox="1"/>
            <p:nvPr/>
          </p:nvSpPr>
          <p:spPr>
            <a:xfrm>
              <a:off x="8715696" y="5487778"/>
              <a:ext cx="851535" cy="368300"/>
            </a:xfrm>
            <a:prstGeom prst="rect">
              <a:avLst/>
            </a:prstGeom>
            <a:noFill/>
          </p:spPr>
          <p:txBody>
            <a:bodyPr wrap="none" rtlCol="0">
              <a:spAutoFit/>
            </a:bodyPr>
            <a:lstStyle/>
            <a:p>
              <a:r>
                <a:rPr lang="en-US"/>
                <a:t>201X</a:t>
              </a:r>
            </a:p>
          </p:txBody>
        </p:sp>
      </p:grpSp>
      <p:sp>
        <p:nvSpPr>
          <p:cNvPr id="35" name="Title 1"/>
          <p:cNvSpPr txBox="1"/>
          <p:nvPr/>
        </p:nvSpPr>
        <p:spPr>
          <a:xfrm>
            <a:off x="3378200" y="889635"/>
            <a:ext cx="7035800" cy="8172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Total Profits 201X-201X</a:t>
            </a:r>
          </a:p>
          <a:p>
            <a:pPr algn="ctr"/>
            <a:r>
              <a:rPr lang="en-US" sz="1600">
                <a:solidFill>
                  <a:schemeClr val="tx1">
                    <a:lumMod val="90000"/>
                    <a:lumOff val="10000"/>
                  </a:schemeClr>
                </a:solidFill>
              </a:rPr>
              <a:t>Change font icons, no lose animation</a:t>
            </a:r>
          </a:p>
          <a:p>
            <a:pPr algn="ct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11575" y="3400487"/>
            <a:ext cx="3294947" cy="1839595"/>
          </a:xfrm>
          <a:prstGeom prst="rect">
            <a:avLst/>
          </a:prstGeom>
          <a:noFill/>
        </p:spPr>
        <p:txBody>
          <a:bodyPr wrap="square" rtlCol="0">
            <a:spAutoFit/>
          </a:bodyPr>
          <a:lstStyle/>
          <a:p>
            <a:pPr algn="r">
              <a:lnSpc>
                <a:spcPts val="1700"/>
              </a:lnSpc>
            </a:pPr>
            <a:r>
              <a:rPr lang="en-US" sz="7200">
                <a:solidFill>
                  <a:schemeClr val="tx1">
                    <a:lumMod val="90000"/>
                    <a:lumOff val="10000"/>
                  </a:schemeClr>
                </a:solidFill>
              </a:rPr>
              <a:t>201X</a:t>
            </a:r>
          </a:p>
          <a:p>
            <a:pPr algn="r">
              <a:lnSpc>
                <a:spcPct val="89000"/>
              </a:lnSpc>
            </a:pPr>
            <a:r>
              <a:rPr lang="en-US" sz="1600"/>
              <a:t>is to replace the Lorem Ipsum text with whatever text you prefer. Lorem ipsum is placeholder text. In fact, I think it means “holder of place text” in latin. Well, maybe not exactly…</a:t>
            </a:r>
          </a:p>
        </p:txBody>
      </p:sp>
      <p:grpSp>
        <p:nvGrpSpPr>
          <p:cNvPr id="3" name="Group 2"/>
          <p:cNvGrpSpPr/>
          <p:nvPr/>
        </p:nvGrpSpPr>
        <p:grpSpPr>
          <a:xfrm>
            <a:off x="2257475" y="3128231"/>
            <a:ext cx="3465041" cy="2788543"/>
            <a:chOff x="2257475" y="3128231"/>
            <a:chExt cx="3465041" cy="2788543"/>
          </a:xfrm>
        </p:grpSpPr>
        <p:sp>
          <p:nvSpPr>
            <p:cNvPr id="19" name="Arc 18"/>
            <p:cNvSpPr/>
            <p:nvPr/>
          </p:nvSpPr>
          <p:spPr>
            <a:xfrm>
              <a:off x="2257475" y="3128231"/>
              <a:ext cx="2788542" cy="2788543"/>
            </a:xfrm>
            <a:prstGeom prst="arc">
              <a:avLst>
                <a:gd name="adj1" fmla="val 16200000"/>
                <a:gd name="adj2" fmla="val 366761"/>
              </a:avLst>
            </a:prstGeom>
            <a:ln w="14605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1" name="TextBox 20"/>
            <p:cNvSpPr txBox="1"/>
            <p:nvPr/>
          </p:nvSpPr>
          <p:spPr>
            <a:xfrm>
              <a:off x="5157938" y="4608828"/>
              <a:ext cx="564578" cy="338554"/>
            </a:xfrm>
            <a:prstGeom prst="rect">
              <a:avLst/>
            </a:prstGeom>
            <a:noFill/>
          </p:spPr>
          <p:txBody>
            <a:bodyPr wrap="none" rtlCol="0">
              <a:spAutoFit/>
            </a:bodyPr>
            <a:lstStyle/>
            <a:p>
              <a:r>
                <a:rPr lang="en-US" sz="1600"/>
                <a:t>25%</a:t>
              </a:r>
              <a:endParaRPr lang="en-US" sz="1600" dirty="0"/>
            </a:p>
          </p:txBody>
        </p:sp>
      </p:grpSp>
      <p:grpSp>
        <p:nvGrpSpPr>
          <p:cNvPr id="4" name="Group 3"/>
          <p:cNvGrpSpPr/>
          <p:nvPr/>
        </p:nvGrpSpPr>
        <p:grpSpPr>
          <a:xfrm>
            <a:off x="2372265" y="3243021"/>
            <a:ext cx="2558962" cy="3002634"/>
            <a:chOff x="2372265" y="3243021"/>
            <a:chExt cx="2558962" cy="3002634"/>
          </a:xfrm>
        </p:grpSpPr>
        <p:sp>
          <p:nvSpPr>
            <p:cNvPr id="18" name="Arc 17"/>
            <p:cNvSpPr/>
            <p:nvPr/>
          </p:nvSpPr>
          <p:spPr>
            <a:xfrm>
              <a:off x="2372265" y="3243021"/>
              <a:ext cx="2558962" cy="2558962"/>
            </a:xfrm>
            <a:prstGeom prst="arc">
              <a:avLst>
                <a:gd name="adj1" fmla="val 16200000"/>
                <a:gd name="adj2" fmla="val 5442841"/>
              </a:avLst>
            </a:prstGeom>
            <a:ln w="14605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2" name="TextBox 21"/>
            <p:cNvSpPr txBox="1"/>
            <p:nvPr/>
          </p:nvSpPr>
          <p:spPr>
            <a:xfrm>
              <a:off x="3339910" y="5907101"/>
              <a:ext cx="570990" cy="338554"/>
            </a:xfrm>
            <a:prstGeom prst="rect">
              <a:avLst/>
            </a:prstGeom>
            <a:noFill/>
          </p:spPr>
          <p:txBody>
            <a:bodyPr wrap="none" rtlCol="0">
              <a:spAutoFit/>
            </a:bodyPr>
            <a:lstStyle/>
            <a:p>
              <a:r>
                <a:rPr lang="en-US" sz="1600"/>
                <a:t>50%</a:t>
              </a:r>
              <a:endParaRPr lang="en-US" sz="1600" dirty="0"/>
            </a:p>
          </p:txBody>
        </p:sp>
      </p:grpSp>
      <p:grpSp>
        <p:nvGrpSpPr>
          <p:cNvPr id="5" name="Group 4"/>
          <p:cNvGrpSpPr/>
          <p:nvPr/>
        </p:nvGrpSpPr>
        <p:grpSpPr>
          <a:xfrm>
            <a:off x="2054687" y="3354942"/>
            <a:ext cx="2758270" cy="2335121"/>
            <a:chOff x="2054687" y="3354942"/>
            <a:chExt cx="2758270" cy="2335121"/>
          </a:xfrm>
        </p:grpSpPr>
        <p:sp>
          <p:nvSpPr>
            <p:cNvPr id="17" name="Arc 16"/>
            <p:cNvSpPr/>
            <p:nvPr/>
          </p:nvSpPr>
          <p:spPr>
            <a:xfrm>
              <a:off x="2477836" y="3354942"/>
              <a:ext cx="2335121" cy="2335121"/>
            </a:xfrm>
            <a:prstGeom prst="arc">
              <a:avLst>
                <a:gd name="adj1" fmla="val 16200000"/>
                <a:gd name="adj2" fmla="val 9335995"/>
              </a:avLst>
            </a:prstGeom>
            <a:ln w="1460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3" name="TextBox 22"/>
            <p:cNvSpPr txBox="1"/>
            <p:nvPr/>
          </p:nvSpPr>
          <p:spPr>
            <a:xfrm>
              <a:off x="2054687" y="4927541"/>
              <a:ext cx="570990" cy="338554"/>
            </a:xfrm>
            <a:prstGeom prst="rect">
              <a:avLst/>
            </a:prstGeom>
            <a:noFill/>
          </p:spPr>
          <p:txBody>
            <a:bodyPr wrap="none" rtlCol="0">
              <a:spAutoFit/>
            </a:bodyPr>
            <a:lstStyle/>
            <a:p>
              <a:r>
                <a:rPr lang="en-US" sz="1600"/>
                <a:t>70%</a:t>
              </a:r>
              <a:endParaRPr lang="en-US" sz="1600" dirty="0"/>
            </a:p>
          </p:txBody>
        </p:sp>
      </p:grpSp>
      <p:sp>
        <p:nvSpPr>
          <p:cNvPr id="36" name="TextBox 35"/>
          <p:cNvSpPr txBox="1"/>
          <p:nvPr/>
        </p:nvSpPr>
        <p:spPr>
          <a:xfrm flipH="1">
            <a:off x="8385179" y="2141990"/>
            <a:ext cx="3678587" cy="1621155"/>
          </a:xfrm>
          <a:prstGeom prst="rect">
            <a:avLst/>
          </a:prstGeom>
          <a:noFill/>
        </p:spPr>
        <p:txBody>
          <a:bodyPr wrap="square" rtlCol="0">
            <a:spAutoFit/>
          </a:bodyPr>
          <a:lstStyle/>
          <a:p>
            <a:pPr>
              <a:lnSpc>
                <a:spcPts val="1700"/>
              </a:lnSpc>
            </a:pPr>
            <a:r>
              <a:rPr lang="en-US" sz="7200">
                <a:solidFill>
                  <a:schemeClr val="tx1">
                    <a:lumMod val="90000"/>
                    <a:lumOff val="10000"/>
                  </a:schemeClr>
                </a:solidFill>
              </a:rPr>
              <a:t>201X</a:t>
            </a:r>
          </a:p>
          <a:p>
            <a:pPr>
              <a:lnSpc>
                <a:spcPct val="89000"/>
              </a:lnSpc>
            </a:pPr>
            <a:r>
              <a:rPr lang="en-US" sz="1600"/>
              <a:t>is to replace the Lorem Ipsum text with whatever text you prefer. Lorem ipsum is placeholder text. In fact, I think it means “holder of place text” in latin. Well, maybe not exactly…</a:t>
            </a:r>
          </a:p>
        </p:txBody>
      </p:sp>
      <p:grpSp>
        <p:nvGrpSpPr>
          <p:cNvPr id="8" name="Group 7"/>
          <p:cNvGrpSpPr/>
          <p:nvPr/>
        </p:nvGrpSpPr>
        <p:grpSpPr>
          <a:xfrm>
            <a:off x="5695384" y="1771563"/>
            <a:ext cx="4525286" cy="3794046"/>
            <a:chOff x="5695384" y="1771563"/>
            <a:chExt cx="4525286" cy="3794046"/>
          </a:xfrm>
        </p:grpSpPr>
        <p:sp>
          <p:nvSpPr>
            <p:cNvPr id="35" name="Arc 34"/>
            <p:cNvSpPr/>
            <p:nvPr/>
          </p:nvSpPr>
          <p:spPr>
            <a:xfrm flipH="1">
              <a:off x="6426624" y="1771563"/>
              <a:ext cx="3794046" cy="3794046"/>
            </a:xfrm>
            <a:prstGeom prst="arc">
              <a:avLst>
                <a:gd name="adj1" fmla="val 16200000"/>
                <a:gd name="adj2" fmla="val 366761"/>
              </a:avLst>
            </a:prstGeom>
            <a:ln w="146050" cap="rnd">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7" name="TextBox 36"/>
            <p:cNvSpPr txBox="1"/>
            <p:nvPr/>
          </p:nvSpPr>
          <p:spPr>
            <a:xfrm flipH="1">
              <a:off x="5695384" y="3786039"/>
              <a:ext cx="578962" cy="346080"/>
            </a:xfrm>
            <a:prstGeom prst="rect">
              <a:avLst/>
            </a:prstGeom>
            <a:noFill/>
          </p:spPr>
          <p:txBody>
            <a:bodyPr wrap="none" rtlCol="0">
              <a:spAutoFit/>
            </a:bodyPr>
            <a:lstStyle/>
            <a:p>
              <a:r>
                <a:rPr lang="en-US" sz="1600"/>
                <a:t>25%</a:t>
              </a:r>
              <a:endParaRPr lang="en-US" sz="1600" dirty="0"/>
            </a:p>
          </p:txBody>
        </p:sp>
      </p:grpSp>
      <p:grpSp>
        <p:nvGrpSpPr>
          <p:cNvPr id="7" name="Group 6"/>
          <p:cNvGrpSpPr/>
          <p:nvPr/>
        </p:nvGrpSpPr>
        <p:grpSpPr>
          <a:xfrm>
            <a:off x="6582805" y="1927745"/>
            <a:ext cx="3481683" cy="3970783"/>
            <a:chOff x="6582805" y="1927745"/>
            <a:chExt cx="3481683" cy="3970783"/>
          </a:xfrm>
        </p:grpSpPr>
        <p:sp>
          <p:nvSpPr>
            <p:cNvPr id="34" name="Arc 33"/>
            <p:cNvSpPr/>
            <p:nvPr/>
          </p:nvSpPr>
          <p:spPr>
            <a:xfrm flipH="1">
              <a:off x="6582805" y="1927745"/>
              <a:ext cx="3481683" cy="3481683"/>
            </a:xfrm>
            <a:prstGeom prst="arc">
              <a:avLst>
                <a:gd name="adj1" fmla="val 16200000"/>
                <a:gd name="adj2" fmla="val 5442841"/>
              </a:avLst>
            </a:prstGeom>
            <a:ln w="146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p:cNvSpPr txBox="1"/>
            <p:nvPr/>
          </p:nvSpPr>
          <p:spPr>
            <a:xfrm flipH="1">
              <a:off x="8163556" y="5552448"/>
              <a:ext cx="584370" cy="346080"/>
            </a:xfrm>
            <a:prstGeom prst="rect">
              <a:avLst/>
            </a:prstGeom>
            <a:noFill/>
          </p:spPr>
          <p:txBody>
            <a:bodyPr wrap="none" rtlCol="0">
              <a:spAutoFit/>
            </a:bodyPr>
            <a:lstStyle/>
            <a:p>
              <a:r>
                <a:rPr lang="en-US" sz="1600"/>
                <a:t>50%</a:t>
              </a:r>
              <a:endParaRPr lang="en-US" sz="1600" dirty="0"/>
            </a:p>
          </p:txBody>
        </p:sp>
      </p:grpSp>
      <p:grpSp>
        <p:nvGrpSpPr>
          <p:cNvPr id="6" name="Group 5"/>
          <p:cNvGrpSpPr/>
          <p:nvPr/>
        </p:nvGrpSpPr>
        <p:grpSpPr>
          <a:xfrm>
            <a:off x="6735083" y="2080022"/>
            <a:ext cx="3761497" cy="3177128"/>
            <a:chOff x="6735083" y="2080022"/>
            <a:chExt cx="3761497" cy="3177128"/>
          </a:xfrm>
        </p:grpSpPr>
        <p:sp>
          <p:nvSpPr>
            <p:cNvPr id="33" name="Arc 32"/>
            <p:cNvSpPr/>
            <p:nvPr/>
          </p:nvSpPr>
          <p:spPr>
            <a:xfrm flipH="1">
              <a:off x="6735083" y="2080022"/>
              <a:ext cx="3177128" cy="3177128"/>
            </a:xfrm>
            <a:prstGeom prst="arc">
              <a:avLst>
                <a:gd name="adj1" fmla="val 16200000"/>
                <a:gd name="adj2" fmla="val 9335995"/>
              </a:avLst>
            </a:prstGeom>
            <a:ln w="14605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9" name="TextBox 38"/>
            <p:cNvSpPr txBox="1"/>
            <p:nvPr/>
          </p:nvSpPr>
          <p:spPr>
            <a:xfrm flipH="1">
              <a:off x="9912210" y="4219675"/>
              <a:ext cx="584370" cy="346080"/>
            </a:xfrm>
            <a:prstGeom prst="rect">
              <a:avLst/>
            </a:prstGeom>
            <a:noFill/>
          </p:spPr>
          <p:txBody>
            <a:bodyPr wrap="none" rtlCol="0">
              <a:spAutoFit/>
            </a:bodyPr>
            <a:lstStyle/>
            <a:p>
              <a:r>
                <a:rPr lang="en-US" sz="1600"/>
                <a:t>70%</a:t>
              </a:r>
              <a:endParaRPr lang="en-US" sz="1600" dirty="0"/>
            </a:p>
          </p:txBody>
        </p:sp>
      </p:grpSp>
      <p:sp>
        <p:nvSpPr>
          <p:cNvPr id="24" name="Title 1"/>
          <p:cNvSpPr txBox="1"/>
          <p:nvPr/>
        </p:nvSpPr>
        <p:spPr>
          <a:xfrm>
            <a:off x="1262287" y="1021670"/>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Future Plan</a:t>
            </a:r>
          </a:p>
          <a:p>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nodeType="withEffect">
                                  <p:stCondLst>
                                    <p:cond delay="4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6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 presetClass="entr" presetSubtype="2" decel="100000" fill="hold" grpId="0" nodeType="withEffect">
                                  <p:stCondLst>
                                    <p:cond delay="60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1+#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8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12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entagon 24"/>
          <p:cNvSpPr/>
          <p:nvPr/>
        </p:nvSpPr>
        <p:spPr>
          <a:xfrm>
            <a:off x="6697565" y="2180662"/>
            <a:ext cx="3811379" cy="2369279"/>
          </a:xfrm>
          <a:prstGeom prst="homePlate">
            <a:avLst>
              <a:gd name="adj" fmla="val 28364"/>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p:cNvSpPr/>
          <p:nvPr/>
        </p:nvSpPr>
        <p:spPr>
          <a:xfrm flipH="1">
            <a:off x="1676401" y="2180662"/>
            <a:ext cx="3811379" cy="2369279"/>
          </a:xfrm>
          <a:prstGeom prst="homePlate">
            <a:avLst>
              <a:gd name="adj" fmla="val 283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331918" y="448933"/>
            <a:ext cx="3528175" cy="5644392"/>
            <a:chOff x="4331913" y="448933"/>
            <a:chExt cx="3528175" cy="5644392"/>
          </a:xfrm>
        </p:grpSpPr>
        <p:grpSp>
          <p:nvGrpSpPr>
            <p:cNvPr id="8" name="Group 7"/>
            <p:cNvGrpSpPr/>
            <p:nvPr/>
          </p:nvGrpSpPr>
          <p:grpSpPr>
            <a:xfrm>
              <a:off x="4331913" y="755398"/>
              <a:ext cx="3528175" cy="5337927"/>
              <a:chOff x="4953458" y="1198186"/>
              <a:chExt cx="3528175" cy="5337927"/>
            </a:xfrm>
          </p:grpSpPr>
          <p:sp>
            <p:nvSpPr>
              <p:cNvPr id="7" name="Oval 6"/>
              <p:cNvSpPr/>
              <p:nvPr/>
            </p:nvSpPr>
            <p:spPr>
              <a:xfrm rot="5400000">
                <a:off x="2865758" y="3285887"/>
                <a:ext cx="5337926" cy="1162525"/>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5231408" y="3285886"/>
                <a:ext cx="5337926" cy="1162525"/>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rot="5400000">
              <a:off x="3381323" y="1864581"/>
              <a:ext cx="5429353" cy="2598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7"/>
          <p:cNvSpPr txBox="1"/>
          <p:nvPr/>
        </p:nvSpPr>
        <p:spPr>
          <a:xfrm>
            <a:off x="7533331" y="2333732"/>
            <a:ext cx="2074231" cy="1005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b="0">
                <a:solidFill>
                  <a:schemeClr val="bg1"/>
                </a:solidFill>
                <a:latin typeface="+mj-lt"/>
              </a:rPr>
              <a:t>35%</a:t>
            </a:r>
          </a:p>
        </p:txBody>
      </p:sp>
      <p:sp>
        <p:nvSpPr>
          <p:cNvPr id="19" name="Text Placeholder 7"/>
          <p:cNvSpPr txBox="1"/>
          <p:nvPr/>
        </p:nvSpPr>
        <p:spPr>
          <a:xfrm>
            <a:off x="2549705" y="2446573"/>
            <a:ext cx="2055859" cy="114100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7200" b="0">
                <a:solidFill>
                  <a:schemeClr val="bg1"/>
                </a:solidFill>
                <a:latin typeface="+mj-lt"/>
              </a:rPr>
              <a:t>65%</a:t>
            </a:r>
          </a:p>
        </p:txBody>
      </p:sp>
      <p:grpSp>
        <p:nvGrpSpPr>
          <p:cNvPr id="24" name="Group 23"/>
          <p:cNvGrpSpPr/>
          <p:nvPr/>
        </p:nvGrpSpPr>
        <p:grpSpPr>
          <a:xfrm>
            <a:off x="1757298" y="3474749"/>
            <a:ext cx="2969271" cy="744162"/>
            <a:chOff x="1757294" y="3474740"/>
            <a:chExt cx="2969270" cy="744160"/>
          </a:xfrm>
        </p:grpSpPr>
        <p:sp>
          <p:nvSpPr>
            <p:cNvPr id="22" name="Rectangle 21"/>
            <p:cNvSpPr/>
            <p:nvPr/>
          </p:nvSpPr>
          <p:spPr>
            <a:xfrm>
              <a:off x="1759305" y="3727741"/>
              <a:ext cx="2967259" cy="491159"/>
            </a:xfrm>
            <a:prstGeom prst="rect">
              <a:avLst/>
            </a:prstGeom>
          </p:spPr>
          <p:txBody>
            <a:bodyPr wrap="square" lIns="243840" rIns="243840" bIns="60960">
              <a:spAutoFit/>
            </a:bodyPr>
            <a:lstStyle/>
            <a:p>
              <a:pPr algn="r">
                <a:lnSpc>
                  <a:spcPct val="89000"/>
                </a:lnSpc>
              </a:pPr>
              <a:r>
                <a:rPr lang="en-US" sz="1400">
                  <a:solidFill>
                    <a:schemeClr val="bg1"/>
                  </a:solidFill>
                </a:rPr>
                <a:t>Lorem ipsum dolor sit amet, consectetur </a:t>
              </a:r>
              <a:r>
                <a:rPr lang="en-US" sz="1400" err="1">
                  <a:solidFill>
                    <a:schemeClr val="bg1"/>
                  </a:solidFill>
                </a:rPr>
                <a:t>adipiscing</a:t>
              </a:r>
              <a:r>
                <a:rPr lang="en-US" sz="1400">
                  <a:solidFill>
                    <a:schemeClr val="bg1"/>
                  </a:solidFill>
                </a:rPr>
                <a:t> </a:t>
              </a:r>
              <a:r>
                <a:rPr lang="en-US" sz="1400" err="1">
                  <a:solidFill>
                    <a:schemeClr val="bg1"/>
                  </a:solidFill>
                </a:rPr>
                <a:t>elit</a:t>
              </a:r>
              <a:endParaRPr lang="en-US" sz="1400">
                <a:solidFill>
                  <a:schemeClr val="bg1"/>
                </a:solidFill>
              </a:endParaRPr>
            </a:p>
          </p:txBody>
        </p:sp>
        <p:sp>
          <p:nvSpPr>
            <p:cNvPr id="23" name="Rectangle 22"/>
            <p:cNvSpPr/>
            <p:nvPr/>
          </p:nvSpPr>
          <p:spPr>
            <a:xfrm>
              <a:off x="1757294" y="3474740"/>
              <a:ext cx="2948107" cy="354263"/>
            </a:xfrm>
            <a:prstGeom prst="rect">
              <a:avLst/>
            </a:prstGeom>
          </p:spPr>
          <p:txBody>
            <a:bodyPr wrap="square" lIns="243840" rIns="243840" bIns="60960">
              <a:spAutoFit/>
            </a:bodyPr>
            <a:lstStyle/>
            <a:p>
              <a:pPr algn="r">
                <a:lnSpc>
                  <a:spcPct val="89000"/>
                </a:lnSpc>
              </a:pPr>
              <a:r>
                <a:rPr lang="en-US">
                  <a:solidFill>
                    <a:schemeClr val="bg1"/>
                  </a:solidFill>
                </a:rPr>
                <a:t>Lorem ipsum</a:t>
              </a:r>
            </a:p>
          </p:txBody>
        </p:sp>
      </p:grpSp>
      <p:grpSp>
        <p:nvGrpSpPr>
          <p:cNvPr id="26" name="Group 25"/>
          <p:cNvGrpSpPr/>
          <p:nvPr/>
        </p:nvGrpSpPr>
        <p:grpSpPr>
          <a:xfrm>
            <a:off x="7411539" y="3474749"/>
            <a:ext cx="2969271" cy="744162"/>
            <a:chOff x="1757294" y="3474740"/>
            <a:chExt cx="2969270" cy="744160"/>
          </a:xfrm>
        </p:grpSpPr>
        <p:sp>
          <p:nvSpPr>
            <p:cNvPr id="27" name="Rectangle 26"/>
            <p:cNvSpPr/>
            <p:nvPr/>
          </p:nvSpPr>
          <p:spPr>
            <a:xfrm>
              <a:off x="1759305" y="3727741"/>
              <a:ext cx="2967259" cy="491159"/>
            </a:xfrm>
            <a:prstGeom prst="rect">
              <a:avLst/>
            </a:prstGeom>
          </p:spPr>
          <p:txBody>
            <a:bodyPr wrap="square" lIns="243840" rIns="243840" bIns="60960">
              <a:spAutoFit/>
            </a:bodyPr>
            <a:lstStyle/>
            <a:p>
              <a:pPr>
                <a:lnSpc>
                  <a:spcPct val="89000"/>
                </a:lnSpc>
              </a:pPr>
              <a:r>
                <a:rPr lang="en-US" sz="1400">
                  <a:solidFill>
                    <a:schemeClr val="bg1"/>
                  </a:solidFill>
                </a:rPr>
                <a:t>Lorem ipsum dolor sit amet, consectetur </a:t>
              </a:r>
              <a:r>
                <a:rPr lang="en-US" sz="1400" err="1">
                  <a:solidFill>
                    <a:schemeClr val="bg1"/>
                  </a:solidFill>
                </a:rPr>
                <a:t>adipiscing</a:t>
              </a:r>
              <a:r>
                <a:rPr lang="en-US" sz="1400">
                  <a:solidFill>
                    <a:schemeClr val="bg1"/>
                  </a:solidFill>
                </a:rPr>
                <a:t> </a:t>
              </a:r>
              <a:r>
                <a:rPr lang="en-US" sz="1400" err="1">
                  <a:solidFill>
                    <a:schemeClr val="bg1"/>
                  </a:solidFill>
                </a:rPr>
                <a:t>elit</a:t>
              </a:r>
              <a:endParaRPr lang="en-US" sz="1400">
                <a:solidFill>
                  <a:schemeClr val="bg1"/>
                </a:solidFill>
              </a:endParaRPr>
            </a:p>
          </p:txBody>
        </p:sp>
        <p:sp>
          <p:nvSpPr>
            <p:cNvPr id="28" name="Rectangle 27"/>
            <p:cNvSpPr/>
            <p:nvPr/>
          </p:nvSpPr>
          <p:spPr>
            <a:xfrm>
              <a:off x="1757294" y="3474740"/>
              <a:ext cx="2948107" cy="354263"/>
            </a:xfrm>
            <a:prstGeom prst="rect">
              <a:avLst/>
            </a:prstGeom>
          </p:spPr>
          <p:txBody>
            <a:bodyPr wrap="square" lIns="243840" rIns="243840" bIns="60960">
              <a:spAutoFit/>
            </a:bodyPr>
            <a:lstStyle/>
            <a:p>
              <a:pPr>
                <a:lnSpc>
                  <a:spcPct val="89000"/>
                </a:lnSpc>
              </a:pPr>
              <a:r>
                <a:rPr lang="en-US">
                  <a:solidFill>
                    <a:schemeClr val="bg1"/>
                  </a:solidFill>
                </a:rPr>
                <a:t>Lorem ipsum</a:t>
              </a:r>
            </a:p>
          </p:txBody>
        </p:sp>
      </p:grpSp>
      <p:sp>
        <p:nvSpPr>
          <p:cNvPr id="30" name="Rectangle 29"/>
          <p:cNvSpPr/>
          <p:nvPr/>
        </p:nvSpPr>
        <p:spPr>
          <a:xfrm>
            <a:off x="4989481" y="2429815"/>
            <a:ext cx="2213043" cy="3108543"/>
          </a:xfrm>
          <a:prstGeom prst="rect">
            <a:avLst/>
          </a:prstGeom>
        </p:spPr>
        <p:txBody>
          <a:bodyPr wrap="square">
            <a:spAutoFit/>
          </a:bodyPr>
          <a:lstStyle/>
          <a:p>
            <a:pPr algn="ctr"/>
            <a:r>
              <a:rPr lang="en-US" sz="1400">
                <a:ea typeface="Calibri" panose="020F0502020204030204" charset="0"/>
              </a:rPr>
              <a:t>Lorem ipsum dolor sit amet, consectetur adipiscing elit. Suspendisse pellentesque aliquet vulputate. Sed porttitor id leo in ullamcorper. Fusce non est purus. Nullam interdum pulvinar ullamcorper. Vivamus imperdiet sapien non tellus posuere, vel porta sapien ornare. Nullam quis pretium mauris. </a:t>
            </a:r>
            <a:endParaRPr lang="en-US" sz="1400"/>
          </a:p>
        </p:txBody>
      </p:sp>
      <p:sp>
        <p:nvSpPr>
          <p:cNvPr id="32" name="Title 1"/>
          <p:cNvSpPr txBox="1"/>
          <p:nvPr/>
        </p:nvSpPr>
        <p:spPr>
          <a:xfrm>
            <a:off x="3445861" y="327184"/>
            <a:ext cx="530027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Comparison Infographic</a:t>
            </a:r>
          </a:p>
          <a:p>
            <a:pPr algn="ctr"/>
            <a:r>
              <a:rPr lang="en-US" sz="1600"/>
              <a:t>Etiam dignissim dolor sit amet dictum </a:t>
            </a:r>
            <a:endParaRPr lang="en-US" sz="3200">
              <a:solidFill>
                <a:schemeClr val="tx1">
                  <a:lumMod val="90000"/>
                  <a:lumOff val="10000"/>
                </a:schemeClr>
              </a:solidFill>
            </a:endParaRPr>
          </a:p>
        </p:txBody>
      </p:sp>
      <p:sp>
        <p:nvSpPr>
          <p:cNvPr id="3" name="Rectangle 2"/>
          <p:cNvSpPr/>
          <p:nvPr/>
        </p:nvSpPr>
        <p:spPr>
          <a:xfrm>
            <a:off x="5747187" y="1597353"/>
            <a:ext cx="697627" cy="707886"/>
          </a:xfrm>
          <a:prstGeom prst="rect">
            <a:avLst/>
          </a:prstGeom>
        </p:spPr>
        <p:txBody>
          <a:bodyPr wrap="none">
            <a:spAutoFit/>
          </a:bodyPr>
          <a:lstStyle/>
          <a:p>
            <a:pPr algn="ctr"/>
            <a:r>
              <a:rPr lang="en-US" sz="4000">
                <a:latin typeface="dt-line-communication-01" panose="02000509000000000000" pitchFamily="49" charset="0"/>
                <a:cs typeface="Arial" panose="020B0604020202020204" pitchFamily="34" charset="0"/>
              </a:rPr>
              <a:t>d</a:t>
            </a:r>
            <a:endParaRPr lang="en-US" sz="4000"/>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5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5000">
                                          <p:cBhvr additive="base">
                                            <p:cTn id="7" dur="900" fill="hold"/>
                                            <p:tgtEl>
                                              <p:spTgt spid="9"/>
                                            </p:tgtEl>
                                            <p:attrNameLst>
                                              <p:attrName>ppt_x</p:attrName>
                                            </p:attrNameLst>
                                          </p:cBhvr>
                                          <p:tavLst>
                                            <p:tav tm="0">
                                              <p:val>
                                                <p:strVal val="#ppt_x"/>
                                              </p:val>
                                            </p:tav>
                                            <p:tav tm="100000">
                                              <p:val>
                                                <p:strVal val="#ppt_x"/>
                                              </p:val>
                                            </p:tav>
                                          </p:tavLst>
                                        </p:anim>
                                        <p:anim calcmode="lin" valueType="num" p14:bounceEnd="55000">
                                          <p:cBhvr additive="base">
                                            <p:cTn id="8" dur="900" fill="hold"/>
                                            <p:tgtEl>
                                              <p:spTgt spid="9"/>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30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par>
                                    <p:cTn id="12" presetID="2" presetClass="entr" presetSubtype="2" decel="100000" fill="hold" grpId="0" nodeType="withEffect">
                                      <p:stCondLst>
                                        <p:cond delay="4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1+#ppt_w/2"/>
                                              </p:val>
                                            </p:tav>
                                            <p:tav tm="100000">
                                              <p:val>
                                                <p:strVal val="#ppt_x"/>
                                              </p:val>
                                            </p:tav>
                                          </p:tavLst>
                                        </p:anim>
                                        <p:anim calcmode="lin" valueType="num">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4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4" grpId="0" bldLvl="0" animBg="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900" fill="hold"/>
                                            <p:tgtEl>
                                              <p:spTgt spid="9"/>
                                            </p:tgtEl>
                                            <p:attrNameLst>
                                              <p:attrName>ppt_x</p:attrName>
                                            </p:attrNameLst>
                                          </p:cBhvr>
                                          <p:tavLst>
                                            <p:tav tm="0">
                                              <p:val>
                                                <p:strVal val="#ppt_x"/>
                                              </p:val>
                                            </p:tav>
                                            <p:tav tm="100000">
                                              <p:val>
                                                <p:strVal val="#ppt_x"/>
                                              </p:val>
                                            </p:tav>
                                          </p:tavLst>
                                        </p:anim>
                                        <p:anim calcmode="lin" valueType="num">
                                          <p:cBhvr additive="base">
                                            <p:cTn id="8" dur="900" fill="hold"/>
                                            <p:tgtEl>
                                              <p:spTgt spid="9"/>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30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par>
                                    <p:cTn id="12" presetID="2" presetClass="entr" presetSubtype="2" decel="100000" fill="hold" grpId="0" nodeType="withEffect">
                                      <p:stCondLst>
                                        <p:cond delay="4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1+#ppt_w/2"/>
                                              </p:val>
                                            </p:tav>
                                            <p:tav tm="100000">
                                              <p:val>
                                                <p:strVal val="#ppt_x"/>
                                              </p:val>
                                            </p:tav>
                                          </p:tavLst>
                                        </p:anim>
                                        <p:anim calcmode="lin" valueType="num">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4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4" grpId="0" bldLvl="0" animBg="1"/>
          <p:bldP spid="3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flipH="1">
            <a:off x="556907" y="3228230"/>
            <a:ext cx="2225192" cy="2557751"/>
          </a:xfrm>
          <a:prstGeom prst="rect">
            <a:avLst/>
          </a:prstGeom>
        </p:spPr>
        <p:txBody>
          <a:bodyPr wrap="square">
            <a:spAutoFit/>
          </a:bodyPr>
          <a:lstStyle/>
          <a:p>
            <a:pPr>
              <a:lnSpc>
                <a:spcPct val="89000"/>
              </a:lnSpc>
            </a:pPr>
            <a:r>
              <a:rPr lang="en-US" sz="6000">
                <a:latin typeface="dt-line-technology-01" panose="02000509000000000000" pitchFamily="49" charset="0"/>
                <a:cs typeface="Arial" panose="020B0604020202020204" pitchFamily="34" charset="0"/>
              </a:rPr>
              <a:t>6</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Advertising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grpSp>
        <p:nvGrpSpPr>
          <p:cNvPr id="35" name="Group 34"/>
          <p:cNvGrpSpPr/>
          <p:nvPr/>
        </p:nvGrpSpPr>
        <p:grpSpPr>
          <a:xfrm>
            <a:off x="2349347" y="3008001"/>
            <a:ext cx="1681125" cy="3244225"/>
            <a:chOff x="1854514" y="2067376"/>
            <a:chExt cx="1681125" cy="3244225"/>
          </a:xfrm>
        </p:grpSpPr>
        <p:grpSp>
          <p:nvGrpSpPr>
            <p:cNvPr id="11" name="Group 10"/>
            <p:cNvGrpSpPr/>
            <p:nvPr/>
          </p:nvGrpSpPr>
          <p:grpSpPr>
            <a:xfrm>
              <a:off x="1854514" y="2067376"/>
              <a:ext cx="1681125" cy="3244225"/>
              <a:chOff x="1523453" y="2116979"/>
              <a:chExt cx="1681125" cy="3244225"/>
            </a:xfrm>
          </p:grpSpPr>
          <p:sp>
            <p:nvSpPr>
              <p:cNvPr id="7" name="Rectangle 6"/>
              <p:cNvSpPr/>
              <p:nvPr/>
            </p:nvSpPr>
            <p:spPr>
              <a:xfrm rot="2300756">
                <a:off x="1523453" y="3579304"/>
                <a:ext cx="1681125" cy="1781900"/>
              </a:xfrm>
              <a:custGeom>
                <a:avLst/>
                <a:gdLst>
                  <a:gd name="connsiteX0" fmla="*/ 0 w 891624"/>
                  <a:gd name="connsiteY0" fmla="*/ 0 h 1053104"/>
                  <a:gd name="connsiteX1" fmla="*/ 891624 w 891624"/>
                  <a:gd name="connsiteY1" fmla="*/ 0 h 1053104"/>
                  <a:gd name="connsiteX2" fmla="*/ 891624 w 891624"/>
                  <a:gd name="connsiteY2" fmla="*/ 1053104 h 1053104"/>
                  <a:gd name="connsiteX3" fmla="*/ 0 w 891624"/>
                  <a:gd name="connsiteY3" fmla="*/ 1053104 h 1053104"/>
                  <a:gd name="connsiteX4" fmla="*/ 0 w 891624"/>
                  <a:gd name="connsiteY4" fmla="*/ 0 h 1053104"/>
                  <a:gd name="connsiteX0-1" fmla="*/ 0 w 1017983"/>
                  <a:gd name="connsiteY0-2" fmla="*/ 0 h 1053104"/>
                  <a:gd name="connsiteX1-3" fmla="*/ 891624 w 1017983"/>
                  <a:gd name="connsiteY1-4" fmla="*/ 0 h 1053104"/>
                  <a:gd name="connsiteX2-5" fmla="*/ 1017983 w 1017983"/>
                  <a:gd name="connsiteY2-6" fmla="*/ 434964 h 1053104"/>
                  <a:gd name="connsiteX3-7" fmla="*/ 0 w 1017983"/>
                  <a:gd name="connsiteY3-8" fmla="*/ 1053104 h 1053104"/>
                  <a:gd name="connsiteX4-9" fmla="*/ 0 w 1017983"/>
                  <a:gd name="connsiteY4-10" fmla="*/ 0 h 1053104"/>
                  <a:gd name="connsiteX0-11" fmla="*/ 276663 w 1017983"/>
                  <a:gd name="connsiteY0-12" fmla="*/ 185975 h 1053104"/>
                  <a:gd name="connsiteX1-13" fmla="*/ 891624 w 1017983"/>
                  <a:gd name="connsiteY1-14" fmla="*/ 0 h 1053104"/>
                  <a:gd name="connsiteX2-15" fmla="*/ 1017983 w 1017983"/>
                  <a:gd name="connsiteY2-16" fmla="*/ 434964 h 1053104"/>
                  <a:gd name="connsiteX3-17" fmla="*/ 0 w 1017983"/>
                  <a:gd name="connsiteY3-18" fmla="*/ 1053104 h 1053104"/>
                  <a:gd name="connsiteX4-19" fmla="*/ 276663 w 1017983"/>
                  <a:gd name="connsiteY4-20" fmla="*/ 185975 h 1053104"/>
                  <a:gd name="connsiteX0-21" fmla="*/ 276663 w 1094272"/>
                  <a:gd name="connsiteY0-22" fmla="*/ 185975 h 1053104"/>
                  <a:gd name="connsiteX1-23" fmla="*/ 891624 w 1094272"/>
                  <a:gd name="connsiteY1-24" fmla="*/ 0 h 1053104"/>
                  <a:gd name="connsiteX2-25" fmla="*/ 1094272 w 1094272"/>
                  <a:gd name="connsiteY2-26" fmla="*/ 436908 h 1053104"/>
                  <a:gd name="connsiteX3-27" fmla="*/ 0 w 1094272"/>
                  <a:gd name="connsiteY3-28" fmla="*/ 1053104 h 1053104"/>
                  <a:gd name="connsiteX4-29" fmla="*/ 276663 w 1094272"/>
                  <a:gd name="connsiteY4-30" fmla="*/ 185975 h 1053104"/>
                  <a:gd name="connsiteX0-31" fmla="*/ 276663 w 1009978"/>
                  <a:gd name="connsiteY0-32" fmla="*/ 185975 h 1053104"/>
                  <a:gd name="connsiteX1-33" fmla="*/ 891624 w 1009978"/>
                  <a:gd name="connsiteY1-34" fmla="*/ 0 h 1053104"/>
                  <a:gd name="connsiteX2-35" fmla="*/ 1009978 w 1009978"/>
                  <a:gd name="connsiteY2-36" fmla="*/ 503589 h 1053104"/>
                  <a:gd name="connsiteX3-37" fmla="*/ 0 w 1009978"/>
                  <a:gd name="connsiteY3-38" fmla="*/ 1053104 h 1053104"/>
                  <a:gd name="connsiteX4-39" fmla="*/ 276663 w 1009978"/>
                  <a:gd name="connsiteY4-40" fmla="*/ 185975 h 1053104"/>
                  <a:gd name="connsiteX0-41" fmla="*/ 276663 w 1131697"/>
                  <a:gd name="connsiteY0-42" fmla="*/ 276219 h 1143348"/>
                  <a:gd name="connsiteX1-43" fmla="*/ 1131697 w 1131697"/>
                  <a:gd name="connsiteY1-44" fmla="*/ 0 h 1143348"/>
                  <a:gd name="connsiteX2-45" fmla="*/ 1009978 w 1131697"/>
                  <a:gd name="connsiteY2-46" fmla="*/ 593833 h 1143348"/>
                  <a:gd name="connsiteX3-47" fmla="*/ 0 w 1131697"/>
                  <a:gd name="connsiteY3-48" fmla="*/ 1143348 h 1143348"/>
                  <a:gd name="connsiteX4-49" fmla="*/ 276663 w 1131697"/>
                  <a:gd name="connsiteY4-50" fmla="*/ 276219 h 1143348"/>
                  <a:gd name="connsiteX0-51" fmla="*/ 396986 w 1131697"/>
                  <a:gd name="connsiteY0-52" fmla="*/ 318080 h 1143348"/>
                  <a:gd name="connsiteX1-53" fmla="*/ 1131697 w 1131697"/>
                  <a:gd name="connsiteY1-54" fmla="*/ 0 h 1143348"/>
                  <a:gd name="connsiteX2-55" fmla="*/ 1009978 w 1131697"/>
                  <a:gd name="connsiteY2-56" fmla="*/ 593833 h 1143348"/>
                  <a:gd name="connsiteX3-57" fmla="*/ 0 w 1131697"/>
                  <a:gd name="connsiteY3-58" fmla="*/ 1143348 h 1143348"/>
                  <a:gd name="connsiteX4-59" fmla="*/ 396986 w 1131697"/>
                  <a:gd name="connsiteY4-60" fmla="*/ 318080 h 1143348"/>
                  <a:gd name="connsiteX0-61" fmla="*/ 482651 w 1131697"/>
                  <a:gd name="connsiteY0-62" fmla="*/ 1146 h 1143348"/>
                  <a:gd name="connsiteX1-63" fmla="*/ 1131697 w 1131697"/>
                  <a:gd name="connsiteY1-64" fmla="*/ 0 h 1143348"/>
                  <a:gd name="connsiteX2-65" fmla="*/ 1009978 w 1131697"/>
                  <a:gd name="connsiteY2-66" fmla="*/ 593833 h 1143348"/>
                  <a:gd name="connsiteX3-67" fmla="*/ 0 w 1131697"/>
                  <a:gd name="connsiteY3-68" fmla="*/ 1143348 h 1143348"/>
                  <a:gd name="connsiteX4-69" fmla="*/ 482651 w 1131697"/>
                  <a:gd name="connsiteY4-70" fmla="*/ 1146 h 1143348"/>
                  <a:gd name="connsiteX0-71" fmla="*/ 482651 w 1245549"/>
                  <a:gd name="connsiteY0-72" fmla="*/ 91208 h 1233410"/>
                  <a:gd name="connsiteX1-73" fmla="*/ 1245549 w 1245549"/>
                  <a:gd name="connsiteY1-74" fmla="*/ 0 h 1233410"/>
                  <a:gd name="connsiteX2-75" fmla="*/ 1009978 w 1245549"/>
                  <a:gd name="connsiteY2-76" fmla="*/ 683895 h 1233410"/>
                  <a:gd name="connsiteX3-77" fmla="*/ 0 w 1245549"/>
                  <a:gd name="connsiteY3-78" fmla="*/ 1233410 h 1233410"/>
                  <a:gd name="connsiteX4-79" fmla="*/ 482651 w 1245549"/>
                  <a:gd name="connsiteY4-80" fmla="*/ 91208 h 1233410"/>
                  <a:gd name="connsiteX0-81" fmla="*/ 482651 w 1312344"/>
                  <a:gd name="connsiteY0-82" fmla="*/ 186760 h 1328962"/>
                  <a:gd name="connsiteX1-83" fmla="*/ 1312344 w 1312344"/>
                  <a:gd name="connsiteY1-84" fmla="*/ 0 h 1328962"/>
                  <a:gd name="connsiteX2-85" fmla="*/ 1009978 w 1312344"/>
                  <a:gd name="connsiteY2-86" fmla="*/ 779447 h 1328962"/>
                  <a:gd name="connsiteX3-87" fmla="*/ 0 w 1312344"/>
                  <a:gd name="connsiteY3-88" fmla="*/ 1328962 h 1328962"/>
                  <a:gd name="connsiteX4-89" fmla="*/ 482651 w 1312344"/>
                  <a:gd name="connsiteY4-90" fmla="*/ 186760 h 1328962"/>
                  <a:gd name="connsiteX0-91" fmla="*/ 482651 w 1345937"/>
                  <a:gd name="connsiteY0-92" fmla="*/ 270287 h 1412489"/>
                  <a:gd name="connsiteX1-93" fmla="*/ 1345937 w 1345937"/>
                  <a:gd name="connsiteY1-94" fmla="*/ 0 h 1412489"/>
                  <a:gd name="connsiteX2-95" fmla="*/ 1009978 w 1345937"/>
                  <a:gd name="connsiteY2-96" fmla="*/ 862974 h 1412489"/>
                  <a:gd name="connsiteX3-97" fmla="*/ 0 w 1345937"/>
                  <a:gd name="connsiteY3-98" fmla="*/ 1412489 h 1412489"/>
                  <a:gd name="connsiteX4-99" fmla="*/ 482651 w 1345937"/>
                  <a:gd name="connsiteY4-100" fmla="*/ 270287 h 1412489"/>
                  <a:gd name="connsiteX0-101" fmla="*/ 482651 w 1293390"/>
                  <a:gd name="connsiteY0-102" fmla="*/ 228719 h 1370921"/>
                  <a:gd name="connsiteX1-103" fmla="*/ 1293390 w 1293390"/>
                  <a:gd name="connsiteY1-104" fmla="*/ 0 h 1370921"/>
                  <a:gd name="connsiteX2-105" fmla="*/ 1009978 w 1293390"/>
                  <a:gd name="connsiteY2-106" fmla="*/ 821406 h 1370921"/>
                  <a:gd name="connsiteX3-107" fmla="*/ 0 w 1293390"/>
                  <a:gd name="connsiteY3-108" fmla="*/ 1370921 h 1370921"/>
                  <a:gd name="connsiteX4-109" fmla="*/ 482651 w 1293390"/>
                  <a:gd name="connsiteY4-110" fmla="*/ 228719 h 13709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3390" h="1370921">
                    <a:moveTo>
                      <a:pt x="482651" y="228719"/>
                    </a:moveTo>
                    <a:lnTo>
                      <a:pt x="1293390" y="0"/>
                    </a:lnTo>
                    <a:lnTo>
                      <a:pt x="1009978" y="821406"/>
                    </a:lnTo>
                    <a:lnTo>
                      <a:pt x="0" y="1370921"/>
                    </a:lnTo>
                    <a:lnTo>
                      <a:pt x="482651" y="228719"/>
                    </a:lnTo>
                    <a:close/>
                  </a:path>
                </a:pathLst>
              </a:custGeom>
              <a:gradFill flip="none" rotWithShape="1">
                <a:gsLst>
                  <a:gs pos="77000">
                    <a:srgbClr val="000000">
                      <a:alpha val="0"/>
                    </a:srgbClr>
                  </a:gs>
                  <a:gs pos="16000">
                    <a:srgbClr val="000000">
                      <a:alpha val="79000"/>
                    </a:srgbClr>
                  </a:gs>
                </a:gsLst>
                <a:path path="circle">
                  <a:fillToRect l="50000" t="50000" r="50000" b="50000"/>
                </a:path>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20900" y="3644900"/>
                <a:ext cx="838200" cy="838200"/>
              </a:xfrm>
              <a:prstGeom prst="rect">
                <a:avLst/>
              </a:prstGeom>
              <a:solidFill>
                <a:schemeClr val="tx1">
                  <a:lumMod val="25000"/>
                  <a:lumOff val="75000"/>
                </a:schemeClr>
              </a:solidFill>
              <a:ln>
                <a:noFill/>
              </a:ln>
              <a:scene3d>
                <a:camera prst="isometricTopUp"/>
                <a:lightRig rig="threePt" dir="t"/>
              </a:scene3d>
              <a:sp3d extrusionH="450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25124" y="2390224"/>
                <a:ext cx="629752" cy="629752"/>
              </a:xfrm>
              <a:prstGeom prst="rect">
                <a:avLst/>
              </a:prstGeom>
              <a:ln>
                <a:noFill/>
              </a:ln>
              <a:scene3d>
                <a:camera prst="isometricTopUp"/>
                <a:lightRig rig="threePt" dir="t"/>
              </a:scene3d>
              <a:sp3d extrusionH="1657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20900" y="2116979"/>
                <a:ext cx="838200" cy="838200"/>
              </a:xfrm>
              <a:prstGeom prst="rect">
                <a:avLst/>
              </a:prstGeom>
              <a:solidFill>
                <a:schemeClr val="tx1">
                  <a:lumMod val="25000"/>
                  <a:lumOff val="75000"/>
                </a:schemeClr>
              </a:solidFill>
              <a:ln>
                <a:noFill/>
              </a:ln>
              <a:scene3d>
                <a:camera prst="isometricTopUp"/>
                <a:lightRig rig="threePt" dir="t"/>
              </a:scene3d>
              <a:sp3d extrusionH="2222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2454584" y="2212182"/>
              <a:ext cx="859531" cy="523220"/>
            </a:xfrm>
            <a:prstGeom prst="rect">
              <a:avLst/>
            </a:prstGeom>
            <a:noFill/>
          </p:spPr>
          <p:txBody>
            <a:bodyPr wrap="none" rtlCol="0">
              <a:spAutoFit/>
              <a:scene3d>
                <a:camera prst="isometricTopUp"/>
                <a:lightRig rig="threePt" dir="t"/>
              </a:scene3d>
            </a:bodyPr>
            <a:lstStyle/>
            <a:p>
              <a:r>
                <a:rPr lang="en-US" sz="2800"/>
                <a:t>30%</a:t>
              </a:r>
            </a:p>
          </p:txBody>
        </p:sp>
      </p:grpSp>
      <p:grpSp>
        <p:nvGrpSpPr>
          <p:cNvPr id="37" name="Group 36"/>
          <p:cNvGrpSpPr/>
          <p:nvPr/>
        </p:nvGrpSpPr>
        <p:grpSpPr>
          <a:xfrm>
            <a:off x="5970737" y="2446975"/>
            <a:ext cx="1681125" cy="4179503"/>
            <a:chOff x="5924225" y="533559"/>
            <a:chExt cx="1681125" cy="4179503"/>
          </a:xfrm>
        </p:grpSpPr>
        <p:grpSp>
          <p:nvGrpSpPr>
            <p:cNvPr id="27" name="Group 26"/>
            <p:cNvGrpSpPr/>
            <p:nvPr/>
          </p:nvGrpSpPr>
          <p:grpSpPr>
            <a:xfrm>
              <a:off x="5924225" y="533559"/>
              <a:ext cx="1681125" cy="4179503"/>
              <a:chOff x="2666190" y="569525"/>
              <a:chExt cx="1681125" cy="4179503"/>
            </a:xfrm>
          </p:grpSpPr>
          <p:sp>
            <p:nvSpPr>
              <p:cNvPr id="13" name="Rectangle 6"/>
              <p:cNvSpPr/>
              <p:nvPr/>
            </p:nvSpPr>
            <p:spPr>
              <a:xfrm rot="2300756">
                <a:off x="2666190" y="2967128"/>
                <a:ext cx="1681125" cy="1781900"/>
              </a:xfrm>
              <a:custGeom>
                <a:avLst/>
                <a:gdLst>
                  <a:gd name="connsiteX0" fmla="*/ 0 w 891624"/>
                  <a:gd name="connsiteY0" fmla="*/ 0 h 1053104"/>
                  <a:gd name="connsiteX1" fmla="*/ 891624 w 891624"/>
                  <a:gd name="connsiteY1" fmla="*/ 0 h 1053104"/>
                  <a:gd name="connsiteX2" fmla="*/ 891624 w 891624"/>
                  <a:gd name="connsiteY2" fmla="*/ 1053104 h 1053104"/>
                  <a:gd name="connsiteX3" fmla="*/ 0 w 891624"/>
                  <a:gd name="connsiteY3" fmla="*/ 1053104 h 1053104"/>
                  <a:gd name="connsiteX4" fmla="*/ 0 w 891624"/>
                  <a:gd name="connsiteY4" fmla="*/ 0 h 1053104"/>
                  <a:gd name="connsiteX0-1" fmla="*/ 0 w 1017983"/>
                  <a:gd name="connsiteY0-2" fmla="*/ 0 h 1053104"/>
                  <a:gd name="connsiteX1-3" fmla="*/ 891624 w 1017983"/>
                  <a:gd name="connsiteY1-4" fmla="*/ 0 h 1053104"/>
                  <a:gd name="connsiteX2-5" fmla="*/ 1017983 w 1017983"/>
                  <a:gd name="connsiteY2-6" fmla="*/ 434964 h 1053104"/>
                  <a:gd name="connsiteX3-7" fmla="*/ 0 w 1017983"/>
                  <a:gd name="connsiteY3-8" fmla="*/ 1053104 h 1053104"/>
                  <a:gd name="connsiteX4-9" fmla="*/ 0 w 1017983"/>
                  <a:gd name="connsiteY4-10" fmla="*/ 0 h 1053104"/>
                  <a:gd name="connsiteX0-11" fmla="*/ 276663 w 1017983"/>
                  <a:gd name="connsiteY0-12" fmla="*/ 185975 h 1053104"/>
                  <a:gd name="connsiteX1-13" fmla="*/ 891624 w 1017983"/>
                  <a:gd name="connsiteY1-14" fmla="*/ 0 h 1053104"/>
                  <a:gd name="connsiteX2-15" fmla="*/ 1017983 w 1017983"/>
                  <a:gd name="connsiteY2-16" fmla="*/ 434964 h 1053104"/>
                  <a:gd name="connsiteX3-17" fmla="*/ 0 w 1017983"/>
                  <a:gd name="connsiteY3-18" fmla="*/ 1053104 h 1053104"/>
                  <a:gd name="connsiteX4-19" fmla="*/ 276663 w 1017983"/>
                  <a:gd name="connsiteY4-20" fmla="*/ 185975 h 1053104"/>
                  <a:gd name="connsiteX0-21" fmla="*/ 276663 w 1094272"/>
                  <a:gd name="connsiteY0-22" fmla="*/ 185975 h 1053104"/>
                  <a:gd name="connsiteX1-23" fmla="*/ 891624 w 1094272"/>
                  <a:gd name="connsiteY1-24" fmla="*/ 0 h 1053104"/>
                  <a:gd name="connsiteX2-25" fmla="*/ 1094272 w 1094272"/>
                  <a:gd name="connsiteY2-26" fmla="*/ 436908 h 1053104"/>
                  <a:gd name="connsiteX3-27" fmla="*/ 0 w 1094272"/>
                  <a:gd name="connsiteY3-28" fmla="*/ 1053104 h 1053104"/>
                  <a:gd name="connsiteX4-29" fmla="*/ 276663 w 1094272"/>
                  <a:gd name="connsiteY4-30" fmla="*/ 185975 h 1053104"/>
                  <a:gd name="connsiteX0-31" fmla="*/ 276663 w 1009978"/>
                  <a:gd name="connsiteY0-32" fmla="*/ 185975 h 1053104"/>
                  <a:gd name="connsiteX1-33" fmla="*/ 891624 w 1009978"/>
                  <a:gd name="connsiteY1-34" fmla="*/ 0 h 1053104"/>
                  <a:gd name="connsiteX2-35" fmla="*/ 1009978 w 1009978"/>
                  <a:gd name="connsiteY2-36" fmla="*/ 503589 h 1053104"/>
                  <a:gd name="connsiteX3-37" fmla="*/ 0 w 1009978"/>
                  <a:gd name="connsiteY3-38" fmla="*/ 1053104 h 1053104"/>
                  <a:gd name="connsiteX4-39" fmla="*/ 276663 w 1009978"/>
                  <a:gd name="connsiteY4-40" fmla="*/ 185975 h 1053104"/>
                  <a:gd name="connsiteX0-41" fmla="*/ 276663 w 1131697"/>
                  <a:gd name="connsiteY0-42" fmla="*/ 276219 h 1143348"/>
                  <a:gd name="connsiteX1-43" fmla="*/ 1131697 w 1131697"/>
                  <a:gd name="connsiteY1-44" fmla="*/ 0 h 1143348"/>
                  <a:gd name="connsiteX2-45" fmla="*/ 1009978 w 1131697"/>
                  <a:gd name="connsiteY2-46" fmla="*/ 593833 h 1143348"/>
                  <a:gd name="connsiteX3-47" fmla="*/ 0 w 1131697"/>
                  <a:gd name="connsiteY3-48" fmla="*/ 1143348 h 1143348"/>
                  <a:gd name="connsiteX4-49" fmla="*/ 276663 w 1131697"/>
                  <a:gd name="connsiteY4-50" fmla="*/ 276219 h 1143348"/>
                  <a:gd name="connsiteX0-51" fmla="*/ 396986 w 1131697"/>
                  <a:gd name="connsiteY0-52" fmla="*/ 318080 h 1143348"/>
                  <a:gd name="connsiteX1-53" fmla="*/ 1131697 w 1131697"/>
                  <a:gd name="connsiteY1-54" fmla="*/ 0 h 1143348"/>
                  <a:gd name="connsiteX2-55" fmla="*/ 1009978 w 1131697"/>
                  <a:gd name="connsiteY2-56" fmla="*/ 593833 h 1143348"/>
                  <a:gd name="connsiteX3-57" fmla="*/ 0 w 1131697"/>
                  <a:gd name="connsiteY3-58" fmla="*/ 1143348 h 1143348"/>
                  <a:gd name="connsiteX4-59" fmla="*/ 396986 w 1131697"/>
                  <a:gd name="connsiteY4-60" fmla="*/ 318080 h 1143348"/>
                  <a:gd name="connsiteX0-61" fmla="*/ 482651 w 1131697"/>
                  <a:gd name="connsiteY0-62" fmla="*/ 1146 h 1143348"/>
                  <a:gd name="connsiteX1-63" fmla="*/ 1131697 w 1131697"/>
                  <a:gd name="connsiteY1-64" fmla="*/ 0 h 1143348"/>
                  <a:gd name="connsiteX2-65" fmla="*/ 1009978 w 1131697"/>
                  <a:gd name="connsiteY2-66" fmla="*/ 593833 h 1143348"/>
                  <a:gd name="connsiteX3-67" fmla="*/ 0 w 1131697"/>
                  <a:gd name="connsiteY3-68" fmla="*/ 1143348 h 1143348"/>
                  <a:gd name="connsiteX4-69" fmla="*/ 482651 w 1131697"/>
                  <a:gd name="connsiteY4-70" fmla="*/ 1146 h 1143348"/>
                  <a:gd name="connsiteX0-71" fmla="*/ 482651 w 1245549"/>
                  <a:gd name="connsiteY0-72" fmla="*/ 91208 h 1233410"/>
                  <a:gd name="connsiteX1-73" fmla="*/ 1245549 w 1245549"/>
                  <a:gd name="connsiteY1-74" fmla="*/ 0 h 1233410"/>
                  <a:gd name="connsiteX2-75" fmla="*/ 1009978 w 1245549"/>
                  <a:gd name="connsiteY2-76" fmla="*/ 683895 h 1233410"/>
                  <a:gd name="connsiteX3-77" fmla="*/ 0 w 1245549"/>
                  <a:gd name="connsiteY3-78" fmla="*/ 1233410 h 1233410"/>
                  <a:gd name="connsiteX4-79" fmla="*/ 482651 w 1245549"/>
                  <a:gd name="connsiteY4-80" fmla="*/ 91208 h 1233410"/>
                  <a:gd name="connsiteX0-81" fmla="*/ 482651 w 1312344"/>
                  <a:gd name="connsiteY0-82" fmla="*/ 186760 h 1328962"/>
                  <a:gd name="connsiteX1-83" fmla="*/ 1312344 w 1312344"/>
                  <a:gd name="connsiteY1-84" fmla="*/ 0 h 1328962"/>
                  <a:gd name="connsiteX2-85" fmla="*/ 1009978 w 1312344"/>
                  <a:gd name="connsiteY2-86" fmla="*/ 779447 h 1328962"/>
                  <a:gd name="connsiteX3-87" fmla="*/ 0 w 1312344"/>
                  <a:gd name="connsiteY3-88" fmla="*/ 1328962 h 1328962"/>
                  <a:gd name="connsiteX4-89" fmla="*/ 482651 w 1312344"/>
                  <a:gd name="connsiteY4-90" fmla="*/ 186760 h 1328962"/>
                  <a:gd name="connsiteX0-91" fmla="*/ 482651 w 1345937"/>
                  <a:gd name="connsiteY0-92" fmla="*/ 270287 h 1412489"/>
                  <a:gd name="connsiteX1-93" fmla="*/ 1345937 w 1345937"/>
                  <a:gd name="connsiteY1-94" fmla="*/ 0 h 1412489"/>
                  <a:gd name="connsiteX2-95" fmla="*/ 1009978 w 1345937"/>
                  <a:gd name="connsiteY2-96" fmla="*/ 862974 h 1412489"/>
                  <a:gd name="connsiteX3-97" fmla="*/ 0 w 1345937"/>
                  <a:gd name="connsiteY3-98" fmla="*/ 1412489 h 1412489"/>
                  <a:gd name="connsiteX4-99" fmla="*/ 482651 w 1345937"/>
                  <a:gd name="connsiteY4-100" fmla="*/ 270287 h 1412489"/>
                  <a:gd name="connsiteX0-101" fmla="*/ 482651 w 1293390"/>
                  <a:gd name="connsiteY0-102" fmla="*/ 228719 h 1370921"/>
                  <a:gd name="connsiteX1-103" fmla="*/ 1293390 w 1293390"/>
                  <a:gd name="connsiteY1-104" fmla="*/ 0 h 1370921"/>
                  <a:gd name="connsiteX2-105" fmla="*/ 1009978 w 1293390"/>
                  <a:gd name="connsiteY2-106" fmla="*/ 821406 h 1370921"/>
                  <a:gd name="connsiteX3-107" fmla="*/ 0 w 1293390"/>
                  <a:gd name="connsiteY3-108" fmla="*/ 1370921 h 1370921"/>
                  <a:gd name="connsiteX4-109" fmla="*/ 482651 w 1293390"/>
                  <a:gd name="connsiteY4-110" fmla="*/ 228719 h 13709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3390" h="1370921">
                    <a:moveTo>
                      <a:pt x="482651" y="228719"/>
                    </a:moveTo>
                    <a:lnTo>
                      <a:pt x="1293390" y="0"/>
                    </a:lnTo>
                    <a:lnTo>
                      <a:pt x="1009978" y="821406"/>
                    </a:lnTo>
                    <a:lnTo>
                      <a:pt x="0" y="1370921"/>
                    </a:lnTo>
                    <a:lnTo>
                      <a:pt x="482651" y="228719"/>
                    </a:lnTo>
                    <a:close/>
                  </a:path>
                </a:pathLst>
              </a:custGeom>
              <a:gradFill flip="none" rotWithShape="1">
                <a:gsLst>
                  <a:gs pos="77000">
                    <a:srgbClr val="000000">
                      <a:alpha val="0"/>
                    </a:srgbClr>
                  </a:gs>
                  <a:gs pos="16000">
                    <a:srgbClr val="000000">
                      <a:alpha val="79000"/>
                    </a:srgbClr>
                  </a:gs>
                </a:gsLst>
                <a:path path="circle">
                  <a:fillToRect l="50000" t="50000" r="50000" b="50000"/>
                </a:path>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63637" y="3032724"/>
                <a:ext cx="838200" cy="838200"/>
              </a:xfrm>
              <a:prstGeom prst="rect">
                <a:avLst/>
              </a:prstGeom>
              <a:solidFill>
                <a:schemeClr val="tx1">
                  <a:lumMod val="25000"/>
                  <a:lumOff val="75000"/>
                </a:schemeClr>
              </a:solidFill>
              <a:ln>
                <a:noFill/>
              </a:ln>
              <a:scene3d>
                <a:camera prst="isometricTopUp"/>
                <a:lightRig rig="threePt" dir="t"/>
              </a:scene3d>
              <a:sp3d extrusionH="450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67861" y="808175"/>
                <a:ext cx="629752" cy="629752"/>
              </a:xfrm>
              <a:prstGeom prst="rect">
                <a:avLst/>
              </a:prstGeom>
              <a:solidFill>
                <a:schemeClr val="accent2"/>
              </a:solidFill>
              <a:ln>
                <a:noFill/>
              </a:ln>
              <a:scene3d>
                <a:camera prst="isometricTopUp"/>
                <a:lightRig rig="threePt" dir="t"/>
              </a:scene3d>
              <a:sp3d extrusionH="2838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63637" y="569525"/>
                <a:ext cx="838200" cy="838200"/>
              </a:xfrm>
              <a:prstGeom prst="rect">
                <a:avLst/>
              </a:prstGeom>
              <a:solidFill>
                <a:schemeClr val="tx1">
                  <a:lumMod val="25000"/>
                  <a:lumOff val="75000"/>
                </a:schemeClr>
              </a:solidFill>
              <a:ln>
                <a:noFill/>
              </a:ln>
              <a:scene3d>
                <a:camera prst="isometricTopUp"/>
                <a:lightRig rig="threePt" dir="t"/>
              </a:scene3d>
              <a:sp3d extrusionH="2222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524533" y="680543"/>
              <a:ext cx="848309" cy="523220"/>
            </a:xfrm>
            <a:prstGeom prst="rect">
              <a:avLst/>
            </a:prstGeom>
            <a:noFill/>
          </p:spPr>
          <p:txBody>
            <a:bodyPr wrap="none" rtlCol="0">
              <a:spAutoFit/>
              <a:scene3d>
                <a:camera prst="isometricTopUp"/>
                <a:lightRig rig="threePt" dir="t"/>
              </a:scene3d>
            </a:bodyPr>
            <a:lstStyle/>
            <a:p>
              <a:r>
                <a:rPr lang="en-US" sz="2800"/>
                <a:t>55%</a:t>
              </a:r>
            </a:p>
          </p:txBody>
        </p:sp>
      </p:grpSp>
      <p:grpSp>
        <p:nvGrpSpPr>
          <p:cNvPr id="38" name="Group 37"/>
          <p:cNvGrpSpPr/>
          <p:nvPr/>
        </p:nvGrpSpPr>
        <p:grpSpPr>
          <a:xfrm>
            <a:off x="9721473" y="3187707"/>
            <a:ext cx="1681125" cy="2696430"/>
            <a:chOff x="8805597" y="807650"/>
            <a:chExt cx="1681125" cy="2696430"/>
          </a:xfrm>
        </p:grpSpPr>
        <p:grpSp>
          <p:nvGrpSpPr>
            <p:cNvPr id="24" name="Group 23"/>
            <p:cNvGrpSpPr/>
            <p:nvPr/>
          </p:nvGrpSpPr>
          <p:grpSpPr>
            <a:xfrm>
              <a:off x="8805597" y="807650"/>
              <a:ext cx="1681125" cy="2696430"/>
              <a:chOff x="6897240" y="249050"/>
              <a:chExt cx="1681125" cy="2696430"/>
            </a:xfrm>
          </p:grpSpPr>
          <p:sp>
            <p:nvSpPr>
              <p:cNvPr id="19" name="Rectangle 6"/>
              <p:cNvSpPr/>
              <p:nvPr/>
            </p:nvSpPr>
            <p:spPr>
              <a:xfrm rot="2300756">
                <a:off x="6897240" y="1163580"/>
                <a:ext cx="1681125" cy="1781900"/>
              </a:xfrm>
              <a:custGeom>
                <a:avLst/>
                <a:gdLst>
                  <a:gd name="connsiteX0" fmla="*/ 0 w 891624"/>
                  <a:gd name="connsiteY0" fmla="*/ 0 h 1053104"/>
                  <a:gd name="connsiteX1" fmla="*/ 891624 w 891624"/>
                  <a:gd name="connsiteY1" fmla="*/ 0 h 1053104"/>
                  <a:gd name="connsiteX2" fmla="*/ 891624 w 891624"/>
                  <a:gd name="connsiteY2" fmla="*/ 1053104 h 1053104"/>
                  <a:gd name="connsiteX3" fmla="*/ 0 w 891624"/>
                  <a:gd name="connsiteY3" fmla="*/ 1053104 h 1053104"/>
                  <a:gd name="connsiteX4" fmla="*/ 0 w 891624"/>
                  <a:gd name="connsiteY4" fmla="*/ 0 h 1053104"/>
                  <a:gd name="connsiteX0-1" fmla="*/ 0 w 1017983"/>
                  <a:gd name="connsiteY0-2" fmla="*/ 0 h 1053104"/>
                  <a:gd name="connsiteX1-3" fmla="*/ 891624 w 1017983"/>
                  <a:gd name="connsiteY1-4" fmla="*/ 0 h 1053104"/>
                  <a:gd name="connsiteX2-5" fmla="*/ 1017983 w 1017983"/>
                  <a:gd name="connsiteY2-6" fmla="*/ 434964 h 1053104"/>
                  <a:gd name="connsiteX3-7" fmla="*/ 0 w 1017983"/>
                  <a:gd name="connsiteY3-8" fmla="*/ 1053104 h 1053104"/>
                  <a:gd name="connsiteX4-9" fmla="*/ 0 w 1017983"/>
                  <a:gd name="connsiteY4-10" fmla="*/ 0 h 1053104"/>
                  <a:gd name="connsiteX0-11" fmla="*/ 276663 w 1017983"/>
                  <a:gd name="connsiteY0-12" fmla="*/ 185975 h 1053104"/>
                  <a:gd name="connsiteX1-13" fmla="*/ 891624 w 1017983"/>
                  <a:gd name="connsiteY1-14" fmla="*/ 0 h 1053104"/>
                  <a:gd name="connsiteX2-15" fmla="*/ 1017983 w 1017983"/>
                  <a:gd name="connsiteY2-16" fmla="*/ 434964 h 1053104"/>
                  <a:gd name="connsiteX3-17" fmla="*/ 0 w 1017983"/>
                  <a:gd name="connsiteY3-18" fmla="*/ 1053104 h 1053104"/>
                  <a:gd name="connsiteX4-19" fmla="*/ 276663 w 1017983"/>
                  <a:gd name="connsiteY4-20" fmla="*/ 185975 h 1053104"/>
                  <a:gd name="connsiteX0-21" fmla="*/ 276663 w 1094272"/>
                  <a:gd name="connsiteY0-22" fmla="*/ 185975 h 1053104"/>
                  <a:gd name="connsiteX1-23" fmla="*/ 891624 w 1094272"/>
                  <a:gd name="connsiteY1-24" fmla="*/ 0 h 1053104"/>
                  <a:gd name="connsiteX2-25" fmla="*/ 1094272 w 1094272"/>
                  <a:gd name="connsiteY2-26" fmla="*/ 436908 h 1053104"/>
                  <a:gd name="connsiteX3-27" fmla="*/ 0 w 1094272"/>
                  <a:gd name="connsiteY3-28" fmla="*/ 1053104 h 1053104"/>
                  <a:gd name="connsiteX4-29" fmla="*/ 276663 w 1094272"/>
                  <a:gd name="connsiteY4-30" fmla="*/ 185975 h 1053104"/>
                  <a:gd name="connsiteX0-31" fmla="*/ 276663 w 1009978"/>
                  <a:gd name="connsiteY0-32" fmla="*/ 185975 h 1053104"/>
                  <a:gd name="connsiteX1-33" fmla="*/ 891624 w 1009978"/>
                  <a:gd name="connsiteY1-34" fmla="*/ 0 h 1053104"/>
                  <a:gd name="connsiteX2-35" fmla="*/ 1009978 w 1009978"/>
                  <a:gd name="connsiteY2-36" fmla="*/ 503589 h 1053104"/>
                  <a:gd name="connsiteX3-37" fmla="*/ 0 w 1009978"/>
                  <a:gd name="connsiteY3-38" fmla="*/ 1053104 h 1053104"/>
                  <a:gd name="connsiteX4-39" fmla="*/ 276663 w 1009978"/>
                  <a:gd name="connsiteY4-40" fmla="*/ 185975 h 1053104"/>
                  <a:gd name="connsiteX0-41" fmla="*/ 276663 w 1131697"/>
                  <a:gd name="connsiteY0-42" fmla="*/ 276219 h 1143348"/>
                  <a:gd name="connsiteX1-43" fmla="*/ 1131697 w 1131697"/>
                  <a:gd name="connsiteY1-44" fmla="*/ 0 h 1143348"/>
                  <a:gd name="connsiteX2-45" fmla="*/ 1009978 w 1131697"/>
                  <a:gd name="connsiteY2-46" fmla="*/ 593833 h 1143348"/>
                  <a:gd name="connsiteX3-47" fmla="*/ 0 w 1131697"/>
                  <a:gd name="connsiteY3-48" fmla="*/ 1143348 h 1143348"/>
                  <a:gd name="connsiteX4-49" fmla="*/ 276663 w 1131697"/>
                  <a:gd name="connsiteY4-50" fmla="*/ 276219 h 1143348"/>
                  <a:gd name="connsiteX0-51" fmla="*/ 396986 w 1131697"/>
                  <a:gd name="connsiteY0-52" fmla="*/ 318080 h 1143348"/>
                  <a:gd name="connsiteX1-53" fmla="*/ 1131697 w 1131697"/>
                  <a:gd name="connsiteY1-54" fmla="*/ 0 h 1143348"/>
                  <a:gd name="connsiteX2-55" fmla="*/ 1009978 w 1131697"/>
                  <a:gd name="connsiteY2-56" fmla="*/ 593833 h 1143348"/>
                  <a:gd name="connsiteX3-57" fmla="*/ 0 w 1131697"/>
                  <a:gd name="connsiteY3-58" fmla="*/ 1143348 h 1143348"/>
                  <a:gd name="connsiteX4-59" fmla="*/ 396986 w 1131697"/>
                  <a:gd name="connsiteY4-60" fmla="*/ 318080 h 1143348"/>
                  <a:gd name="connsiteX0-61" fmla="*/ 482651 w 1131697"/>
                  <a:gd name="connsiteY0-62" fmla="*/ 1146 h 1143348"/>
                  <a:gd name="connsiteX1-63" fmla="*/ 1131697 w 1131697"/>
                  <a:gd name="connsiteY1-64" fmla="*/ 0 h 1143348"/>
                  <a:gd name="connsiteX2-65" fmla="*/ 1009978 w 1131697"/>
                  <a:gd name="connsiteY2-66" fmla="*/ 593833 h 1143348"/>
                  <a:gd name="connsiteX3-67" fmla="*/ 0 w 1131697"/>
                  <a:gd name="connsiteY3-68" fmla="*/ 1143348 h 1143348"/>
                  <a:gd name="connsiteX4-69" fmla="*/ 482651 w 1131697"/>
                  <a:gd name="connsiteY4-70" fmla="*/ 1146 h 1143348"/>
                  <a:gd name="connsiteX0-71" fmla="*/ 482651 w 1245549"/>
                  <a:gd name="connsiteY0-72" fmla="*/ 91208 h 1233410"/>
                  <a:gd name="connsiteX1-73" fmla="*/ 1245549 w 1245549"/>
                  <a:gd name="connsiteY1-74" fmla="*/ 0 h 1233410"/>
                  <a:gd name="connsiteX2-75" fmla="*/ 1009978 w 1245549"/>
                  <a:gd name="connsiteY2-76" fmla="*/ 683895 h 1233410"/>
                  <a:gd name="connsiteX3-77" fmla="*/ 0 w 1245549"/>
                  <a:gd name="connsiteY3-78" fmla="*/ 1233410 h 1233410"/>
                  <a:gd name="connsiteX4-79" fmla="*/ 482651 w 1245549"/>
                  <a:gd name="connsiteY4-80" fmla="*/ 91208 h 1233410"/>
                  <a:gd name="connsiteX0-81" fmla="*/ 482651 w 1312344"/>
                  <a:gd name="connsiteY0-82" fmla="*/ 186760 h 1328962"/>
                  <a:gd name="connsiteX1-83" fmla="*/ 1312344 w 1312344"/>
                  <a:gd name="connsiteY1-84" fmla="*/ 0 h 1328962"/>
                  <a:gd name="connsiteX2-85" fmla="*/ 1009978 w 1312344"/>
                  <a:gd name="connsiteY2-86" fmla="*/ 779447 h 1328962"/>
                  <a:gd name="connsiteX3-87" fmla="*/ 0 w 1312344"/>
                  <a:gd name="connsiteY3-88" fmla="*/ 1328962 h 1328962"/>
                  <a:gd name="connsiteX4-89" fmla="*/ 482651 w 1312344"/>
                  <a:gd name="connsiteY4-90" fmla="*/ 186760 h 1328962"/>
                  <a:gd name="connsiteX0-91" fmla="*/ 482651 w 1345937"/>
                  <a:gd name="connsiteY0-92" fmla="*/ 270287 h 1412489"/>
                  <a:gd name="connsiteX1-93" fmla="*/ 1345937 w 1345937"/>
                  <a:gd name="connsiteY1-94" fmla="*/ 0 h 1412489"/>
                  <a:gd name="connsiteX2-95" fmla="*/ 1009978 w 1345937"/>
                  <a:gd name="connsiteY2-96" fmla="*/ 862974 h 1412489"/>
                  <a:gd name="connsiteX3-97" fmla="*/ 0 w 1345937"/>
                  <a:gd name="connsiteY3-98" fmla="*/ 1412489 h 1412489"/>
                  <a:gd name="connsiteX4-99" fmla="*/ 482651 w 1345937"/>
                  <a:gd name="connsiteY4-100" fmla="*/ 270287 h 1412489"/>
                  <a:gd name="connsiteX0-101" fmla="*/ 482651 w 1293390"/>
                  <a:gd name="connsiteY0-102" fmla="*/ 228719 h 1370921"/>
                  <a:gd name="connsiteX1-103" fmla="*/ 1293390 w 1293390"/>
                  <a:gd name="connsiteY1-104" fmla="*/ 0 h 1370921"/>
                  <a:gd name="connsiteX2-105" fmla="*/ 1009978 w 1293390"/>
                  <a:gd name="connsiteY2-106" fmla="*/ 821406 h 1370921"/>
                  <a:gd name="connsiteX3-107" fmla="*/ 0 w 1293390"/>
                  <a:gd name="connsiteY3-108" fmla="*/ 1370921 h 1370921"/>
                  <a:gd name="connsiteX4-109" fmla="*/ 482651 w 1293390"/>
                  <a:gd name="connsiteY4-110" fmla="*/ 228719 h 13709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3390" h="1370921">
                    <a:moveTo>
                      <a:pt x="482651" y="228719"/>
                    </a:moveTo>
                    <a:lnTo>
                      <a:pt x="1293390" y="0"/>
                    </a:lnTo>
                    <a:lnTo>
                      <a:pt x="1009978" y="821406"/>
                    </a:lnTo>
                    <a:lnTo>
                      <a:pt x="0" y="1370921"/>
                    </a:lnTo>
                    <a:lnTo>
                      <a:pt x="482651" y="228719"/>
                    </a:lnTo>
                    <a:close/>
                  </a:path>
                </a:pathLst>
              </a:custGeom>
              <a:gradFill flip="none" rotWithShape="1">
                <a:gsLst>
                  <a:gs pos="77000">
                    <a:srgbClr val="000000">
                      <a:alpha val="0"/>
                    </a:srgbClr>
                  </a:gs>
                  <a:gs pos="16000">
                    <a:srgbClr val="000000">
                      <a:alpha val="79000"/>
                    </a:srgbClr>
                  </a:gs>
                </a:gsLst>
                <a:path path="circle">
                  <a:fillToRect l="50000" t="50000" r="50000" b="50000"/>
                </a:path>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494687" y="1229176"/>
                <a:ext cx="838200" cy="838200"/>
              </a:xfrm>
              <a:prstGeom prst="rect">
                <a:avLst/>
              </a:prstGeom>
              <a:solidFill>
                <a:schemeClr val="tx1">
                  <a:lumMod val="25000"/>
                  <a:lumOff val="75000"/>
                </a:schemeClr>
              </a:solidFill>
              <a:ln>
                <a:noFill/>
              </a:ln>
              <a:scene3d>
                <a:camera prst="isometricTopUp"/>
                <a:lightRig rig="threePt" dir="t"/>
              </a:scene3d>
              <a:sp3d extrusionH="450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98911" y="496970"/>
                <a:ext cx="629752" cy="629752"/>
              </a:xfrm>
              <a:prstGeom prst="rect">
                <a:avLst/>
              </a:prstGeom>
              <a:solidFill>
                <a:schemeClr val="accent3"/>
              </a:solidFill>
              <a:ln>
                <a:noFill/>
              </a:ln>
              <a:scene3d>
                <a:camera prst="isometricTopUp"/>
                <a:lightRig rig="threePt" dir="t"/>
              </a:scene3d>
              <a:sp3d extrusionH="1016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494687" y="249050"/>
                <a:ext cx="838200" cy="838200"/>
              </a:xfrm>
              <a:prstGeom prst="rect">
                <a:avLst/>
              </a:prstGeom>
              <a:solidFill>
                <a:schemeClr val="tx1">
                  <a:lumMod val="25000"/>
                  <a:lumOff val="75000"/>
                </a:schemeClr>
              </a:solidFill>
              <a:ln>
                <a:noFill/>
              </a:ln>
              <a:scene3d>
                <a:camera prst="isometricTopUp"/>
                <a:lightRig rig="threePt" dir="t"/>
              </a:scene3d>
              <a:sp3d extrusionH="2222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9366856" y="953821"/>
              <a:ext cx="848309" cy="523220"/>
            </a:xfrm>
            <a:prstGeom prst="rect">
              <a:avLst/>
            </a:prstGeom>
            <a:noFill/>
          </p:spPr>
          <p:txBody>
            <a:bodyPr wrap="none" rtlCol="0">
              <a:spAutoFit/>
              <a:scene3d>
                <a:camera prst="isometricTopUp"/>
                <a:lightRig rig="threePt" dir="t"/>
              </a:scene3d>
            </a:bodyPr>
            <a:lstStyle/>
            <a:p>
              <a:r>
                <a:rPr lang="en-US" sz="2800"/>
                <a:t>15%</a:t>
              </a:r>
            </a:p>
          </p:txBody>
        </p:sp>
      </p:grpSp>
      <p:sp>
        <p:nvSpPr>
          <p:cNvPr id="39" name="Rectangle 38"/>
          <p:cNvSpPr/>
          <p:nvPr/>
        </p:nvSpPr>
        <p:spPr>
          <a:xfrm flipH="1">
            <a:off x="4296384" y="3228230"/>
            <a:ext cx="2225192" cy="2557751"/>
          </a:xfrm>
          <a:prstGeom prst="rect">
            <a:avLst/>
          </a:prstGeom>
        </p:spPr>
        <p:txBody>
          <a:bodyPr wrap="square">
            <a:spAutoFit/>
          </a:bodyPr>
          <a:lstStyle/>
          <a:p>
            <a:pPr>
              <a:lnSpc>
                <a:spcPct val="89000"/>
              </a:lnSpc>
            </a:pPr>
            <a:r>
              <a:rPr lang="en-US" sz="6000">
                <a:latin typeface="dt-line-business-01" panose="02000509000000000000" pitchFamily="49" charset="0"/>
                <a:cs typeface="Arial" panose="020B0604020202020204" pitchFamily="34" charset="0"/>
              </a:rPr>
              <a:t>T</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International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40" name="Rectangle 39"/>
          <p:cNvSpPr/>
          <p:nvPr/>
        </p:nvSpPr>
        <p:spPr>
          <a:xfrm flipH="1">
            <a:off x="7819502" y="3228230"/>
            <a:ext cx="2225192" cy="2557751"/>
          </a:xfrm>
          <a:prstGeom prst="rect">
            <a:avLst/>
          </a:prstGeom>
        </p:spPr>
        <p:txBody>
          <a:bodyPr wrap="square">
            <a:spAutoFit/>
          </a:bodyPr>
          <a:lstStyle/>
          <a:p>
            <a:pPr>
              <a:lnSpc>
                <a:spcPct val="89000"/>
              </a:lnSpc>
            </a:pPr>
            <a:r>
              <a:rPr lang="en-US" sz="6000">
                <a:latin typeface="dt-line-business-01" panose="02000509000000000000" pitchFamily="49" charset="0"/>
                <a:cs typeface="Arial" panose="020B0604020202020204" pitchFamily="34" charset="0"/>
              </a:rPr>
              <a:t>P</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Conference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41" name="Title 1"/>
          <p:cNvSpPr txBox="1"/>
          <p:nvPr/>
        </p:nvSpPr>
        <p:spPr>
          <a:xfrm>
            <a:off x="549399" y="421610"/>
            <a:ext cx="11410372" cy="2576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1">
                    <a:lumMod val="25000"/>
                    <a:lumOff val="75000"/>
                  </a:schemeClr>
                </a:solidFill>
              </a:rPr>
              <a:t>Get Paid By Companies and </a:t>
            </a:r>
          </a:p>
          <a:p>
            <a:r>
              <a:rPr lang="en-US">
                <a:solidFill>
                  <a:schemeClr val="tx1">
                    <a:lumMod val="25000"/>
                    <a:lumOff val="75000"/>
                  </a:schemeClr>
                </a:solidFill>
              </a:rPr>
              <a:t>Marketplaces Worldwide</a:t>
            </a:r>
          </a:p>
          <a:p>
            <a:pPr>
              <a:lnSpc>
                <a:spcPct val="89000"/>
              </a:lnSpc>
            </a:pPr>
            <a:r>
              <a:rPr lang="en-US" sz="1600">
                <a:solidFill>
                  <a:schemeClr val="tx1">
                    <a:lumMod val="25000"/>
                    <a:lumOff val="75000"/>
                  </a:schemeClr>
                </a:solidFill>
              </a:rPr>
              <a:t>Etiam dignissim dolor sit amet dictum volutpat. Sed egestas egestas turpis, vitae accumsan nunc aliquam Etiam dignissim dolor sit amet dictum volutpat. Sed egestas egestas turpis, vitae accumsan nunc aliquam </a:t>
            </a:r>
          </a:p>
          <a:p>
            <a:pPr>
              <a:lnSpc>
                <a:spcPct val="89000"/>
              </a:lnSpc>
            </a:pPr>
            <a:r>
              <a:rPr lang="en-US" sz="1600">
                <a:solidFill>
                  <a:schemeClr val="tx1">
                    <a:lumMod val="25000"/>
                    <a:lumOff val="75000"/>
                  </a:schemeClr>
                </a:solidFill>
              </a:rPr>
              <a:t>Etiam dignissim dolor sit amet dictum volutpat. Sed egestas egestas turpis, vitae accumsan nunc aliquam </a:t>
            </a:r>
          </a:p>
          <a:p>
            <a:endParaRPr lang="en-US">
              <a:solidFill>
                <a:schemeClr val="tx1">
                  <a:lumMod val="25000"/>
                  <a:lumOff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980721" y="3052584"/>
            <a:ext cx="513097" cy="2201593"/>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37192" y="2597099"/>
            <a:ext cx="513097" cy="2657076"/>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799709" y="3744688"/>
            <a:ext cx="513097" cy="150948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V="1">
            <a:off x="8927839" y="1891485"/>
            <a:ext cx="615863" cy="293515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788074" y="1891485"/>
            <a:ext cx="615863" cy="293515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V="1">
            <a:off x="2746059" y="1891485"/>
            <a:ext cx="615863" cy="293515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10800000" flipV="1">
            <a:off x="0" y="4327433"/>
            <a:ext cx="12192000" cy="2722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flipH="1">
            <a:off x="2534693" y="4331341"/>
            <a:ext cx="6836579" cy="667171"/>
          </a:xfrm>
          <a:prstGeom prst="rect">
            <a:avLst/>
          </a:prstGeom>
          <a:solidFill>
            <a:srgbClr val="24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
          <p:cNvSpPr/>
          <p:nvPr/>
        </p:nvSpPr>
        <p:spPr>
          <a:xfrm>
            <a:off x="9323978" y="4331341"/>
            <a:ext cx="1683775" cy="667171"/>
          </a:xfrm>
          <a:prstGeom prst="homePlate">
            <a:avLst>
              <a:gd name="adj" fmla="val 290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flipH="1">
            <a:off x="898221" y="4331341"/>
            <a:ext cx="1683775" cy="667171"/>
          </a:xfrm>
          <a:prstGeom prst="homePlate">
            <a:avLst>
              <a:gd name="adj" fmla="val 290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7"/>
          <p:cNvSpPr txBox="1"/>
          <p:nvPr/>
        </p:nvSpPr>
        <p:spPr>
          <a:xfrm>
            <a:off x="712948" y="4402763"/>
            <a:ext cx="160373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mj-lt"/>
              </a:rPr>
              <a:t>25%</a:t>
            </a:r>
          </a:p>
        </p:txBody>
      </p:sp>
      <p:sp>
        <p:nvSpPr>
          <p:cNvPr id="11" name="Text Placeholder 7"/>
          <p:cNvSpPr txBox="1"/>
          <p:nvPr/>
        </p:nvSpPr>
        <p:spPr>
          <a:xfrm>
            <a:off x="9577577" y="4402763"/>
            <a:ext cx="160373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mj-lt"/>
              </a:rPr>
              <a:t>65%</a:t>
            </a:r>
          </a:p>
        </p:txBody>
      </p:sp>
      <p:sp>
        <p:nvSpPr>
          <p:cNvPr id="13" name="Rectangle 12"/>
          <p:cNvSpPr/>
          <p:nvPr/>
        </p:nvSpPr>
        <p:spPr>
          <a:xfrm>
            <a:off x="2820228" y="4527199"/>
            <a:ext cx="6551549" cy="299441"/>
          </a:xfrm>
          <a:prstGeom prst="rect">
            <a:avLst/>
          </a:prstGeom>
        </p:spPr>
        <p:txBody>
          <a:bodyPr wrap="square" lIns="243840" rIns="243840" bIns="60960">
            <a:spAutoFit/>
          </a:bodyPr>
          <a:lstStyle/>
          <a:p>
            <a:pPr algn="ctr">
              <a:lnSpc>
                <a:spcPct val="89000"/>
              </a:lnSpc>
            </a:pPr>
            <a:r>
              <a:rPr lang="en-US" sz="1400">
                <a:solidFill>
                  <a:schemeClr val="bg1"/>
                </a:solidFill>
              </a:rPr>
              <a:t>Lorem ipsum dolor sit amet, consectetur </a:t>
            </a:r>
            <a:r>
              <a:rPr lang="en-US" sz="1400" err="1">
                <a:solidFill>
                  <a:schemeClr val="bg1"/>
                </a:solidFill>
              </a:rPr>
              <a:t>adipiscing</a:t>
            </a:r>
            <a:r>
              <a:rPr lang="en-US" sz="1400">
                <a:solidFill>
                  <a:schemeClr val="bg1"/>
                </a:solidFill>
              </a:rPr>
              <a:t> </a:t>
            </a:r>
            <a:r>
              <a:rPr lang="en-US" sz="1400" err="1">
                <a:solidFill>
                  <a:schemeClr val="bg1"/>
                </a:solidFill>
              </a:rPr>
              <a:t>elit</a:t>
            </a:r>
            <a:endParaRPr lang="en-US" sz="1400">
              <a:solidFill>
                <a:schemeClr val="bg1"/>
              </a:solidFill>
            </a:endParaRPr>
          </a:p>
        </p:txBody>
      </p:sp>
      <p:sp>
        <p:nvSpPr>
          <p:cNvPr id="15" name="Rectangle 14"/>
          <p:cNvSpPr/>
          <p:nvPr/>
        </p:nvSpPr>
        <p:spPr>
          <a:xfrm>
            <a:off x="503125" y="5190260"/>
            <a:ext cx="11185761" cy="738664"/>
          </a:xfrm>
          <a:prstGeom prst="rect">
            <a:avLst/>
          </a:prstGeom>
        </p:spPr>
        <p:txBody>
          <a:bodyPr wrap="square">
            <a:spAutoFit/>
          </a:bodyPr>
          <a:lstStyle/>
          <a:p>
            <a:pPr algn="ctr"/>
            <a:r>
              <a:rPr lang="en-US" sz="1400">
                <a:ea typeface="Calibri" panose="020F0502020204030204" charset="0"/>
              </a:rPr>
              <a:t>Lorem ipsum dolor sit amet, consectetur adipiscing elit. Suspendisse pellentesque aliquet vulputate. Sed porttitor id leo in ullamcorper. Fusce non est purus. Nullam interdum pulvinar ullamcorper. Vivamus imperdiet sapien non tellus posuere, vel porta sapien ornare. Nullam quis pretium mauris. </a:t>
            </a:r>
            <a:endParaRPr lang="en-US" sz="1400"/>
          </a:p>
        </p:txBody>
      </p:sp>
      <p:grpSp>
        <p:nvGrpSpPr>
          <p:cNvPr id="27" name="Group 26"/>
          <p:cNvGrpSpPr/>
          <p:nvPr/>
        </p:nvGrpSpPr>
        <p:grpSpPr>
          <a:xfrm>
            <a:off x="102195" y="3287307"/>
            <a:ext cx="2697508" cy="744162"/>
            <a:chOff x="1408668" y="1458001"/>
            <a:chExt cx="2697508" cy="744160"/>
          </a:xfrm>
        </p:grpSpPr>
        <p:sp>
          <p:nvSpPr>
            <p:cNvPr id="28" name="Rectangle 27"/>
            <p:cNvSpPr/>
            <p:nvPr/>
          </p:nvSpPr>
          <p:spPr>
            <a:xfrm>
              <a:off x="1408668" y="1711002"/>
              <a:ext cx="2697508" cy="491159"/>
            </a:xfrm>
            <a:prstGeom prst="rect">
              <a:avLst/>
            </a:prstGeom>
          </p:spPr>
          <p:txBody>
            <a:bodyPr wrap="square" lIns="243840" rIns="243840" bIns="60960">
              <a:spAutoFit/>
            </a:bodyPr>
            <a:lstStyle/>
            <a:p>
              <a:pPr algn="r">
                <a:lnSpc>
                  <a:spcPct val="89000"/>
                </a:lnSpc>
              </a:pPr>
              <a:r>
                <a:rPr lang="en-US" sz="1400">
                  <a:solidFill>
                    <a:schemeClr val="tx1">
                      <a:lumMod val="90000"/>
                      <a:lumOff val="10000"/>
                    </a:schemeClr>
                  </a:solidFill>
                </a:rPr>
                <a:t>Lorem ipsum dolor sit amet, consectetur </a:t>
              </a:r>
              <a:r>
                <a:rPr lang="en-US" sz="1400" err="1">
                  <a:solidFill>
                    <a:schemeClr val="tx1">
                      <a:lumMod val="90000"/>
                      <a:lumOff val="10000"/>
                    </a:schemeClr>
                  </a:solidFill>
                </a:rPr>
                <a:t>adipiscing</a:t>
              </a:r>
              <a:r>
                <a:rPr lang="en-US" sz="1400">
                  <a:solidFill>
                    <a:schemeClr val="tx1">
                      <a:lumMod val="90000"/>
                      <a:lumOff val="10000"/>
                    </a:schemeClr>
                  </a:solidFill>
                </a:rPr>
                <a:t> </a:t>
              </a:r>
              <a:r>
                <a:rPr lang="en-US" sz="1400" err="1">
                  <a:solidFill>
                    <a:schemeClr val="tx1">
                      <a:lumMod val="90000"/>
                      <a:lumOff val="10000"/>
                    </a:schemeClr>
                  </a:solidFill>
                </a:rPr>
                <a:t>elit</a:t>
              </a:r>
              <a:endParaRPr lang="en-US" sz="1400">
                <a:solidFill>
                  <a:schemeClr val="tx1">
                    <a:lumMod val="90000"/>
                    <a:lumOff val="10000"/>
                  </a:schemeClr>
                </a:solidFill>
              </a:endParaRPr>
            </a:p>
          </p:txBody>
        </p:sp>
        <p:sp>
          <p:nvSpPr>
            <p:cNvPr id="29" name="Rectangle 28"/>
            <p:cNvSpPr/>
            <p:nvPr/>
          </p:nvSpPr>
          <p:spPr>
            <a:xfrm>
              <a:off x="1408669" y="1458001"/>
              <a:ext cx="2680097" cy="354263"/>
            </a:xfrm>
            <a:prstGeom prst="rect">
              <a:avLst/>
            </a:prstGeom>
          </p:spPr>
          <p:txBody>
            <a:bodyPr wrap="square" lIns="243840" rIns="243840" bIns="60960">
              <a:spAutoFit/>
            </a:bodyPr>
            <a:lstStyle/>
            <a:p>
              <a:pPr algn="r">
                <a:lnSpc>
                  <a:spcPct val="89000"/>
                </a:lnSpc>
              </a:pPr>
              <a:r>
                <a:rPr lang="en-US">
                  <a:solidFill>
                    <a:schemeClr val="tx1">
                      <a:lumMod val="90000"/>
                      <a:lumOff val="10000"/>
                    </a:schemeClr>
                  </a:solidFill>
                </a:rPr>
                <a:t>Lorem ipsum</a:t>
              </a:r>
            </a:p>
          </p:txBody>
        </p:sp>
      </p:grpSp>
      <p:grpSp>
        <p:nvGrpSpPr>
          <p:cNvPr id="33" name="Group 32"/>
          <p:cNvGrpSpPr/>
          <p:nvPr/>
        </p:nvGrpSpPr>
        <p:grpSpPr>
          <a:xfrm>
            <a:off x="3206755" y="2701931"/>
            <a:ext cx="2697508" cy="744162"/>
            <a:chOff x="1408668" y="1458001"/>
            <a:chExt cx="2697508" cy="744160"/>
          </a:xfrm>
        </p:grpSpPr>
        <p:sp>
          <p:nvSpPr>
            <p:cNvPr id="34" name="Rectangle 33"/>
            <p:cNvSpPr/>
            <p:nvPr/>
          </p:nvSpPr>
          <p:spPr>
            <a:xfrm>
              <a:off x="1408668" y="1711002"/>
              <a:ext cx="2697508" cy="491159"/>
            </a:xfrm>
            <a:prstGeom prst="rect">
              <a:avLst/>
            </a:prstGeom>
          </p:spPr>
          <p:txBody>
            <a:bodyPr wrap="square" lIns="243840" rIns="243840" bIns="60960">
              <a:spAutoFit/>
            </a:bodyPr>
            <a:lstStyle/>
            <a:p>
              <a:pPr algn="r">
                <a:lnSpc>
                  <a:spcPct val="89000"/>
                </a:lnSpc>
              </a:pPr>
              <a:r>
                <a:rPr lang="en-US" sz="1400">
                  <a:solidFill>
                    <a:schemeClr val="tx1">
                      <a:lumMod val="90000"/>
                      <a:lumOff val="10000"/>
                    </a:schemeClr>
                  </a:solidFill>
                </a:rPr>
                <a:t>Lorem ipsum dolor sit amet, consectetur </a:t>
              </a:r>
              <a:r>
                <a:rPr lang="en-US" sz="1400" err="1">
                  <a:solidFill>
                    <a:schemeClr val="tx1">
                      <a:lumMod val="90000"/>
                      <a:lumOff val="10000"/>
                    </a:schemeClr>
                  </a:solidFill>
                </a:rPr>
                <a:t>adipiscing</a:t>
              </a:r>
              <a:r>
                <a:rPr lang="en-US" sz="1400">
                  <a:solidFill>
                    <a:schemeClr val="tx1">
                      <a:lumMod val="90000"/>
                      <a:lumOff val="10000"/>
                    </a:schemeClr>
                  </a:solidFill>
                </a:rPr>
                <a:t> </a:t>
              </a:r>
              <a:r>
                <a:rPr lang="en-US" sz="1400" err="1">
                  <a:solidFill>
                    <a:schemeClr val="tx1">
                      <a:lumMod val="90000"/>
                      <a:lumOff val="10000"/>
                    </a:schemeClr>
                  </a:solidFill>
                </a:rPr>
                <a:t>elit</a:t>
              </a:r>
              <a:endParaRPr lang="en-US" sz="1400">
                <a:solidFill>
                  <a:schemeClr val="tx1">
                    <a:lumMod val="90000"/>
                    <a:lumOff val="10000"/>
                  </a:schemeClr>
                </a:solidFill>
              </a:endParaRPr>
            </a:p>
          </p:txBody>
        </p:sp>
        <p:sp>
          <p:nvSpPr>
            <p:cNvPr id="35" name="Rectangle 34"/>
            <p:cNvSpPr/>
            <p:nvPr/>
          </p:nvSpPr>
          <p:spPr>
            <a:xfrm>
              <a:off x="1408669" y="1458001"/>
              <a:ext cx="2680097" cy="354263"/>
            </a:xfrm>
            <a:prstGeom prst="rect">
              <a:avLst/>
            </a:prstGeom>
          </p:spPr>
          <p:txBody>
            <a:bodyPr wrap="square" lIns="243840" rIns="243840" bIns="60960">
              <a:spAutoFit/>
            </a:bodyPr>
            <a:lstStyle/>
            <a:p>
              <a:pPr algn="r">
                <a:lnSpc>
                  <a:spcPct val="89000"/>
                </a:lnSpc>
              </a:pPr>
              <a:r>
                <a:rPr lang="en-US">
                  <a:solidFill>
                    <a:schemeClr val="tx1">
                      <a:lumMod val="90000"/>
                      <a:lumOff val="10000"/>
                    </a:schemeClr>
                  </a:solidFill>
                </a:rPr>
                <a:t>Lorem ipsum</a:t>
              </a:r>
            </a:p>
          </p:txBody>
        </p:sp>
      </p:grpSp>
      <p:grpSp>
        <p:nvGrpSpPr>
          <p:cNvPr id="36" name="Group 35"/>
          <p:cNvGrpSpPr/>
          <p:nvPr/>
        </p:nvGrpSpPr>
        <p:grpSpPr>
          <a:xfrm>
            <a:off x="6350283" y="3409219"/>
            <a:ext cx="2697508" cy="744162"/>
            <a:chOff x="1408668" y="1458001"/>
            <a:chExt cx="2697508" cy="744160"/>
          </a:xfrm>
        </p:grpSpPr>
        <p:sp>
          <p:nvSpPr>
            <p:cNvPr id="37" name="Rectangle 36"/>
            <p:cNvSpPr/>
            <p:nvPr/>
          </p:nvSpPr>
          <p:spPr>
            <a:xfrm>
              <a:off x="1408668" y="1711002"/>
              <a:ext cx="2697508" cy="491159"/>
            </a:xfrm>
            <a:prstGeom prst="rect">
              <a:avLst/>
            </a:prstGeom>
          </p:spPr>
          <p:txBody>
            <a:bodyPr wrap="square" lIns="243840" rIns="243840" bIns="60960">
              <a:spAutoFit/>
            </a:bodyPr>
            <a:lstStyle/>
            <a:p>
              <a:pPr algn="r">
                <a:lnSpc>
                  <a:spcPct val="89000"/>
                </a:lnSpc>
              </a:pPr>
              <a:r>
                <a:rPr lang="en-US" sz="1400">
                  <a:solidFill>
                    <a:schemeClr val="tx1">
                      <a:lumMod val="90000"/>
                      <a:lumOff val="10000"/>
                    </a:schemeClr>
                  </a:solidFill>
                </a:rPr>
                <a:t>Lorem ipsum dolor sit amet, consectetur </a:t>
              </a:r>
              <a:r>
                <a:rPr lang="en-US" sz="1400" err="1">
                  <a:solidFill>
                    <a:schemeClr val="tx1">
                      <a:lumMod val="90000"/>
                      <a:lumOff val="10000"/>
                    </a:schemeClr>
                  </a:solidFill>
                </a:rPr>
                <a:t>adipiscing</a:t>
              </a:r>
              <a:r>
                <a:rPr lang="en-US" sz="1400">
                  <a:solidFill>
                    <a:schemeClr val="tx1">
                      <a:lumMod val="90000"/>
                      <a:lumOff val="10000"/>
                    </a:schemeClr>
                  </a:solidFill>
                </a:rPr>
                <a:t> </a:t>
              </a:r>
              <a:r>
                <a:rPr lang="en-US" sz="1400" err="1">
                  <a:solidFill>
                    <a:schemeClr val="tx1">
                      <a:lumMod val="90000"/>
                      <a:lumOff val="10000"/>
                    </a:schemeClr>
                  </a:solidFill>
                </a:rPr>
                <a:t>elit</a:t>
              </a:r>
              <a:endParaRPr lang="en-US" sz="1400">
                <a:solidFill>
                  <a:schemeClr val="tx1">
                    <a:lumMod val="90000"/>
                    <a:lumOff val="10000"/>
                  </a:schemeClr>
                </a:solidFill>
              </a:endParaRPr>
            </a:p>
          </p:txBody>
        </p:sp>
        <p:sp>
          <p:nvSpPr>
            <p:cNvPr id="38" name="Rectangle 37"/>
            <p:cNvSpPr/>
            <p:nvPr/>
          </p:nvSpPr>
          <p:spPr>
            <a:xfrm>
              <a:off x="1408669" y="1458001"/>
              <a:ext cx="2680097" cy="354263"/>
            </a:xfrm>
            <a:prstGeom prst="rect">
              <a:avLst/>
            </a:prstGeom>
          </p:spPr>
          <p:txBody>
            <a:bodyPr wrap="square" lIns="243840" rIns="243840" bIns="60960">
              <a:spAutoFit/>
            </a:bodyPr>
            <a:lstStyle/>
            <a:p>
              <a:pPr algn="r">
                <a:lnSpc>
                  <a:spcPct val="89000"/>
                </a:lnSpc>
              </a:pPr>
              <a:r>
                <a:rPr lang="en-US">
                  <a:solidFill>
                    <a:schemeClr val="tx1">
                      <a:lumMod val="90000"/>
                      <a:lumOff val="10000"/>
                    </a:schemeClr>
                  </a:solidFill>
                </a:rPr>
                <a:t>Lorem ipsum</a:t>
              </a:r>
            </a:p>
          </p:txBody>
        </p:sp>
      </p:grpSp>
      <p:sp>
        <p:nvSpPr>
          <p:cNvPr id="39" name="Text Placeholder 7"/>
          <p:cNvSpPr txBox="1"/>
          <p:nvPr/>
        </p:nvSpPr>
        <p:spPr>
          <a:xfrm>
            <a:off x="983708" y="2852055"/>
            <a:ext cx="160373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0">
                <a:solidFill>
                  <a:schemeClr val="tx1">
                    <a:lumMod val="90000"/>
                    <a:lumOff val="10000"/>
                  </a:schemeClr>
                </a:solidFill>
                <a:latin typeface="+mj-lt"/>
              </a:rPr>
              <a:t>25%</a:t>
            </a:r>
          </a:p>
        </p:txBody>
      </p:sp>
      <p:sp>
        <p:nvSpPr>
          <p:cNvPr id="40" name="Text Placeholder 7"/>
          <p:cNvSpPr txBox="1"/>
          <p:nvPr/>
        </p:nvSpPr>
        <p:spPr>
          <a:xfrm>
            <a:off x="4130689" y="2272623"/>
            <a:ext cx="160373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0">
                <a:solidFill>
                  <a:schemeClr val="tx1">
                    <a:lumMod val="90000"/>
                    <a:lumOff val="10000"/>
                  </a:schemeClr>
                </a:solidFill>
                <a:latin typeface="+mj-lt"/>
              </a:rPr>
              <a:t>85%</a:t>
            </a:r>
          </a:p>
        </p:txBody>
      </p:sp>
      <p:sp>
        <p:nvSpPr>
          <p:cNvPr id="41" name="Text Placeholder 7"/>
          <p:cNvSpPr txBox="1"/>
          <p:nvPr/>
        </p:nvSpPr>
        <p:spPr>
          <a:xfrm>
            <a:off x="7240345" y="2971911"/>
            <a:ext cx="160373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0">
                <a:solidFill>
                  <a:schemeClr val="tx1">
                    <a:lumMod val="90000"/>
                    <a:lumOff val="10000"/>
                  </a:schemeClr>
                </a:solidFill>
                <a:latin typeface="+mj-lt"/>
              </a:rPr>
              <a:t>65%</a:t>
            </a:r>
          </a:p>
        </p:txBody>
      </p:sp>
      <p:sp>
        <p:nvSpPr>
          <p:cNvPr id="32" name="Title 1"/>
          <p:cNvSpPr txBox="1"/>
          <p:nvPr/>
        </p:nvSpPr>
        <p:spPr>
          <a:xfrm>
            <a:off x="3445861" y="505591"/>
            <a:ext cx="530027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Four Options Data Graphic</a:t>
            </a:r>
          </a:p>
          <a:p>
            <a:pPr algn="ctr"/>
            <a:r>
              <a:rPr lang="en-US" sz="1600"/>
              <a:t>Etiam dignissim dolor sit amet dictum </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accel="81000" fill="hold" grpId="0" nodeType="clickEffect" p14:presetBounceEnd="4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48000">
                                          <p:cBhvr additive="base">
                                            <p:cTn id="20" dur="1000" fill="hold"/>
                                            <p:tgtEl>
                                              <p:spTgt spid="17"/>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accel="81000" fill="hold" grpId="0" nodeType="withEffect" p14:presetBounceEnd="48000">
                                      <p:stCondLst>
                                        <p:cond delay="300"/>
                                      </p:stCondLst>
                                      <p:childTnLst>
                                        <p:set>
                                          <p:cBhvr>
                                            <p:cTn id="23" dur="1" fill="hold">
                                              <p:stCondLst>
                                                <p:cond delay="0"/>
                                              </p:stCondLst>
                                            </p:cTn>
                                            <p:tgtEl>
                                              <p:spTgt spid="24"/>
                                            </p:tgtEl>
                                            <p:attrNameLst>
                                              <p:attrName>style.visibility</p:attrName>
                                            </p:attrNameLst>
                                          </p:cBhvr>
                                          <p:to>
                                            <p:strVal val="visible"/>
                                          </p:to>
                                        </p:set>
                                        <p:anim calcmode="lin" valueType="num" p14:bounceEnd="48000">
                                          <p:cBhvr additive="base">
                                            <p:cTn id="24" dur="1000" fill="hold"/>
                                            <p:tgtEl>
                                              <p:spTgt spid="2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24"/>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7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accel="81000" fill="hold" grpId="0" nodeType="clickEffect" p14:presetBounceEnd="48000">
                                      <p:stCondLst>
                                        <p:cond delay="300"/>
                                      </p:stCondLst>
                                      <p:childTnLst>
                                        <p:set>
                                          <p:cBhvr>
                                            <p:cTn id="35" dur="1" fill="hold">
                                              <p:stCondLst>
                                                <p:cond delay="0"/>
                                              </p:stCondLst>
                                            </p:cTn>
                                            <p:tgtEl>
                                              <p:spTgt spid="25"/>
                                            </p:tgtEl>
                                            <p:attrNameLst>
                                              <p:attrName>style.visibility</p:attrName>
                                            </p:attrNameLst>
                                          </p:cBhvr>
                                          <p:to>
                                            <p:strVal val="visible"/>
                                          </p:to>
                                        </p:set>
                                        <p:anim calcmode="lin" valueType="num" p14:bounceEnd="48000">
                                          <p:cBhvr additive="base">
                                            <p:cTn id="36" dur="1000" fill="hold"/>
                                            <p:tgtEl>
                                              <p:spTgt spid="25"/>
                                            </p:tgtEl>
                                            <p:attrNameLst>
                                              <p:attrName>ppt_x</p:attrName>
                                            </p:attrNameLst>
                                          </p:cBhvr>
                                          <p:tavLst>
                                            <p:tav tm="0">
                                              <p:val>
                                                <p:strVal val="#ppt_x"/>
                                              </p:val>
                                            </p:tav>
                                            <p:tav tm="100000">
                                              <p:val>
                                                <p:strVal val="#ppt_x"/>
                                              </p:val>
                                            </p:tav>
                                          </p:tavLst>
                                        </p:anim>
                                        <p:anim calcmode="lin" valueType="num" p14:bounceEnd="48000">
                                          <p:cBhvr additive="base">
                                            <p:cTn id="37" dur="100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accel="81000" fill="hold" grpId="0" nodeType="withEffect" p14:presetBounceEnd="48000">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14:bounceEnd="48000">
                                          <p:cBhvr additive="base">
                                            <p:cTn id="40" dur="1000" fill="hold"/>
                                            <p:tgtEl>
                                              <p:spTgt spid="21"/>
                                            </p:tgtEl>
                                            <p:attrNameLst>
                                              <p:attrName>ppt_x</p:attrName>
                                            </p:attrNameLst>
                                          </p:cBhvr>
                                          <p:tavLst>
                                            <p:tav tm="0">
                                              <p:val>
                                                <p:strVal val="#ppt_x"/>
                                              </p:val>
                                            </p:tav>
                                            <p:tav tm="100000">
                                              <p:val>
                                                <p:strVal val="#ppt_x"/>
                                              </p:val>
                                            </p:tav>
                                          </p:tavLst>
                                        </p:anim>
                                        <p:anim calcmode="lin" valueType="num" p14:bounceEnd="48000">
                                          <p:cBhvr additive="base">
                                            <p:cTn id="41" dur="1000" fill="hold"/>
                                            <p:tgtEl>
                                              <p:spTgt spid="21"/>
                                            </p:tgtEl>
                                            <p:attrNameLst>
                                              <p:attrName>ppt_y</p:attrName>
                                            </p:attrNameLst>
                                          </p:cBhvr>
                                          <p:tavLst>
                                            <p:tav tm="0">
                                              <p:val>
                                                <p:strVal val="1+#ppt_h/2"/>
                                              </p:val>
                                            </p:tav>
                                            <p:tav tm="100000">
                                              <p:val>
                                                <p:strVal val="#ppt_y"/>
                                              </p:val>
                                            </p:tav>
                                          </p:tavLst>
                                        </p:anim>
                                      </p:childTnLst>
                                    </p:cTn>
                                  </p:par>
                                  <p:par>
                                    <p:cTn id="42" presetID="10" presetClass="entr" presetSubtype="0" fill="hold" grpId="0" nodeType="withEffect">
                                      <p:stCondLst>
                                        <p:cond delay="60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nodeType="withEffect">
                                      <p:stCondLst>
                                        <p:cond delay="80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grpId="0" nodeType="clickEffect" p14:presetBounceEnd="48000">
                                      <p:stCondLst>
                                        <p:cond delay="300"/>
                                      </p:stCondLst>
                                      <p:childTnLst>
                                        <p:set>
                                          <p:cBhvr>
                                            <p:cTn id="51" dur="1" fill="hold">
                                              <p:stCondLst>
                                                <p:cond delay="0"/>
                                              </p:stCondLst>
                                            </p:cTn>
                                            <p:tgtEl>
                                              <p:spTgt spid="26"/>
                                            </p:tgtEl>
                                            <p:attrNameLst>
                                              <p:attrName>style.visibility</p:attrName>
                                            </p:attrNameLst>
                                          </p:cBhvr>
                                          <p:to>
                                            <p:strVal val="visible"/>
                                          </p:to>
                                        </p:set>
                                        <p:anim calcmode="lin" valueType="num" p14:bounceEnd="48000">
                                          <p:cBhvr additive="base">
                                            <p:cTn id="52" dur="1000" fill="hold"/>
                                            <p:tgtEl>
                                              <p:spTgt spid="26"/>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26"/>
                                            </p:tgtEl>
                                            <p:attrNameLst>
                                              <p:attrName>ppt_y</p:attrName>
                                            </p:attrNameLst>
                                          </p:cBhvr>
                                          <p:tavLst>
                                            <p:tav tm="0">
                                              <p:val>
                                                <p:strVal val="1+#ppt_h/2"/>
                                              </p:val>
                                            </p:tav>
                                            <p:tav tm="100000">
                                              <p:val>
                                                <p:strVal val="#ppt_y"/>
                                              </p:val>
                                            </p:tav>
                                          </p:tavLst>
                                        </p:anim>
                                      </p:childTnLst>
                                    </p:cTn>
                                  </p:par>
                                  <p:par>
                                    <p:cTn id="54" presetID="2" presetClass="entr" presetSubtype="4" accel="81000" fill="hold" grpId="0" nodeType="withEffect" p14:presetBounceEnd="48000">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14:bounceEnd="48000">
                                          <p:cBhvr additive="base">
                                            <p:cTn id="56"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57" dur="1000" fill="hold"/>
                                            <p:tgtEl>
                                              <p:spTgt spid="22"/>
                                            </p:tgtEl>
                                            <p:attrNameLst>
                                              <p:attrName>ppt_y</p:attrName>
                                            </p:attrNameLst>
                                          </p:cBhvr>
                                          <p:tavLst>
                                            <p:tav tm="0">
                                              <p:val>
                                                <p:strVal val="1+#ppt_h/2"/>
                                              </p:val>
                                            </p:tav>
                                            <p:tav tm="100000">
                                              <p:val>
                                                <p:strVal val="#ppt_y"/>
                                              </p:val>
                                            </p:tav>
                                          </p:tavLst>
                                        </p:anim>
                                      </p:childTnLst>
                                    </p:cTn>
                                  </p:par>
                                  <p:par>
                                    <p:cTn id="58" presetID="10" presetClass="entr" presetSubtype="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nodeType="withEffect">
                                      <p:stCondLst>
                                        <p:cond delay="80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5" grpId="0" bldLvl="0" animBg="1"/>
          <p:bldP spid="24" grpId="0" bldLvl="0" animBg="1"/>
          <p:bldP spid="22" grpId="0" bldLvl="0" animBg="1"/>
          <p:bldP spid="21" grpId="0" bldLvl="0" animBg="1"/>
          <p:bldP spid="17" grpId="0" bldLvl="0" animBg="1"/>
          <p:bldP spid="5" grpId="0" bldLvl="0" animBg="1"/>
          <p:bldP spid="3" grpId="0" bldLvl="0" animBg="1"/>
          <p:bldP spid="4" grpId="0" bldLvl="0" animBg="1"/>
          <p:bldP spid="39" grpId="0"/>
          <p:bldP spid="40"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accel="8100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1000" fill="hold"/>
                                            <p:tgtEl>
                                              <p:spTgt spid="17"/>
                                            </p:tgtEl>
                                            <p:attrNameLst>
                                              <p:attrName>ppt_x</p:attrName>
                                            </p:attrNameLst>
                                          </p:cBhvr>
                                          <p:tavLst>
                                            <p:tav tm="0">
                                              <p:val>
                                                <p:strVal val="#ppt_x"/>
                                              </p:val>
                                            </p:tav>
                                            <p:tav tm="100000">
                                              <p:val>
                                                <p:strVal val="#ppt_x"/>
                                              </p:val>
                                            </p:tav>
                                          </p:tavLst>
                                        </p:anim>
                                        <p:anim calcmode="lin" valueType="num">
                                          <p:cBhvr additive="base">
                                            <p:cTn id="21" dur="10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accel="81000" fill="hold" grpId="0" nodeType="withEffect">
                                      <p:stCondLst>
                                        <p:cond delay="30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1000" fill="hold"/>
                                            <p:tgtEl>
                                              <p:spTgt spid="24"/>
                                            </p:tgtEl>
                                            <p:attrNameLst>
                                              <p:attrName>ppt_x</p:attrName>
                                            </p:attrNameLst>
                                          </p:cBhvr>
                                          <p:tavLst>
                                            <p:tav tm="0">
                                              <p:val>
                                                <p:strVal val="#ppt_x"/>
                                              </p:val>
                                            </p:tav>
                                            <p:tav tm="100000">
                                              <p:val>
                                                <p:strVal val="#ppt_x"/>
                                              </p:val>
                                            </p:tav>
                                          </p:tavLst>
                                        </p:anim>
                                        <p:anim calcmode="lin" valueType="num">
                                          <p:cBhvr additive="base">
                                            <p:cTn id="25" dur="1000" fill="hold"/>
                                            <p:tgtEl>
                                              <p:spTgt spid="24"/>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7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accel="81000" fill="hold" grpId="0" nodeType="clickEffect">
                                      <p:stCondLst>
                                        <p:cond delay="30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1000" fill="hold"/>
                                            <p:tgtEl>
                                              <p:spTgt spid="25"/>
                                            </p:tgtEl>
                                            <p:attrNameLst>
                                              <p:attrName>ppt_x</p:attrName>
                                            </p:attrNameLst>
                                          </p:cBhvr>
                                          <p:tavLst>
                                            <p:tav tm="0">
                                              <p:val>
                                                <p:strVal val="#ppt_x"/>
                                              </p:val>
                                            </p:tav>
                                            <p:tav tm="100000">
                                              <p:val>
                                                <p:strVal val="#ppt_x"/>
                                              </p:val>
                                            </p:tav>
                                          </p:tavLst>
                                        </p:anim>
                                        <p:anim calcmode="lin" valueType="num">
                                          <p:cBhvr additive="base">
                                            <p:cTn id="37" dur="100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accel="8100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1000" fill="hold"/>
                                            <p:tgtEl>
                                              <p:spTgt spid="21"/>
                                            </p:tgtEl>
                                            <p:attrNameLst>
                                              <p:attrName>ppt_x</p:attrName>
                                            </p:attrNameLst>
                                          </p:cBhvr>
                                          <p:tavLst>
                                            <p:tav tm="0">
                                              <p:val>
                                                <p:strVal val="#ppt_x"/>
                                              </p:val>
                                            </p:tav>
                                            <p:tav tm="100000">
                                              <p:val>
                                                <p:strVal val="#ppt_x"/>
                                              </p:val>
                                            </p:tav>
                                          </p:tavLst>
                                        </p:anim>
                                        <p:anim calcmode="lin" valueType="num">
                                          <p:cBhvr additive="base">
                                            <p:cTn id="41" dur="1000" fill="hold"/>
                                            <p:tgtEl>
                                              <p:spTgt spid="21"/>
                                            </p:tgtEl>
                                            <p:attrNameLst>
                                              <p:attrName>ppt_y</p:attrName>
                                            </p:attrNameLst>
                                          </p:cBhvr>
                                          <p:tavLst>
                                            <p:tav tm="0">
                                              <p:val>
                                                <p:strVal val="1+#ppt_h/2"/>
                                              </p:val>
                                            </p:tav>
                                            <p:tav tm="100000">
                                              <p:val>
                                                <p:strVal val="#ppt_y"/>
                                              </p:val>
                                            </p:tav>
                                          </p:tavLst>
                                        </p:anim>
                                      </p:childTnLst>
                                    </p:cTn>
                                  </p:par>
                                  <p:par>
                                    <p:cTn id="42" presetID="10" presetClass="entr" presetSubtype="0" fill="hold" grpId="0" nodeType="withEffect">
                                      <p:stCondLst>
                                        <p:cond delay="60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nodeType="withEffect">
                                      <p:stCondLst>
                                        <p:cond delay="80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grpId="0" nodeType="clickEffect">
                                      <p:stCondLst>
                                        <p:cond delay="30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1000" fill="hold"/>
                                            <p:tgtEl>
                                              <p:spTgt spid="26"/>
                                            </p:tgtEl>
                                            <p:attrNameLst>
                                              <p:attrName>ppt_x</p:attrName>
                                            </p:attrNameLst>
                                          </p:cBhvr>
                                          <p:tavLst>
                                            <p:tav tm="0">
                                              <p:val>
                                                <p:strVal val="#ppt_x"/>
                                              </p:val>
                                            </p:tav>
                                            <p:tav tm="100000">
                                              <p:val>
                                                <p:strVal val="#ppt_x"/>
                                              </p:val>
                                            </p:tav>
                                          </p:tavLst>
                                        </p:anim>
                                        <p:anim calcmode="lin" valueType="num">
                                          <p:cBhvr additive="base">
                                            <p:cTn id="53" dur="1000" fill="hold"/>
                                            <p:tgtEl>
                                              <p:spTgt spid="26"/>
                                            </p:tgtEl>
                                            <p:attrNameLst>
                                              <p:attrName>ppt_y</p:attrName>
                                            </p:attrNameLst>
                                          </p:cBhvr>
                                          <p:tavLst>
                                            <p:tav tm="0">
                                              <p:val>
                                                <p:strVal val="1+#ppt_h/2"/>
                                              </p:val>
                                            </p:tav>
                                            <p:tav tm="100000">
                                              <p:val>
                                                <p:strVal val="#ppt_y"/>
                                              </p:val>
                                            </p:tav>
                                          </p:tavLst>
                                        </p:anim>
                                      </p:childTnLst>
                                    </p:cTn>
                                  </p:par>
                                  <p:par>
                                    <p:cTn id="54" presetID="2" presetClass="entr" presetSubtype="4" accel="8100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1000" fill="hold"/>
                                            <p:tgtEl>
                                              <p:spTgt spid="22"/>
                                            </p:tgtEl>
                                            <p:attrNameLst>
                                              <p:attrName>ppt_x</p:attrName>
                                            </p:attrNameLst>
                                          </p:cBhvr>
                                          <p:tavLst>
                                            <p:tav tm="0">
                                              <p:val>
                                                <p:strVal val="#ppt_x"/>
                                              </p:val>
                                            </p:tav>
                                            <p:tav tm="100000">
                                              <p:val>
                                                <p:strVal val="#ppt_x"/>
                                              </p:val>
                                            </p:tav>
                                          </p:tavLst>
                                        </p:anim>
                                        <p:anim calcmode="lin" valueType="num">
                                          <p:cBhvr additive="base">
                                            <p:cTn id="57" dur="1000" fill="hold"/>
                                            <p:tgtEl>
                                              <p:spTgt spid="22"/>
                                            </p:tgtEl>
                                            <p:attrNameLst>
                                              <p:attrName>ppt_y</p:attrName>
                                            </p:attrNameLst>
                                          </p:cBhvr>
                                          <p:tavLst>
                                            <p:tav tm="0">
                                              <p:val>
                                                <p:strVal val="1+#ppt_h/2"/>
                                              </p:val>
                                            </p:tav>
                                            <p:tav tm="100000">
                                              <p:val>
                                                <p:strVal val="#ppt_y"/>
                                              </p:val>
                                            </p:tav>
                                          </p:tavLst>
                                        </p:anim>
                                      </p:childTnLst>
                                    </p:cTn>
                                  </p:par>
                                  <p:par>
                                    <p:cTn id="58" presetID="10" presetClass="entr" presetSubtype="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nodeType="withEffect">
                                      <p:stCondLst>
                                        <p:cond delay="80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5" grpId="0" bldLvl="0" animBg="1"/>
          <p:bldP spid="24" grpId="0" bldLvl="0" animBg="1"/>
          <p:bldP spid="22" grpId="0" bldLvl="0" animBg="1"/>
          <p:bldP spid="21" grpId="0" bldLvl="0" animBg="1"/>
          <p:bldP spid="17" grpId="0" bldLvl="0" animBg="1"/>
          <p:bldP spid="5" grpId="0" bldLvl="0" animBg="1"/>
          <p:bldP spid="3" grpId="0" bldLvl="0" animBg="1"/>
          <p:bldP spid="4" grpId="0" bldLvl="0" animBg="1"/>
          <p:bldP spid="39" grpId="0"/>
          <p:bldP spid="40" grpId="0"/>
          <p:bldP spid="4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251203" y="3482214"/>
            <a:ext cx="6467020" cy="58440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094761" y="4120002"/>
            <a:ext cx="5375239" cy="58440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55873" y="2857570"/>
            <a:ext cx="5375383" cy="58440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0"/>
            <a:ext cx="418842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670649" y="2327489"/>
            <a:ext cx="2948179" cy="2948179"/>
            <a:chOff x="2580130" y="2601490"/>
            <a:chExt cx="1830587" cy="1830587"/>
          </a:xfrm>
        </p:grpSpPr>
        <p:sp>
          <p:nvSpPr>
            <p:cNvPr id="4" name="Pie 3"/>
            <p:cNvSpPr/>
            <p:nvPr/>
          </p:nvSpPr>
          <p:spPr>
            <a:xfrm>
              <a:off x="2663336" y="2684698"/>
              <a:ext cx="1664170" cy="1664170"/>
            </a:xfrm>
            <a:prstGeom prst="pie">
              <a:avLst>
                <a:gd name="adj1" fmla="val 16200000"/>
                <a:gd name="adj2" fmla="val 162000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p:cNvSpPr/>
            <p:nvPr/>
          </p:nvSpPr>
          <p:spPr>
            <a:xfrm>
              <a:off x="2580130" y="2601490"/>
              <a:ext cx="1830587" cy="1830587"/>
            </a:xfrm>
            <a:prstGeom prst="blockArc">
              <a:avLst>
                <a:gd name="adj1" fmla="val 10721758"/>
                <a:gd name="adj2" fmla="val 16266017"/>
                <a:gd name="adj3" fmla="val 145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2843468" y="2864830"/>
              <a:ext cx="1303909" cy="130390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90000"/>
                    <a:lumOff val="10000"/>
                  </a:schemeClr>
                </a:solidFill>
              </a:endParaRPr>
            </a:p>
          </p:txBody>
        </p:sp>
        <p:sp>
          <p:nvSpPr>
            <p:cNvPr id="8" name="TextBox 7"/>
            <p:cNvSpPr txBox="1"/>
            <p:nvPr/>
          </p:nvSpPr>
          <p:spPr>
            <a:xfrm>
              <a:off x="3030001" y="3227701"/>
              <a:ext cx="930840" cy="573315"/>
            </a:xfrm>
            <a:prstGeom prst="rect">
              <a:avLst/>
            </a:prstGeom>
            <a:noFill/>
          </p:spPr>
          <p:txBody>
            <a:bodyPr wrap="none" rtlCol="0">
              <a:spAutoFit/>
            </a:bodyPr>
            <a:lstStyle/>
            <a:p>
              <a:pPr algn="ctr"/>
              <a:r>
                <a:rPr lang="en-US" sz="5400"/>
                <a:t>25%</a:t>
              </a:r>
            </a:p>
          </p:txBody>
        </p:sp>
      </p:grpSp>
      <p:sp>
        <p:nvSpPr>
          <p:cNvPr id="16" name="Rectangle 15"/>
          <p:cNvSpPr/>
          <p:nvPr/>
        </p:nvSpPr>
        <p:spPr>
          <a:xfrm flipH="1">
            <a:off x="5726305" y="2904188"/>
            <a:ext cx="3263985" cy="765209"/>
          </a:xfrm>
          <a:prstGeom prst="rect">
            <a:avLst/>
          </a:prstGeom>
        </p:spPr>
        <p:txBody>
          <a:bodyPr wrap="square" lIns="243840" rIns="243840" bIns="60960">
            <a:spAutoFit/>
          </a:bodyPr>
          <a:lstStyle/>
          <a:p>
            <a:pPr algn="ctr">
              <a:lnSpc>
                <a:spcPct val="89000"/>
              </a:lnSpc>
            </a:pPr>
            <a:r>
              <a:rPr lang="en-US" sz="1600">
                <a:solidFill>
                  <a:schemeClr val="bg1"/>
                </a:solidFill>
              </a:rPr>
              <a:t>Lorem ipsum dolor sit amet, consectetur </a:t>
            </a:r>
            <a:r>
              <a:rPr lang="en-US" sz="1600" err="1">
                <a:solidFill>
                  <a:schemeClr val="bg1"/>
                </a:solidFill>
              </a:rPr>
              <a:t>adipiscing</a:t>
            </a:r>
            <a:r>
              <a:rPr lang="en-US" sz="1600">
                <a:solidFill>
                  <a:schemeClr val="bg1"/>
                </a:solidFill>
              </a:rPr>
              <a:t> </a:t>
            </a:r>
            <a:r>
              <a:rPr lang="en-US" sz="1600" err="1">
                <a:solidFill>
                  <a:schemeClr val="bg1"/>
                </a:solidFill>
              </a:rPr>
              <a:t>elit</a:t>
            </a:r>
            <a:endParaRPr lang="en-US" sz="1600">
              <a:solidFill>
                <a:schemeClr val="bg1"/>
              </a:solidFill>
            </a:endParaRPr>
          </a:p>
        </p:txBody>
      </p:sp>
      <p:sp>
        <p:nvSpPr>
          <p:cNvPr id="18" name="Rectangle 17"/>
          <p:cNvSpPr/>
          <p:nvPr/>
        </p:nvSpPr>
        <p:spPr>
          <a:xfrm flipH="1">
            <a:off x="6713277" y="3531440"/>
            <a:ext cx="3263985" cy="765209"/>
          </a:xfrm>
          <a:prstGeom prst="rect">
            <a:avLst/>
          </a:prstGeom>
        </p:spPr>
        <p:txBody>
          <a:bodyPr wrap="square" lIns="243840" rIns="243840" bIns="60960">
            <a:spAutoFit/>
          </a:bodyPr>
          <a:lstStyle/>
          <a:p>
            <a:pPr algn="ctr">
              <a:lnSpc>
                <a:spcPct val="89000"/>
              </a:lnSpc>
            </a:pPr>
            <a:r>
              <a:rPr lang="en-US" sz="1600">
                <a:solidFill>
                  <a:schemeClr val="bg1"/>
                </a:solidFill>
              </a:rPr>
              <a:t>Lorem ipsum dolor sit amet, consectetur </a:t>
            </a:r>
            <a:r>
              <a:rPr lang="en-US" sz="1600" err="1">
                <a:solidFill>
                  <a:schemeClr val="bg1"/>
                </a:solidFill>
              </a:rPr>
              <a:t>adipiscing</a:t>
            </a:r>
            <a:r>
              <a:rPr lang="en-US" sz="1600">
                <a:solidFill>
                  <a:schemeClr val="bg1"/>
                </a:solidFill>
              </a:rPr>
              <a:t> </a:t>
            </a:r>
            <a:r>
              <a:rPr lang="en-US" sz="1600" err="1">
                <a:solidFill>
                  <a:schemeClr val="bg1"/>
                </a:solidFill>
              </a:rPr>
              <a:t>elit</a:t>
            </a:r>
            <a:endParaRPr lang="en-US" sz="1600">
              <a:solidFill>
                <a:schemeClr val="bg1"/>
              </a:solidFill>
            </a:endParaRPr>
          </a:p>
        </p:txBody>
      </p:sp>
      <p:sp>
        <p:nvSpPr>
          <p:cNvPr id="19" name="Rectangle 18"/>
          <p:cNvSpPr/>
          <p:nvPr/>
        </p:nvSpPr>
        <p:spPr>
          <a:xfrm flipH="1">
            <a:off x="5348917" y="4166620"/>
            <a:ext cx="3263985" cy="765209"/>
          </a:xfrm>
          <a:prstGeom prst="rect">
            <a:avLst/>
          </a:prstGeom>
        </p:spPr>
        <p:txBody>
          <a:bodyPr wrap="square" lIns="243840" rIns="243840" bIns="60960">
            <a:spAutoFit/>
          </a:bodyPr>
          <a:lstStyle/>
          <a:p>
            <a:pPr algn="ctr">
              <a:lnSpc>
                <a:spcPct val="89000"/>
              </a:lnSpc>
            </a:pPr>
            <a:r>
              <a:rPr lang="en-US" sz="1600">
                <a:solidFill>
                  <a:schemeClr val="bg1"/>
                </a:solidFill>
              </a:rPr>
              <a:t>Lorem ipsum dolor sit amet, consectetur </a:t>
            </a:r>
            <a:r>
              <a:rPr lang="en-US" sz="1600" err="1">
                <a:solidFill>
                  <a:schemeClr val="bg1"/>
                </a:solidFill>
              </a:rPr>
              <a:t>adipiscing</a:t>
            </a:r>
            <a:r>
              <a:rPr lang="en-US" sz="1600">
                <a:solidFill>
                  <a:schemeClr val="bg1"/>
                </a:solidFill>
              </a:rPr>
              <a:t> </a:t>
            </a:r>
            <a:r>
              <a:rPr lang="en-US" sz="1600" err="1">
                <a:solidFill>
                  <a:schemeClr val="bg1"/>
                </a:solidFill>
              </a:rPr>
              <a:t>elit</a:t>
            </a:r>
            <a:endParaRPr lang="en-US" sz="1600">
              <a:solidFill>
                <a:schemeClr val="bg1"/>
              </a:solidFill>
            </a:endParaRPr>
          </a:p>
        </p:txBody>
      </p:sp>
      <p:sp>
        <p:nvSpPr>
          <p:cNvPr id="21" name="Title 1"/>
          <p:cNvSpPr txBox="1"/>
          <p:nvPr/>
        </p:nvSpPr>
        <p:spPr>
          <a:xfrm>
            <a:off x="3589971" y="684510"/>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Custom Pie Chart</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6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66000">
                                          <p:cBhvr additive="base">
                                            <p:cTn id="7" dur="1500" fill="hold"/>
                                            <p:tgtEl>
                                              <p:spTgt spid="12"/>
                                            </p:tgtEl>
                                            <p:attrNameLst>
                                              <p:attrName>ppt_x</p:attrName>
                                            </p:attrNameLst>
                                          </p:cBhvr>
                                          <p:tavLst>
                                            <p:tav tm="0">
                                              <p:val>
                                                <p:strVal val="0-#ppt_w/2"/>
                                              </p:val>
                                            </p:tav>
                                            <p:tav tm="100000">
                                              <p:val>
                                                <p:strVal val="#ppt_x"/>
                                              </p:val>
                                            </p:tav>
                                          </p:tavLst>
                                        </p:anim>
                                        <p:anim calcmode="lin" valueType="num" p14:bounceEnd="66000">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6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66000">
                                          <p:cBhvr additive="base">
                                            <p:cTn id="11" dur="1500" fill="hold"/>
                                            <p:tgtEl>
                                              <p:spTgt spid="13"/>
                                            </p:tgtEl>
                                            <p:attrNameLst>
                                              <p:attrName>ppt_x</p:attrName>
                                            </p:attrNameLst>
                                          </p:cBhvr>
                                          <p:tavLst>
                                            <p:tav tm="0">
                                              <p:val>
                                                <p:strVal val="0-#ppt_w/2"/>
                                              </p:val>
                                            </p:tav>
                                            <p:tav tm="100000">
                                              <p:val>
                                                <p:strVal val="#ppt_x"/>
                                              </p:val>
                                            </p:tav>
                                          </p:tavLst>
                                        </p:anim>
                                        <p:anim calcmode="lin" valueType="num" p14:bounceEnd="66000">
                                          <p:cBhvr additive="base">
                                            <p:cTn id="12" dur="1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6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66000">
                                          <p:cBhvr additive="base">
                                            <p:cTn id="15" dur="1500" fill="hold"/>
                                            <p:tgtEl>
                                              <p:spTgt spid="14"/>
                                            </p:tgtEl>
                                            <p:attrNameLst>
                                              <p:attrName>ppt_x</p:attrName>
                                            </p:attrNameLst>
                                          </p:cBhvr>
                                          <p:tavLst>
                                            <p:tav tm="0">
                                              <p:val>
                                                <p:strVal val="0-#ppt_w/2"/>
                                              </p:val>
                                            </p:tav>
                                            <p:tav tm="100000">
                                              <p:val>
                                                <p:strVal val="#ppt_x"/>
                                              </p:val>
                                            </p:tav>
                                          </p:tavLst>
                                        </p:anim>
                                        <p:anim calcmode="lin" valueType="num" p14:bounceEnd="66000">
                                          <p:cBhvr additive="base">
                                            <p:cTn id="16"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2"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2" grpId="0" bldLvl="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12169" y="2273744"/>
            <a:ext cx="2158113" cy="2158113"/>
            <a:chOff x="4912169" y="2273744"/>
            <a:chExt cx="2158113" cy="2158113"/>
          </a:xfrm>
        </p:grpSpPr>
        <p:sp>
          <p:nvSpPr>
            <p:cNvPr id="4" name="Pie 3"/>
            <p:cNvSpPr/>
            <p:nvPr/>
          </p:nvSpPr>
          <p:spPr bwMode="auto">
            <a:xfrm>
              <a:off x="4912169" y="2273744"/>
              <a:ext cx="2158113" cy="2158113"/>
            </a:xfrm>
            <a:prstGeom prst="pie">
              <a:avLst>
                <a:gd name="adj1" fmla="val 6732201"/>
                <a:gd name="adj2" fmla="val 16200000"/>
              </a:avLst>
            </a:prstGeom>
            <a:solidFill>
              <a:schemeClr val="accent4"/>
            </a:solidFill>
            <a:ln>
              <a:no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a:p>
          </p:txBody>
        </p:sp>
        <p:sp>
          <p:nvSpPr>
            <p:cNvPr id="11" name="TextBox 10"/>
            <p:cNvSpPr txBox="1"/>
            <p:nvPr/>
          </p:nvSpPr>
          <p:spPr>
            <a:xfrm>
              <a:off x="5119862" y="3671565"/>
              <a:ext cx="617509" cy="372409"/>
            </a:xfrm>
            <a:prstGeom prst="rect">
              <a:avLst/>
            </a:prstGeom>
            <a:noFill/>
          </p:spPr>
          <p:txBody>
            <a:bodyPr wrap="none" rtlCol="0">
              <a:spAutoFit/>
            </a:bodyPr>
            <a:lstStyle/>
            <a:p>
              <a:pPr algn="ctr"/>
              <a:r>
                <a:rPr lang="en-US" sz="1600">
                  <a:solidFill>
                    <a:schemeClr val="bg1"/>
                  </a:solidFill>
                </a:rPr>
                <a:t>12%</a:t>
              </a:r>
            </a:p>
          </p:txBody>
        </p:sp>
      </p:grpSp>
      <p:grpSp>
        <p:nvGrpSpPr>
          <p:cNvPr id="16" name="Group 15"/>
          <p:cNvGrpSpPr/>
          <p:nvPr/>
        </p:nvGrpSpPr>
        <p:grpSpPr>
          <a:xfrm>
            <a:off x="4804263" y="2165838"/>
            <a:ext cx="2373925" cy="2373925"/>
            <a:chOff x="4804263" y="2165838"/>
            <a:chExt cx="2373925" cy="2373925"/>
          </a:xfrm>
        </p:grpSpPr>
        <p:sp>
          <p:nvSpPr>
            <p:cNvPr id="5" name="Pie 4"/>
            <p:cNvSpPr/>
            <p:nvPr/>
          </p:nvSpPr>
          <p:spPr bwMode="auto">
            <a:xfrm>
              <a:off x="4804263" y="2165838"/>
              <a:ext cx="2373925" cy="2373925"/>
            </a:xfrm>
            <a:prstGeom prst="pie">
              <a:avLst>
                <a:gd name="adj1" fmla="val 9483878"/>
                <a:gd name="adj2" fmla="val 16200000"/>
              </a:avLst>
            </a:prstGeom>
            <a:solidFill>
              <a:schemeClr val="accent3"/>
            </a:solidFill>
            <a:ln>
              <a:no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a:p>
          </p:txBody>
        </p:sp>
        <p:sp>
          <p:nvSpPr>
            <p:cNvPr id="10" name="TextBox 9"/>
            <p:cNvSpPr txBox="1"/>
            <p:nvPr/>
          </p:nvSpPr>
          <p:spPr>
            <a:xfrm>
              <a:off x="4912169" y="3252419"/>
              <a:ext cx="494077" cy="372409"/>
            </a:xfrm>
            <a:prstGeom prst="rect">
              <a:avLst/>
            </a:prstGeom>
            <a:noFill/>
          </p:spPr>
          <p:txBody>
            <a:bodyPr wrap="none" rtlCol="0">
              <a:spAutoFit/>
            </a:bodyPr>
            <a:lstStyle/>
            <a:p>
              <a:pPr algn="ctr"/>
              <a:r>
                <a:rPr lang="en-US" sz="1600">
                  <a:solidFill>
                    <a:schemeClr val="bg1"/>
                  </a:solidFill>
                </a:rPr>
                <a:t>8%</a:t>
              </a:r>
            </a:p>
          </p:txBody>
        </p:sp>
      </p:grpSp>
      <p:grpSp>
        <p:nvGrpSpPr>
          <p:cNvPr id="24" name="Group 23"/>
          <p:cNvGrpSpPr/>
          <p:nvPr/>
        </p:nvGrpSpPr>
        <p:grpSpPr>
          <a:xfrm>
            <a:off x="7535355" y="1781225"/>
            <a:ext cx="2195566" cy="1161245"/>
            <a:chOff x="7535355" y="1781225"/>
            <a:chExt cx="2195566" cy="1161245"/>
          </a:xfrm>
        </p:grpSpPr>
        <p:sp>
          <p:nvSpPr>
            <p:cNvPr id="17" name="Freeform 16"/>
            <p:cNvSpPr/>
            <p:nvPr/>
          </p:nvSpPr>
          <p:spPr>
            <a:xfrm flipH="1">
              <a:off x="7535355" y="2415055"/>
              <a:ext cx="2195566" cy="527415"/>
            </a:xfrm>
            <a:custGeom>
              <a:avLst/>
              <a:gdLst>
                <a:gd name="connsiteX0" fmla="*/ 670560 w 670560"/>
                <a:gd name="connsiteY0" fmla="*/ 304800 h 304800"/>
                <a:gd name="connsiteX1" fmla="*/ 345440 w 670560"/>
                <a:gd name="connsiteY1" fmla="*/ 0 h 304800"/>
                <a:gd name="connsiteX2" fmla="*/ 0 w 670560"/>
                <a:gd name="connsiteY2" fmla="*/ 0 h 304800"/>
                <a:gd name="connsiteX0-1" fmla="*/ 481054 w 481054"/>
                <a:gd name="connsiteY0-2" fmla="*/ 290855 h 290855"/>
                <a:gd name="connsiteX1-3" fmla="*/ 345440 w 481054"/>
                <a:gd name="connsiteY1-4" fmla="*/ 0 h 290855"/>
                <a:gd name="connsiteX2-5" fmla="*/ 0 w 481054"/>
                <a:gd name="connsiteY2-6" fmla="*/ 0 h 290855"/>
                <a:gd name="connsiteX0-7" fmla="*/ 435573 w 435573"/>
                <a:gd name="connsiteY0-8" fmla="*/ 192310 h 192310"/>
                <a:gd name="connsiteX1-9" fmla="*/ 345440 w 435573"/>
                <a:gd name="connsiteY1-10" fmla="*/ 0 h 192310"/>
                <a:gd name="connsiteX2-11" fmla="*/ 0 w 435573"/>
                <a:gd name="connsiteY2-12" fmla="*/ 0 h 192310"/>
                <a:gd name="connsiteX0-13" fmla="*/ 438683 w 438683"/>
                <a:gd name="connsiteY0-14" fmla="*/ 199747 h 199747"/>
                <a:gd name="connsiteX1-15" fmla="*/ 345440 w 438683"/>
                <a:gd name="connsiteY1-16" fmla="*/ 0 h 199747"/>
                <a:gd name="connsiteX2-17" fmla="*/ 0 w 438683"/>
                <a:gd name="connsiteY2-18" fmla="*/ 0 h 199747"/>
                <a:gd name="connsiteX0-19" fmla="*/ 482551 w 482551"/>
                <a:gd name="connsiteY0-20" fmla="*/ 226698 h 226698"/>
                <a:gd name="connsiteX1-21" fmla="*/ 345440 w 482551"/>
                <a:gd name="connsiteY1-22" fmla="*/ 0 h 226698"/>
                <a:gd name="connsiteX2-23" fmla="*/ 0 w 482551"/>
                <a:gd name="connsiteY2-24" fmla="*/ 0 h 226698"/>
              </a:gdLst>
              <a:ahLst/>
              <a:cxnLst>
                <a:cxn ang="0">
                  <a:pos x="connsiteX0-1" y="connsiteY0-2"/>
                </a:cxn>
                <a:cxn ang="0">
                  <a:pos x="connsiteX1-3" y="connsiteY1-4"/>
                </a:cxn>
                <a:cxn ang="0">
                  <a:pos x="connsiteX2-5" y="connsiteY2-6"/>
                </a:cxn>
              </a:cxnLst>
              <a:rect l="l" t="t" r="r" b="b"/>
              <a:pathLst>
                <a:path w="482551" h="226698">
                  <a:moveTo>
                    <a:pt x="482551" y="226698"/>
                  </a:moveTo>
                  <a:lnTo>
                    <a:pt x="345440" y="0"/>
                  </a:lnTo>
                  <a:lnTo>
                    <a:pt x="0" y="0"/>
                  </a:lnTo>
                </a:path>
              </a:pathLst>
            </a:custGeom>
            <a:noFill/>
            <a:ln w="3175">
              <a:solidFill>
                <a:schemeClr val="tx1"/>
              </a:solidFill>
              <a:headEnd type="ova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Roboto Thin" charset="0"/>
                <a:ea typeface="Roboto Thin" charset="0"/>
                <a:cs typeface="Roboto Thin" charset="0"/>
              </a:endParaRPr>
            </a:p>
          </p:txBody>
        </p:sp>
        <p:sp>
          <p:nvSpPr>
            <p:cNvPr id="18" name="TextBox 17"/>
            <p:cNvSpPr txBox="1"/>
            <p:nvPr/>
          </p:nvSpPr>
          <p:spPr>
            <a:xfrm>
              <a:off x="8310783" y="2475682"/>
              <a:ext cx="1221809" cy="461665"/>
            </a:xfrm>
            <a:prstGeom prst="rect">
              <a:avLst/>
            </a:prstGeom>
            <a:noFill/>
          </p:spPr>
          <p:txBody>
            <a:bodyPr wrap="none" rtlCol="0">
              <a:spAutoFit/>
            </a:bodyPr>
            <a:lstStyle/>
            <a:p>
              <a:r>
                <a:rPr lang="en-US" sz="2400"/>
                <a:t>Data 04</a:t>
              </a:r>
            </a:p>
          </p:txBody>
        </p:sp>
        <p:sp>
          <p:nvSpPr>
            <p:cNvPr id="20" name="Rectangle 19"/>
            <p:cNvSpPr/>
            <p:nvPr/>
          </p:nvSpPr>
          <p:spPr>
            <a:xfrm>
              <a:off x="8598520" y="1781225"/>
              <a:ext cx="646331" cy="646331"/>
            </a:xfrm>
            <a:prstGeom prst="rect">
              <a:avLst/>
            </a:prstGeom>
          </p:spPr>
          <p:txBody>
            <a:bodyPr wrap="none">
              <a:spAutoFit/>
            </a:bodyPr>
            <a:lstStyle/>
            <a:p>
              <a:r>
                <a:rPr lang="en-US" sz="3600">
                  <a:solidFill>
                    <a:schemeClr val="accent1"/>
                  </a:solidFill>
                  <a:latin typeface="dt-business-02" panose="02000509000000000000" pitchFamily="49" charset="0"/>
                  <a:cs typeface="Arial" panose="020B0604020202020204" pitchFamily="34" charset="0"/>
                </a:rPr>
                <a:t>v</a:t>
              </a:r>
              <a:endParaRPr lang="en-US" sz="3600">
                <a:solidFill>
                  <a:schemeClr val="accent1"/>
                </a:solidFill>
              </a:endParaRPr>
            </a:p>
          </p:txBody>
        </p:sp>
      </p:grpSp>
      <p:grpSp>
        <p:nvGrpSpPr>
          <p:cNvPr id="26" name="Group 25"/>
          <p:cNvGrpSpPr/>
          <p:nvPr/>
        </p:nvGrpSpPr>
        <p:grpSpPr>
          <a:xfrm>
            <a:off x="2879917" y="1606788"/>
            <a:ext cx="1924346" cy="1179896"/>
            <a:chOff x="2879917" y="1606788"/>
            <a:chExt cx="1924346" cy="1179896"/>
          </a:xfrm>
        </p:grpSpPr>
        <p:sp>
          <p:nvSpPr>
            <p:cNvPr id="22" name="Freeform 21"/>
            <p:cNvSpPr/>
            <p:nvPr/>
          </p:nvSpPr>
          <p:spPr>
            <a:xfrm>
              <a:off x="2897321" y="2273744"/>
              <a:ext cx="1906942" cy="235457"/>
            </a:xfrm>
            <a:custGeom>
              <a:avLst/>
              <a:gdLst>
                <a:gd name="connsiteX0" fmla="*/ 670560 w 670560"/>
                <a:gd name="connsiteY0" fmla="*/ 304800 h 304800"/>
                <a:gd name="connsiteX1" fmla="*/ 345440 w 670560"/>
                <a:gd name="connsiteY1" fmla="*/ 0 h 304800"/>
                <a:gd name="connsiteX2" fmla="*/ 0 w 670560"/>
                <a:gd name="connsiteY2" fmla="*/ 0 h 304800"/>
                <a:gd name="connsiteX0-1" fmla="*/ 481054 w 481054"/>
                <a:gd name="connsiteY0-2" fmla="*/ 290855 h 290855"/>
                <a:gd name="connsiteX1-3" fmla="*/ 345440 w 481054"/>
                <a:gd name="connsiteY1-4" fmla="*/ 0 h 290855"/>
                <a:gd name="connsiteX2-5" fmla="*/ 0 w 481054"/>
                <a:gd name="connsiteY2-6" fmla="*/ 0 h 290855"/>
                <a:gd name="connsiteX0-7" fmla="*/ 435573 w 435573"/>
                <a:gd name="connsiteY0-8" fmla="*/ 192310 h 192310"/>
                <a:gd name="connsiteX1-9" fmla="*/ 345440 w 435573"/>
                <a:gd name="connsiteY1-10" fmla="*/ 0 h 192310"/>
                <a:gd name="connsiteX2-11" fmla="*/ 0 w 435573"/>
                <a:gd name="connsiteY2-12" fmla="*/ 0 h 192310"/>
                <a:gd name="connsiteX0-13" fmla="*/ 438683 w 438683"/>
                <a:gd name="connsiteY0-14" fmla="*/ 199747 h 199747"/>
                <a:gd name="connsiteX1-15" fmla="*/ 345440 w 438683"/>
                <a:gd name="connsiteY1-16" fmla="*/ 0 h 199747"/>
                <a:gd name="connsiteX2-17" fmla="*/ 0 w 438683"/>
                <a:gd name="connsiteY2-18" fmla="*/ 0 h 199747"/>
                <a:gd name="connsiteX0-19" fmla="*/ 482551 w 482551"/>
                <a:gd name="connsiteY0-20" fmla="*/ 226698 h 226698"/>
                <a:gd name="connsiteX1-21" fmla="*/ 345440 w 482551"/>
                <a:gd name="connsiteY1-22" fmla="*/ 0 h 226698"/>
                <a:gd name="connsiteX2-23" fmla="*/ 0 w 482551"/>
                <a:gd name="connsiteY2-24" fmla="*/ 0 h 226698"/>
              </a:gdLst>
              <a:ahLst/>
              <a:cxnLst>
                <a:cxn ang="0">
                  <a:pos x="connsiteX0-1" y="connsiteY0-2"/>
                </a:cxn>
                <a:cxn ang="0">
                  <a:pos x="connsiteX1-3" y="connsiteY1-4"/>
                </a:cxn>
                <a:cxn ang="0">
                  <a:pos x="connsiteX2-5" y="connsiteY2-6"/>
                </a:cxn>
              </a:cxnLst>
              <a:rect l="l" t="t" r="r" b="b"/>
              <a:pathLst>
                <a:path w="482551" h="226698">
                  <a:moveTo>
                    <a:pt x="482551" y="226698"/>
                  </a:moveTo>
                  <a:lnTo>
                    <a:pt x="345440" y="0"/>
                  </a:lnTo>
                  <a:lnTo>
                    <a:pt x="0" y="0"/>
                  </a:lnTo>
                </a:path>
              </a:pathLst>
            </a:custGeom>
            <a:noFill/>
            <a:ln w="3175">
              <a:solidFill>
                <a:schemeClr val="tx1"/>
              </a:solidFill>
              <a:headEnd type="ova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Roboto Thin" charset="0"/>
                <a:ea typeface="Roboto Thin" charset="0"/>
                <a:cs typeface="Roboto Thin" charset="0"/>
              </a:endParaRPr>
            </a:p>
          </p:txBody>
        </p:sp>
        <p:sp>
          <p:nvSpPr>
            <p:cNvPr id="23" name="TextBox 22"/>
            <p:cNvSpPr txBox="1"/>
            <p:nvPr/>
          </p:nvSpPr>
          <p:spPr>
            <a:xfrm>
              <a:off x="2879917" y="2325019"/>
              <a:ext cx="1221809" cy="461665"/>
            </a:xfrm>
            <a:prstGeom prst="rect">
              <a:avLst/>
            </a:prstGeom>
            <a:noFill/>
          </p:spPr>
          <p:txBody>
            <a:bodyPr wrap="none" rtlCol="0">
              <a:spAutoFit/>
            </a:bodyPr>
            <a:lstStyle/>
            <a:p>
              <a:r>
                <a:rPr lang="en-US" sz="2400"/>
                <a:t>Data 04</a:t>
              </a:r>
            </a:p>
          </p:txBody>
        </p:sp>
        <p:sp>
          <p:nvSpPr>
            <p:cNvPr id="25" name="Rectangle 24"/>
            <p:cNvSpPr/>
            <p:nvPr/>
          </p:nvSpPr>
          <p:spPr>
            <a:xfrm>
              <a:off x="3148509" y="1606788"/>
              <a:ext cx="646331" cy="646331"/>
            </a:xfrm>
            <a:prstGeom prst="rect">
              <a:avLst/>
            </a:prstGeom>
          </p:spPr>
          <p:txBody>
            <a:bodyPr wrap="none">
              <a:spAutoFit/>
            </a:bodyPr>
            <a:lstStyle/>
            <a:p>
              <a:r>
                <a:rPr lang="en-US" sz="3600">
                  <a:solidFill>
                    <a:schemeClr val="accent2"/>
                  </a:solidFill>
                  <a:latin typeface="dt-business-07" panose="02000509000000000000" pitchFamily="49" charset="0"/>
                  <a:cs typeface="Arial" panose="020B0604020202020204" pitchFamily="34" charset="0"/>
                </a:rPr>
                <a:t>O</a:t>
              </a:r>
              <a:endParaRPr lang="en-US" sz="3600">
                <a:solidFill>
                  <a:schemeClr val="accent2"/>
                </a:solidFill>
              </a:endParaRPr>
            </a:p>
          </p:txBody>
        </p:sp>
      </p:grpSp>
      <p:grpSp>
        <p:nvGrpSpPr>
          <p:cNvPr id="27" name="Group 26"/>
          <p:cNvGrpSpPr/>
          <p:nvPr/>
        </p:nvGrpSpPr>
        <p:grpSpPr>
          <a:xfrm>
            <a:off x="885825" y="2606088"/>
            <a:ext cx="3823393" cy="1214382"/>
            <a:chOff x="885825" y="2606088"/>
            <a:chExt cx="3823393" cy="1214382"/>
          </a:xfrm>
        </p:grpSpPr>
        <p:sp>
          <p:nvSpPr>
            <p:cNvPr id="28" name="Freeform 27"/>
            <p:cNvSpPr/>
            <p:nvPr/>
          </p:nvSpPr>
          <p:spPr>
            <a:xfrm>
              <a:off x="885825" y="3254759"/>
              <a:ext cx="3823393" cy="235457"/>
            </a:xfrm>
            <a:custGeom>
              <a:avLst/>
              <a:gdLst>
                <a:gd name="connsiteX0" fmla="*/ 670560 w 670560"/>
                <a:gd name="connsiteY0" fmla="*/ 304800 h 304800"/>
                <a:gd name="connsiteX1" fmla="*/ 345440 w 670560"/>
                <a:gd name="connsiteY1" fmla="*/ 0 h 304800"/>
                <a:gd name="connsiteX2" fmla="*/ 0 w 670560"/>
                <a:gd name="connsiteY2" fmla="*/ 0 h 304800"/>
                <a:gd name="connsiteX0-1" fmla="*/ 481054 w 481054"/>
                <a:gd name="connsiteY0-2" fmla="*/ 290855 h 290855"/>
                <a:gd name="connsiteX1-3" fmla="*/ 345440 w 481054"/>
                <a:gd name="connsiteY1-4" fmla="*/ 0 h 290855"/>
                <a:gd name="connsiteX2-5" fmla="*/ 0 w 481054"/>
                <a:gd name="connsiteY2-6" fmla="*/ 0 h 290855"/>
                <a:gd name="connsiteX0-7" fmla="*/ 435573 w 435573"/>
                <a:gd name="connsiteY0-8" fmla="*/ 192310 h 192310"/>
                <a:gd name="connsiteX1-9" fmla="*/ 345440 w 435573"/>
                <a:gd name="connsiteY1-10" fmla="*/ 0 h 192310"/>
                <a:gd name="connsiteX2-11" fmla="*/ 0 w 435573"/>
                <a:gd name="connsiteY2-12" fmla="*/ 0 h 192310"/>
                <a:gd name="connsiteX0-13" fmla="*/ 438683 w 438683"/>
                <a:gd name="connsiteY0-14" fmla="*/ 199747 h 199747"/>
                <a:gd name="connsiteX1-15" fmla="*/ 345440 w 438683"/>
                <a:gd name="connsiteY1-16" fmla="*/ 0 h 199747"/>
                <a:gd name="connsiteX2-17" fmla="*/ 0 w 438683"/>
                <a:gd name="connsiteY2-18" fmla="*/ 0 h 199747"/>
                <a:gd name="connsiteX0-19" fmla="*/ 482551 w 482551"/>
                <a:gd name="connsiteY0-20" fmla="*/ 226698 h 226698"/>
                <a:gd name="connsiteX1-21" fmla="*/ 345440 w 482551"/>
                <a:gd name="connsiteY1-22" fmla="*/ 0 h 226698"/>
                <a:gd name="connsiteX2-23" fmla="*/ 0 w 482551"/>
                <a:gd name="connsiteY2-24" fmla="*/ 0 h 226698"/>
              </a:gdLst>
              <a:ahLst/>
              <a:cxnLst>
                <a:cxn ang="0">
                  <a:pos x="connsiteX0-1" y="connsiteY0-2"/>
                </a:cxn>
                <a:cxn ang="0">
                  <a:pos x="connsiteX1-3" y="connsiteY1-4"/>
                </a:cxn>
                <a:cxn ang="0">
                  <a:pos x="connsiteX2-5" y="connsiteY2-6"/>
                </a:cxn>
              </a:cxnLst>
              <a:rect l="l" t="t" r="r" b="b"/>
              <a:pathLst>
                <a:path w="482551" h="226698">
                  <a:moveTo>
                    <a:pt x="482551" y="226698"/>
                  </a:moveTo>
                  <a:lnTo>
                    <a:pt x="345440" y="0"/>
                  </a:lnTo>
                  <a:lnTo>
                    <a:pt x="0" y="0"/>
                  </a:lnTo>
                </a:path>
              </a:pathLst>
            </a:custGeom>
            <a:noFill/>
            <a:ln w="3175">
              <a:solidFill>
                <a:schemeClr val="tx1"/>
              </a:solidFill>
              <a:headEnd type="ova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Roboto Thin" charset="0"/>
                <a:ea typeface="Roboto Thin" charset="0"/>
                <a:cs typeface="Roboto Thin" charset="0"/>
              </a:endParaRPr>
            </a:p>
          </p:txBody>
        </p:sp>
        <p:sp>
          <p:nvSpPr>
            <p:cNvPr id="29" name="TextBox 28"/>
            <p:cNvSpPr txBox="1"/>
            <p:nvPr/>
          </p:nvSpPr>
          <p:spPr>
            <a:xfrm>
              <a:off x="1002000" y="3358805"/>
              <a:ext cx="1221809" cy="461665"/>
            </a:xfrm>
            <a:prstGeom prst="rect">
              <a:avLst/>
            </a:prstGeom>
            <a:noFill/>
          </p:spPr>
          <p:txBody>
            <a:bodyPr wrap="none" rtlCol="0">
              <a:spAutoFit/>
            </a:bodyPr>
            <a:lstStyle/>
            <a:p>
              <a:r>
                <a:rPr lang="en-US" sz="2400"/>
                <a:t>Data 04</a:t>
              </a:r>
            </a:p>
          </p:txBody>
        </p:sp>
        <p:sp>
          <p:nvSpPr>
            <p:cNvPr id="30" name="Rectangle 29"/>
            <p:cNvSpPr/>
            <p:nvPr/>
          </p:nvSpPr>
          <p:spPr>
            <a:xfrm>
              <a:off x="1289738" y="2606088"/>
              <a:ext cx="646331" cy="646331"/>
            </a:xfrm>
            <a:prstGeom prst="rect">
              <a:avLst/>
            </a:prstGeom>
          </p:spPr>
          <p:txBody>
            <a:bodyPr wrap="none">
              <a:spAutoFit/>
            </a:bodyPr>
            <a:lstStyle/>
            <a:p>
              <a:r>
                <a:rPr lang="en-US" sz="3600">
                  <a:solidFill>
                    <a:schemeClr val="accent3"/>
                  </a:solidFill>
                  <a:latin typeface="dt-business-07" panose="02000509000000000000" pitchFamily="49" charset="0"/>
                  <a:cs typeface="Arial" panose="020B0604020202020204" pitchFamily="34" charset="0"/>
                </a:rPr>
                <a:t>b</a:t>
              </a:r>
              <a:endParaRPr lang="en-US" sz="3600">
                <a:solidFill>
                  <a:schemeClr val="accent3"/>
                </a:solidFill>
              </a:endParaRPr>
            </a:p>
          </p:txBody>
        </p:sp>
      </p:grpSp>
      <p:grpSp>
        <p:nvGrpSpPr>
          <p:cNvPr id="31" name="Group 30"/>
          <p:cNvGrpSpPr/>
          <p:nvPr/>
        </p:nvGrpSpPr>
        <p:grpSpPr>
          <a:xfrm>
            <a:off x="3148509" y="3893432"/>
            <a:ext cx="2010698" cy="1087225"/>
            <a:chOff x="3148509" y="3893432"/>
            <a:chExt cx="2010698" cy="1087225"/>
          </a:xfrm>
        </p:grpSpPr>
        <p:sp>
          <p:nvSpPr>
            <p:cNvPr id="33" name="Freeform 32"/>
            <p:cNvSpPr/>
            <p:nvPr/>
          </p:nvSpPr>
          <p:spPr>
            <a:xfrm flipV="1">
              <a:off x="3148509" y="4174539"/>
              <a:ext cx="2010698" cy="320991"/>
            </a:xfrm>
            <a:custGeom>
              <a:avLst/>
              <a:gdLst>
                <a:gd name="connsiteX0" fmla="*/ 670560 w 670560"/>
                <a:gd name="connsiteY0" fmla="*/ 304800 h 304800"/>
                <a:gd name="connsiteX1" fmla="*/ 345440 w 670560"/>
                <a:gd name="connsiteY1" fmla="*/ 0 h 304800"/>
                <a:gd name="connsiteX2" fmla="*/ 0 w 670560"/>
                <a:gd name="connsiteY2" fmla="*/ 0 h 304800"/>
                <a:gd name="connsiteX0-1" fmla="*/ 481054 w 481054"/>
                <a:gd name="connsiteY0-2" fmla="*/ 290855 h 290855"/>
                <a:gd name="connsiteX1-3" fmla="*/ 345440 w 481054"/>
                <a:gd name="connsiteY1-4" fmla="*/ 0 h 290855"/>
                <a:gd name="connsiteX2-5" fmla="*/ 0 w 481054"/>
                <a:gd name="connsiteY2-6" fmla="*/ 0 h 290855"/>
                <a:gd name="connsiteX0-7" fmla="*/ 435573 w 435573"/>
                <a:gd name="connsiteY0-8" fmla="*/ 192310 h 192310"/>
                <a:gd name="connsiteX1-9" fmla="*/ 345440 w 435573"/>
                <a:gd name="connsiteY1-10" fmla="*/ 0 h 192310"/>
                <a:gd name="connsiteX2-11" fmla="*/ 0 w 435573"/>
                <a:gd name="connsiteY2-12" fmla="*/ 0 h 192310"/>
                <a:gd name="connsiteX0-13" fmla="*/ 438683 w 438683"/>
                <a:gd name="connsiteY0-14" fmla="*/ 199747 h 199747"/>
                <a:gd name="connsiteX1-15" fmla="*/ 345440 w 438683"/>
                <a:gd name="connsiteY1-16" fmla="*/ 0 h 199747"/>
                <a:gd name="connsiteX2-17" fmla="*/ 0 w 438683"/>
                <a:gd name="connsiteY2-18" fmla="*/ 0 h 199747"/>
                <a:gd name="connsiteX0-19" fmla="*/ 482551 w 482551"/>
                <a:gd name="connsiteY0-20" fmla="*/ 226698 h 226698"/>
                <a:gd name="connsiteX1-21" fmla="*/ 345440 w 482551"/>
                <a:gd name="connsiteY1-22" fmla="*/ 0 h 226698"/>
                <a:gd name="connsiteX2-23" fmla="*/ 0 w 482551"/>
                <a:gd name="connsiteY2-24" fmla="*/ 0 h 226698"/>
              </a:gdLst>
              <a:ahLst/>
              <a:cxnLst>
                <a:cxn ang="0">
                  <a:pos x="connsiteX0-1" y="connsiteY0-2"/>
                </a:cxn>
                <a:cxn ang="0">
                  <a:pos x="connsiteX1-3" y="connsiteY1-4"/>
                </a:cxn>
                <a:cxn ang="0">
                  <a:pos x="connsiteX2-5" y="connsiteY2-6"/>
                </a:cxn>
              </a:cxnLst>
              <a:rect l="l" t="t" r="r" b="b"/>
              <a:pathLst>
                <a:path w="482551" h="226698">
                  <a:moveTo>
                    <a:pt x="482551" y="226698"/>
                  </a:moveTo>
                  <a:lnTo>
                    <a:pt x="345440" y="0"/>
                  </a:lnTo>
                  <a:lnTo>
                    <a:pt x="0" y="0"/>
                  </a:lnTo>
                </a:path>
              </a:pathLst>
            </a:custGeom>
            <a:noFill/>
            <a:ln w="3175">
              <a:solidFill>
                <a:schemeClr val="tx1"/>
              </a:solidFill>
              <a:headEnd type="ova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Roboto Thin" charset="0"/>
                <a:ea typeface="Roboto Thin" charset="0"/>
                <a:cs typeface="Roboto Thin" charset="0"/>
              </a:endParaRPr>
            </a:p>
          </p:txBody>
        </p:sp>
        <p:sp>
          <p:nvSpPr>
            <p:cNvPr id="36" name="Rectangle 35"/>
            <p:cNvSpPr/>
            <p:nvPr/>
          </p:nvSpPr>
          <p:spPr>
            <a:xfrm>
              <a:off x="3513315" y="3893432"/>
              <a:ext cx="646331" cy="646331"/>
            </a:xfrm>
            <a:prstGeom prst="rect">
              <a:avLst/>
            </a:prstGeom>
          </p:spPr>
          <p:txBody>
            <a:bodyPr wrap="none">
              <a:spAutoFit/>
            </a:bodyPr>
            <a:lstStyle/>
            <a:p>
              <a:r>
                <a:rPr lang="en-US" sz="3600">
                  <a:solidFill>
                    <a:schemeClr val="accent4"/>
                  </a:solidFill>
                  <a:latin typeface="dt-business-07" panose="02000509000000000000" pitchFamily="49" charset="0"/>
                  <a:cs typeface="Arial" panose="020B0604020202020204" pitchFamily="34" charset="0"/>
                </a:rPr>
                <a:t>s</a:t>
              </a:r>
              <a:endParaRPr lang="en-US" sz="3600">
                <a:solidFill>
                  <a:schemeClr val="accent4"/>
                </a:solidFill>
              </a:endParaRPr>
            </a:p>
          </p:txBody>
        </p:sp>
        <p:sp>
          <p:nvSpPr>
            <p:cNvPr id="37" name="TextBox 36"/>
            <p:cNvSpPr txBox="1"/>
            <p:nvPr/>
          </p:nvSpPr>
          <p:spPr>
            <a:xfrm>
              <a:off x="3195720" y="4518992"/>
              <a:ext cx="1221809" cy="461665"/>
            </a:xfrm>
            <a:prstGeom prst="rect">
              <a:avLst/>
            </a:prstGeom>
            <a:noFill/>
          </p:spPr>
          <p:txBody>
            <a:bodyPr wrap="none" rtlCol="0">
              <a:spAutoFit/>
            </a:bodyPr>
            <a:lstStyle/>
            <a:p>
              <a:r>
                <a:rPr lang="en-US" sz="2400"/>
                <a:t>Data 04</a:t>
              </a:r>
            </a:p>
          </p:txBody>
        </p:sp>
      </p:grpSp>
      <p:sp>
        <p:nvSpPr>
          <p:cNvPr id="38" name="TextBox 37"/>
          <p:cNvSpPr txBox="1"/>
          <p:nvPr/>
        </p:nvSpPr>
        <p:spPr>
          <a:xfrm flipH="1">
            <a:off x="8119366" y="4174539"/>
            <a:ext cx="3678587" cy="1621155"/>
          </a:xfrm>
          <a:prstGeom prst="rect">
            <a:avLst/>
          </a:prstGeom>
          <a:noFill/>
        </p:spPr>
        <p:txBody>
          <a:bodyPr wrap="square" rtlCol="0">
            <a:spAutoFit/>
          </a:bodyPr>
          <a:lstStyle/>
          <a:p>
            <a:pPr>
              <a:lnSpc>
                <a:spcPts val="1700"/>
              </a:lnSpc>
            </a:pPr>
            <a:r>
              <a:rPr lang="en-US" sz="7200">
                <a:solidFill>
                  <a:schemeClr val="tx1">
                    <a:lumMod val="90000"/>
                    <a:lumOff val="10000"/>
                  </a:schemeClr>
                </a:solidFill>
              </a:rPr>
              <a:t>201X</a:t>
            </a:r>
          </a:p>
          <a:p>
            <a:pPr>
              <a:lnSpc>
                <a:spcPct val="89000"/>
              </a:lnSpc>
            </a:pPr>
            <a:r>
              <a:rPr lang="en-US" sz="1600"/>
              <a:t>is to replace the Lorem Ipsum text with whatever text you prefer. Lorem ipsum is placeholder text. In fact, I think it means “holder of place text” in latin. Well, maybe not exactly…</a:t>
            </a:r>
          </a:p>
        </p:txBody>
      </p:sp>
      <p:grpSp>
        <p:nvGrpSpPr>
          <p:cNvPr id="21" name="Group 20"/>
          <p:cNvGrpSpPr/>
          <p:nvPr/>
        </p:nvGrpSpPr>
        <p:grpSpPr>
          <a:xfrm>
            <a:off x="4685567" y="2047142"/>
            <a:ext cx="2611317" cy="2611317"/>
            <a:chOff x="4685567" y="2047142"/>
            <a:chExt cx="2611317" cy="2611317"/>
          </a:xfrm>
        </p:grpSpPr>
        <p:sp>
          <p:nvSpPr>
            <p:cNvPr id="6" name="Pie 5"/>
            <p:cNvSpPr/>
            <p:nvPr/>
          </p:nvSpPr>
          <p:spPr bwMode="auto">
            <a:xfrm>
              <a:off x="4685567" y="2047142"/>
              <a:ext cx="2611317" cy="2611317"/>
            </a:xfrm>
            <a:prstGeom prst="pie">
              <a:avLst>
                <a:gd name="adj1" fmla="val 11437443"/>
                <a:gd name="adj2" fmla="val 16352689"/>
              </a:avLst>
            </a:prstGeom>
            <a:solidFill>
              <a:schemeClr val="accent2"/>
            </a:solidFill>
            <a:ln>
              <a:no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a:p>
          </p:txBody>
        </p:sp>
        <p:sp>
          <p:nvSpPr>
            <p:cNvPr id="9" name="TextBox 8"/>
            <p:cNvSpPr txBox="1"/>
            <p:nvPr/>
          </p:nvSpPr>
          <p:spPr>
            <a:xfrm>
              <a:off x="5095434" y="2486665"/>
              <a:ext cx="825579" cy="507832"/>
            </a:xfrm>
            <a:prstGeom prst="rect">
              <a:avLst/>
            </a:prstGeom>
            <a:noFill/>
          </p:spPr>
          <p:txBody>
            <a:bodyPr wrap="none" rtlCol="0">
              <a:spAutoFit/>
            </a:bodyPr>
            <a:lstStyle/>
            <a:p>
              <a:pPr algn="ctr"/>
              <a:r>
                <a:rPr lang="en-US" sz="2400">
                  <a:solidFill>
                    <a:schemeClr val="bg1"/>
                  </a:solidFill>
                </a:rPr>
                <a:t>20%</a:t>
              </a:r>
            </a:p>
          </p:txBody>
        </p:sp>
      </p:grpSp>
      <p:grpSp>
        <p:nvGrpSpPr>
          <p:cNvPr id="3" name="Group 2"/>
          <p:cNvGrpSpPr/>
          <p:nvPr/>
        </p:nvGrpSpPr>
        <p:grpSpPr>
          <a:xfrm>
            <a:off x="4555001" y="1916576"/>
            <a:ext cx="2872448" cy="2872448"/>
            <a:chOff x="4555001" y="1916576"/>
            <a:chExt cx="2872448" cy="2872448"/>
          </a:xfrm>
        </p:grpSpPr>
        <p:sp>
          <p:nvSpPr>
            <p:cNvPr id="7" name="Pie 6"/>
            <p:cNvSpPr/>
            <p:nvPr/>
          </p:nvSpPr>
          <p:spPr bwMode="auto">
            <a:xfrm flipH="1">
              <a:off x="4555001" y="1916576"/>
              <a:ext cx="2872448" cy="2872448"/>
            </a:xfrm>
            <a:prstGeom prst="pie">
              <a:avLst>
                <a:gd name="adj1" fmla="val 4060552"/>
                <a:gd name="adj2" fmla="val 16200000"/>
              </a:avLst>
            </a:prstGeom>
            <a:solidFill>
              <a:schemeClr val="accent1"/>
            </a:solidFill>
            <a:ln>
              <a:noFill/>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a:endParaRPr lang="en-US"/>
            </a:p>
          </p:txBody>
        </p:sp>
        <p:sp>
          <p:nvSpPr>
            <p:cNvPr id="8" name="TextBox 7"/>
            <p:cNvSpPr txBox="1"/>
            <p:nvPr/>
          </p:nvSpPr>
          <p:spPr>
            <a:xfrm>
              <a:off x="5783561" y="3882751"/>
              <a:ext cx="1139447" cy="710964"/>
            </a:xfrm>
            <a:prstGeom prst="rect">
              <a:avLst/>
            </a:prstGeom>
            <a:noFill/>
          </p:spPr>
          <p:txBody>
            <a:bodyPr wrap="none" rtlCol="0">
              <a:spAutoFit/>
            </a:bodyPr>
            <a:lstStyle/>
            <a:p>
              <a:r>
                <a:rPr lang="en-US" sz="3600">
                  <a:solidFill>
                    <a:schemeClr val="bg1"/>
                  </a:solidFill>
                </a:rPr>
                <a:t>60%</a:t>
              </a:r>
            </a:p>
          </p:txBody>
        </p:sp>
      </p:grpSp>
      <p:sp>
        <p:nvSpPr>
          <p:cNvPr id="34" name="Title 1"/>
          <p:cNvSpPr txBox="1"/>
          <p:nvPr/>
        </p:nvSpPr>
        <p:spPr>
          <a:xfrm>
            <a:off x="506926" y="491011"/>
            <a:ext cx="7185645" cy="10223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Circular Loading Progress Graphic</a:t>
            </a:r>
          </a:p>
          <a:p>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nodeType="withEffect">
                                  <p:stCondLst>
                                    <p:cond delay="1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360"/>
                                          </p:val>
                                        </p:tav>
                                        <p:tav tm="100000">
                                          <p:val>
                                            <p:fltVal val="0"/>
                                          </p:val>
                                        </p:tav>
                                      </p:tavLst>
                                    </p:anim>
                                    <p:animEffect transition="in" filter="fade">
                                      <p:cBhvr>
                                        <p:cTn id="16" dur="500"/>
                                        <p:tgtEl>
                                          <p:spTgt spid="21"/>
                                        </p:tgtEl>
                                      </p:cBhvr>
                                    </p:animEffect>
                                  </p:childTnLst>
                                </p:cTn>
                              </p:par>
                              <p:par>
                                <p:cTn id="17" presetID="49" presetClass="entr" presetSubtype="0" decel="10000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 calcmode="lin" valueType="num">
                                      <p:cBhvr>
                                        <p:cTn id="21" dur="500" fill="hold"/>
                                        <p:tgtEl>
                                          <p:spTgt spid="16"/>
                                        </p:tgtEl>
                                        <p:attrNameLst>
                                          <p:attrName>style.rotation</p:attrName>
                                        </p:attrNameLst>
                                      </p:cBhvr>
                                      <p:tavLst>
                                        <p:tav tm="0">
                                          <p:val>
                                            <p:fltVal val="360"/>
                                          </p:val>
                                        </p:tav>
                                        <p:tav tm="100000">
                                          <p:val>
                                            <p:fltVal val="0"/>
                                          </p:val>
                                        </p:tav>
                                      </p:tavLst>
                                    </p:anim>
                                    <p:animEffect transition="in" filter="fade">
                                      <p:cBhvr>
                                        <p:cTn id="22" dur="500"/>
                                        <p:tgtEl>
                                          <p:spTgt spid="16"/>
                                        </p:tgtEl>
                                      </p:cBhvr>
                                    </p:animEffect>
                                  </p:childTnLst>
                                </p:cTn>
                              </p:par>
                              <p:par>
                                <p:cTn id="23" presetID="49" presetClass="entr" presetSubtype="0" decel="100000" fill="hold" nodeType="withEffect">
                                  <p:stCondLst>
                                    <p:cond delay="3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360"/>
                                          </p:val>
                                        </p:tav>
                                        <p:tav tm="100000">
                                          <p:val>
                                            <p:fltVal val="0"/>
                                          </p:val>
                                        </p:tav>
                                      </p:tavLst>
                                    </p:anim>
                                    <p:animEffect transition="in" filter="fade">
                                      <p:cBhvr>
                                        <p:cTn id="28" dur="500"/>
                                        <p:tgtEl>
                                          <p:spTgt spid="15"/>
                                        </p:tgtEl>
                                      </p:cBhvr>
                                    </p:animEffect>
                                  </p:childTnLst>
                                </p:cTn>
                              </p:par>
                              <p:par>
                                <p:cTn id="29" presetID="10" presetClass="entr" presetSubtype="0" fill="hold" nodeType="withEffect">
                                  <p:stCondLst>
                                    <p:cond delay="4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60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7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80665" y="2543021"/>
            <a:ext cx="1512883" cy="1512883"/>
            <a:chOff x="2580130" y="2601490"/>
            <a:chExt cx="1830587" cy="1830587"/>
          </a:xfrm>
        </p:grpSpPr>
        <p:sp>
          <p:nvSpPr>
            <p:cNvPr id="4" name="Pie 3"/>
            <p:cNvSpPr/>
            <p:nvPr/>
          </p:nvSpPr>
          <p:spPr>
            <a:xfrm>
              <a:off x="2663336" y="2684698"/>
              <a:ext cx="1664170" cy="1664170"/>
            </a:xfrm>
            <a:prstGeom prst="pie">
              <a:avLst>
                <a:gd name="adj1" fmla="val 16200000"/>
                <a:gd name="adj2" fmla="val 162000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p:cNvSpPr/>
            <p:nvPr/>
          </p:nvSpPr>
          <p:spPr>
            <a:xfrm>
              <a:off x="2580130" y="2601490"/>
              <a:ext cx="1830587" cy="1830587"/>
            </a:xfrm>
            <a:prstGeom prst="blockArc">
              <a:avLst>
                <a:gd name="adj1" fmla="val 10721758"/>
                <a:gd name="adj2" fmla="val 16266017"/>
                <a:gd name="adj3" fmla="val 145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2843468" y="2864830"/>
              <a:ext cx="1303909" cy="130390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90000"/>
                    <a:lumOff val="10000"/>
                  </a:schemeClr>
                </a:solidFill>
              </a:endParaRPr>
            </a:p>
          </p:txBody>
        </p:sp>
        <p:sp>
          <p:nvSpPr>
            <p:cNvPr id="9" name="TextBox 8"/>
            <p:cNvSpPr txBox="1"/>
            <p:nvPr/>
          </p:nvSpPr>
          <p:spPr>
            <a:xfrm>
              <a:off x="2912367" y="3148978"/>
              <a:ext cx="1166106" cy="707577"/>
            </a:xfrm>
            <a:prstGeom prst="rect">
              <a:avLst/>
            </a:prstGeom>
            <a:noFill/>
          </p:spPr>
          <p:txBody>
            <a:bodyPr wrap="none" rtlCol="0">
              <a:spAutoFit/>
            </a:bodyPr>
            <a:lstStyle/>
            <a:p>
              <a:pPr algn="ctr"/>
              <a:r>
                <a:rPr lang="en-US" sz="3200"/>
                <a:t>25%</a:t>
              </a:r>
            </a:p>
          </p:txBody>
        </p:sp>
      </p:grpSp>
      <p:grpSp>
        <p:nvGrpSpPr>
          <p:cNvPr id="11" name="Group 10"/>
          <p:cNvGrpSpPr/>
          <p:nvPr/>
        </p:nvGrpSpPr>
        <p:grpSpPr>
          <a:xfrm>
            <a:off x="3919929" y="2543021"/>
            <a:ext cx="1512883" cy="1512883"/>
            <a:chOff x="2580130" y="2601490"/>
            <a:chExt cx="1830587" cy="1830587"/>
          </a:xfrm>
        </p:grpSpPr>
        <p:sp>
          <p:nvSpPr>
            <p:cNvPr id="12" name="Pie 11"/>
            <p:cNvSpPr/>
            <p:nvPr/>
          </p:nvSpPr>
          <p:spPr>
            <a:xfrm>
              <a:off x="2663336" y="2684698"/>
              <a:ext cx="1664170" cy="1664170"/>
            </a:xfrm>
            <a:prstGeom prst="pie">
              <a:avLst>
                <a:gd name="adj1" fmla="val 16200000"/>
                <a:gd name="adj2" fmla="val 162000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lock Arc 12"/>
            <p:cNvSpPr/>
            <p:nvPr/>
          </p:nvSpPr>
          <p:spPr>
            <a:xfrm>
              <a:off x="2580130" y="2601490"/>
              <a:ext cx="1830587" cy="1830587"/>
            </a:xfrm>
            <a:prstGeom prst="blockArc">
              <a:avLst>
                <a:gd name="adj1" fmla="val 5343130"/>
                <a:gd name="adj2" fmla="val 16170561"/>
                <a:gd name="adj3" fmla="val 174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2843468" y="2864830"/>
              <a:ext cx="1303909" cy="130390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90000"/>
                    <a:lumOff val="10000"/>
                  </a:schemeClr>
                </a:solidFill>
              </a:endParaRPr>
            </a:p>
          </p:txBody>
        </p:sp>
        <p:sp>
          <p:nvSpPr>
            <p:cNvPr id="16" name="TextBox 15"/>
            <p:cNvSpPr txBox="1"/>
            <p:nvPr/>
          </p:nvSpPr>
          <p:spPr>
            <a:xfrm>
              <a:off x="2912368" y="3148978"/>
              <a:ext cx="1166106" cy="707577"/>
            </a:xfrm>
            <a:prstGeom prst="rect">
              <a:avLst/>
            </a:prstGeom>
            <a:noFill/>
          </p:spPr>
          <p:txBody>
            <a:bodyPr wrap="none" rtlCol="0">
              <a:spAutoFit/>
            </a:bodyPr>
            <a:lstStyle/>
            <a:p>
              <a:pPr algn="ctr"/>
              <a:r>
                <a:rPr lang="en-US" sz="3200"/>
                <a:t>50%</a:t>
              </a:r>
            </a:p>
          </p:txBody>
        </p:sp>
      </p:grpSp>
      <p:grpSp>
        <p:nvGrpSpPr>
          <p:cNvPr id="29" name="Group 28"/>
          <p:cNvGrpSpPr/>
          <p:nvPr/>
        </p:nvGrpSpPr>
        <p:grpSpPr>
          <a:xfrm>
            <a:off x="6759193" y="2543021"/>
            <a:ext cx="1512883" cy="1512883"/>
            <a:chOff x="2580130" y="2601490"/>
            <a:chExt cx="1830587" cy="1830587"/>
          </a:xfrm>
        </p:grpSpPr>
        <p:sp>
          <p:nvSpPr>
            <p:cNvPr id="30" name="Pie 29"/>
            <p:cNvSpPr/>
            <p:nvPr/>
          </p:nvSpPr>
          <p:spPr>
            <a:xfrm>
              <a:off x="2663336" y="2684698"/>
              <a:ext cx="1664170" cy="1664170"/>
            </a:xfrm>
            <a:prstGeom prst="pie">
              <a:avLst>
                <a:gd name="adj1" fmla="val 16200000"/>
                <a:gd name="adj2" fmla="val 162000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p:cNvSpPr/>
            <p:nvPr/>
          </p:nvSpPr>
          <p:spPr>
            <a:xfrm>
              <a:off x="2580130" y="2601490"/>
              <a:ext cx="1830587" cy="1830587"/>
            </a:xfrm>
            <a:prstGeom prst="blockArc">
              <a:avLst>
                <a:gd name="adj1" fmla="val 6203"/>
                <a:gd name="adj2" fmla="val 16170561"/>
                <a:gd name="adj3" fmla="val 174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p:cNvSpPr/>
            <p:nvPr/>
          </p:nvSpPr>
          <p:spPr>
            <a:xfrm>
              <a:off x="2843468" y="2864830"/>
              <a:ext cx="1303909" cy="1303909"/>
            </a:xfrm>
            <a:prstGeom prst="ellips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90000"/>
                    <a:lumOff val="10000"/>
                  </a:schemeClr>
                </a:solidFill>
              </a:endParaRPr>
            </a:p>
          </p:txBody>
        </p:sp>
        <p:sp>
          <p:nvSpPr>
            <p:cNvPr id="34" name="TextBox 33"/>
            <p:cNvSpPr txBox="1"/>
            <p:nvPr/>
          </p:nvSpPr>
          <p:spPr>
            <a:xfrm>
              <a:off x="2912368" y="3148978"/>
              <a:ext cx="1166106" cy="707577"/>
            </a:xfrm>
            <a:prstGeom prst="rect">
              <a:avLst/>
            </a:prstGeom>
            <a:noFill/>
          </p:spPr>
          <p:txBody>
            <a:bodyPr wrap="none" rtlCol="0">
              <a:spAutoFit/>
            </a:bodyPr>
            <a:lstStyle/>
            <a:p>
              <a:pPr algn="ctr"/>
              <a:r>
                <a:rPr lang="en-US" sz="3200"/>
                <a:t>75%</a:t>
              </a:r>
            </a:p>
          </p:txBody>
        </p:sp>
      </p:grpSp>
      <p:grpSp>
        <p:nvGrpSpPr>
          <p:cNvPr id="35" name="Group 34"/>
          <p:cNvGrpSpPr/>
          <p:nvPr/>
        </p:nvGrpSpPr>
        <p:grpSpPr>
          <a:xfrm>
            <a:off x="9598457" y="2543021"/>
            <a:ext cx="1512883" cy="1512883"/>
            <a:chOff x="2580130" y="2601490"/>
            <a:chExt cx="1830587" cy="1830587"/>
          </a:xfrm>
        </p:grpSpPr>
        <p:sp>
          <p:nvSpPr>
            <p:cNvPr id="36" name="Pie 35"/>
            <p:cNvSpPr/>
            <p:nvPr/>
          </p:nvSpPr>
          <p:spPr>
            <a:xfrm>
              <a:off x="2663336" y="2684698"/>
              <a:ext cx="1664170" cy="1664170"/>
            </a:xfrm>
            <a:prstGeom prst="pie">
              <a:avLst>
                <a:gd name="adj1" fmla="val 16200000"/>
                <a:gd name="adj2" fmla="val 162000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Block Arc 36"/>
            <p:cNvSpPr/>
            <p:nvPr/>
          </p:nvSpPr>
          <p:spPr>
            <a:xfrm>
              <a:off x="2580130" y="2601490"/>
              <a:ext cx="1830587" cy="1830587"/>
            </a:xfrm>
            <a:prstGeom prst="blockArc">
              <a:avLst>
                <a:gd name="adj1" fmla="val 17999061"/>
                <a:gd name="adj2" fmla="val 16170561"/>
                <a:gd name="adj3" fmla="val 174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val 37"/>
            <p:cNvSpPr/>
            <p:nvPr/>
          </p:nvSpPr>
          <p:spPr>
            <a:xfrm>
              <a:off x="2843468" y="2864830"/>
              <a:ext cx="1303909" cy="1303909"/>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90000"/>
                    <a:lumOff val="10000"/>
                  </a:schemeClr>
                </a:solidFill>
              </a:endParaRPr>
            </a:p>
          </p:txBody>
        </p:sp>
        <p:sp>
          <p:nvSpPr>
            <p:cNvPr id="40" name="TextBox 39"/>
            <p:cNvSpPr txBox="1"/>
            <p:nvPr/>
          </p:nvSpPr>
          <p:spPr>
            <a:xfrm>
              <a:off x="2912368" y="3148978"/>
              <a:ext cx="1166106" cy="707577"/>
            </a:xfrm>
            <a:prstGeom prst="rect">
              <a:avLst/>
            </a:prstGeom>
            <a:noFill/>
          </p:spPr>
          <p:txBody>
            <a:bodyPr wrap="none" rtlCol="0">
              <a:spAutoFit/>
            </a:bodyPr>
            <a:lstStyle/>
            <a:p>
              <a:pPr algn="ctr"/>
              <a:r>
                <a:rPr lang="en-US" sz="3200"/>
                <a:t>90%</a:t>
              </a:r>
            </a:p>
          </p:txBody>
        </p:sp>
      </p:grpSp>
      <p:sp>
        <p:nvSpPr>
          <p:cNvPr id="45" name="Title 1"/>
          <p:cNvSpPr txBox="1"/>
          <p:nvPr/>
        </p:nvSpPr>
        <p:spPr>
          <a:xfrm>
            <a:off x="3589971" y="1094898"/>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Four Custom Pie Chart</a:t>
            </a:r>
          </a:p>
          <a:p>
            <a:pPr algn="ctr"/>
            <a:r>
              <a:rPr lang="en-US" sz="1600"/>
              <a:t>Etiam dignissim dolor sit amet dictum volutpat</a:t>
            </a:r>
            <a:endParaRPr lang="en-US" sz="3200">
              <a:solidFill>
                <a:schemeClr val="tx1">
                  <a:lumMod val="90000"/>
                  <a:lumOff val="10000"/>
                </a:schemeClr>
              </a:solidFill>
            </a:endParaRPr>
          </a:p>
        </p:txBody>
      </p:sp>
      <p:sp>
        <p:nvSpPr>
          <p:cNvPr id="46" name="Rectangle 45"/>
          <p:cNvSpPr/>
          <p:nvPr/>
        </p:nvSpPr>
        <p:spPr>
          <a:xfrm>
            <a:off x="505461" y="4189895"/>
            <a:ext cx="2663284" cy="804451"/>
          </a:xfrm>
          <a:prstGeom prst="rect">
            <a:avLst/>
          </a:prstGeom>
        </p:spPr>
        <p:txBody>
          <a:bodyPr wrap="square">
            <a:spAutoFit/>
          </a:bodyPr>
          <a:lstStyle/>
          <a:p>
            <a:pPr algn="ctr">
              <a:lnSpc>
                <a:spcPct val="89000"/>
              </a:lnSpc>
            </a:pPr>
            <a:r>
              <a:rPr lang="en-US" sz="2400"/>
              <a:t>Option 01</a:t>
            </a:r>
            <a:endParaRPr lang="en-US" sz="1600"/>
          </a:p>
          <a:p>
            <a:pPr algn="ctr">
              <a:lnSpc>
                <a:spcPct val="89000"/>
              </a:lnSpc>
            </a:pPr>
            <a:r>
              <a:rPr lang="en-US" sz="1400"/>
              <a:t>Lorem ipsum dolor sit amet, consectetur adipiscing elit</a:t>
            </a:r>
          </a:p>
        </p:txBody>
      </p:sp>
      <p:sp>
        <p:nvSpPr>
          <p:cNvPr id="47" name="Rectangle 46"/>
          <p:cNvSpPr/>
          <p:nvPr/>
        </p:nvSpPr>
        <p:spPr>
          <a:xfrm>
            <a:off x="3344726" y="4189895"/>
            <a:ext cx="2663284" cy="804451"/>
          </a:xfrm>
          <a:prstGeom prst="rect">
            <a:avLst/>
          </a:prstGeom>
        </p:spPr>
        <p:txBody>
          <a:bodyPr wrap="square">
            <a:spAutoFit/>
          </a:bodyPr>
          <a:lstStyle/>
          <a:p>
            <a:pPr algn="ctr">
              <a:lnSpc>
                <a:spcPct val="89000"/>
              </a:lnSpc>
            </a:pPr>
            <a:r>
              <a:rPr lang="en-US" sz="2400"/>
              <a:t>Option 02</a:t>
            </a:r>
            <a:endParaRPr lang="en-US" sz="1600"/>
          </a:p>
          <a:p>
            <a:pPr algn="ctr">
              <a:lnSpc>
                <a:spcPct val="89000"/>
              </a:lnSpc>
            </a:pPr>
            <a:r>
              <a:rPr lang="en-US" sz="1400"/>
              <a:t>Lorem ipsum dolor sit amet, consectetur adipiscing elit</a:t>
            </a:r>
          </a:p>
        </p:txBody>
      </p:sp>
      <p:sp>
        <p:nvSpPr>
          <p:cNvPr id="48" name="Rectangle 47"/>
          <p:cNvSpPr/>
          <p:nvPr/>
        </p:nvSpPr>
        <p:spPr>
          <a:xfrm>
            <a:off x="6183991" y="4189895"/>
            <a:ext cx="2663284" cy="804451"/>
          </a:xfrm>
          <a:prstGeom prst="rect">
            <a:avLst/>
          </a:prstGeom>
        </p:spPr>
        <p:txBody>
          <a:bodyPr wrap="square">
            <a:spAutoFit/>
          </a:bodyPr>
          <a:lstStyle/>
          <a:p>
            <a:pPr algn="ctr">
              <a:lnSpc>
                <a:spcPct val="89000"/>
              </a:lnSpc>
            </a:pPr>
            <a:r>
              <a:rPr lang="en-US" sz="2400"/>
              <a:t>Option 03</a:t>
            </a:r>
            <a:endParaRPr lang="en-US" sz="1600"/>
          </a:p>
          <a:p>
            <a:pPr algn="ctr">
              <a:lnSpc>
                <a:spcPct val="89000"/>
              </a:lnSpc>
            </a:pPr>
            <a:r>
              <a:rPr lang="en-US" sz="1400"/>
              <a:t>Lorem ipsum dolor sit amet, consectetur adipiscing elit</a:t>
            </a:r>
          </a:p>
        </p:txBody>
      </p:sp>
      <p:sp>
        <p:nvSpPr>
          <p:cNvPr id="61" name="Rectangle 60"/>
          <p:cNvSpPr/>
          <p:nvPr/>
        </p:nvSpPr>
        <p:spPr>
          <a:xfrm>
            <a:off x="9023256" y="4189895"/>
            <a:ext cx="2663284" cy="804451"/>
          </a:xfrm>
          <a:prstGeom prst="rect">
            <a:avLst/>
          </a:prstGeom>
        </p:spPr>
        <p:txBody>
          <a:bodyPr wrap="square">
            <a:spAutoFit/>
          </a:bodyPr>
          <a:lstStyle/>
          <a:p>
            <a:pPr algn="ctr">
              <a:lnSpc>
                <a:spcPct val="89000"/>
              </a:lnSpc>
            </a:pPr>
            <a:r>
              <a:rPr lang="en-US" sz="2400"/>
              <a:t>Option 04</a:t>
            </a:r>
            <a:endParaRPr lang="en-US" sz="1600"/>
          </a:p>
          <a:p>
            <a:pPr algn="ctr">
              <a:lnSpc>
                <a:spcPct val="89000"/>
              </a:lnSpc>
            </a:pPr>
            <a:r>
              <a:rPr lang="en-US" sz="1400"/>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 calcmode="lin" valueType="num">
                                      <p:cBhvr>
                                        <p:cTn id="16" dur="500" fill="hold"/>
                                        <p:tgtEl>
                                          <p:spTgt spid="11"/>
                                        </p:tgtEl>
                                        <p:attrNameLst>
                                          <p:attrName>style.rotation</p:attrName>
                                        </p:attrNameLst>
                                      </p:cBhvr>
                                      <p:tavLst>
                                        <p:tav tm="0">
                                          <p:val>
                                            <p:fltVal val="360"/>
                                          </p:val>
                                        </p:tav>
                                        <p:tav tm="100000">
                                          <p:val>
                                            <p:fltVal val="0"/>
                                          </p:val>
                                        </p:tav>
                                      </p:tavLst>
                                    </p:anim>
                                    <p:animEffect transition="in" filter="fade">
                                      <p:cBhvr>
                                        <p:cTn id="17" dur="500"/>
                                        <p:tgtEl>
                                          <p:spTgt spid="11"/>
                                        </p:tgtEl>
                                      </p:cBhvr>
                                    </p:animEffect>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 calcmode="lin" valueType="num">
                                      <p:cBhvr>
                                        <p:cTn id="23" dur="500" fill="hold"/>
                                        <p:tgtEl>
                                          <p:spTgt spid="29"/>
                                        </p:tgtEl>
                                        <p:attrNameLst>
                                          <p:attrName>style.rotation</p:attrName>
                                        </p:attrNameLst>
                                      </p:cBhvr>
                                      <p:tavLst>
                                        <p:tav tm="0">
                                          <p:val>
                                            <p:fltVal val="360"/>
                                          </p:val>
                                        </p:tav>
                                        <p:tav tm="100000">
                                          <p:val>
                                            <p:fltVal val="0"/>
                                          </p:val>
                                        </p:tav>
                                      </p:tavLst>
                                    </p:anim>
                                    <p:animEffect transition="in" filter="fade">
                                      <p:cBhvr>
                                        <p:cTn id="24" dur="500"/>
                                        <p:tgtEl>
                                          <p:spTgt spid="29"/>
                                        </p:tgtEl>
                                      </p:cBhvr>
                                    </p:animEffect>
                                  </p:childTnLst>
                                </p:cTn>
                              </p:par>
                            </p:childTnLst>
                          </p:cTn>
                        </p:par>
                        <p:par>
                          <p:cTn id="25" fill="hold">
                            <p:stCondLst>
                              <p:cond delay="1500"/>
                            </p:stCondLst>
                            <p:childTnLst>
                              <p:par>
                                <p:cTn id="26" presetID="49" presetClass="entr" presetSubtype="0" decel="10000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 calcmode="lin" valueType="num">
                                      <p:cBhvr>
                                        <p:cTn id="30" dur="500" fill="hold"/>
                                        <p:tgtEl>
                                          <p:spTgt spid="35"/>
                                        </p:tgtEl>
                                        <p:attrNameLst>
                                          <p:attrName>style.rotation</p:attrName>
                                        </p:attrNameLst>
                                      </p:cBhvr>
                                      <p:tavLst>
                                        <p:tav tm="0">
                                          <p:val>
                                            <p:fltVal val="360"/>
                                          </p:val>
                                        </p:tav>
                                        <p:tav tm="100000">
                                          <p:val>
                                            <p:fltVal val="0"/>
                                          </p:val>
                                        </p:tav>
                                      </p:tavLst>
                                    </p:anim>
                                    <p:animEffect transition="in" filter="fade">
                                      <p:cBhvr>
                                        <p:cTn id="31" dur="500"/>
                                        <p:tgtEl>
                                          <p:spTgt spid="35"/>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70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6779" y="981079"/>
            <a:ext cx="4225500" cy="4171951"/>
            <a:chOff x="1426778" y="981075"/>
            <a:chExt cx="4225500" cy="4171950"/>
          </a:xfrm>
        </p:grpSpPr>
        <p:sp>
          <p:nvSpPr>
            <p:cNvPr id="21" name="Arc 20"/>
            <p:cNvSpPr/>
            <p:nvPr/>
          </p:nvSpPr>
          <p:spPr>
            <a:xfrm flipH="1">
              <a:off x="1426778" y="981075"/>
              <a:ext cx="4225500" cy="4171950"/>
            </a:xfrm>
            <a:prstGeom prst="arc">
              <a:avLst>
                <a:gd name="adj1" fmla="val 13987955"/>
                <a:gd name="adj2" fmla="val 6037859"/>
              </a:avLst>
            </a:prstGeom>
            <a:noFill/>
            <a:ln w="254000" cap="rnd">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rot="2098688">
              <a:off x="4720470" y="1448164"/>
              <a:ext cx="819151" cy="338554"/>
            </a:xfrm>
            <a:prstGeom prst="rect">
              <a:avLst/>
            </a:prstGeom>
            <a:noFill/>
          </p:spPr>
          <p:txBody>
            <a:bodyPr wrap="square" rtlCol="0">
              <a:spAutoFit/>
            </a:bodyPr>
            <a:lstStyle/>
            <a:p>
              <a:pPr algn="ctr"/>
              <a:r>
                <a:rPr lang="en-US" sz="1600"/>
                <a:t>100%</a:t>
              </a:r>
            </a:p>
          </p:txBody>
        </p:sp>
      </p:grpSp>
      <p:grpSp>
        <p:nvGrpSpPr>
          <p:cNvPr id="17" name="Group 16"/>
          <p:cNvGrpSpPr/>
          <p:nvPr/>
        </p:nvGrpSpPr>
        <p:grpSpPr>
          <a:xfrm>
            <a:off x="1661301" y="1238251"/>
            <a:ext cx="3718531" cy="3657600"/>
            <a:chOff x="1661301" y="1238250"/>
            <a:chExt cx="3718531" cy="3657600"/>
          </a:xfrm>
        </p:grpSpPr>
        <p:sp>
          <p:nvSpPr>
            <p:cNvPr id="6" name="Arc 5"/>
            <p:cNvSpPr/>
            <p:nvPr/>
          </p:nvSpPr>
          <p:spPr>
            <a:xfrm flipH="1">
              <a:off x="1661301" y="1238250"/>
              <a:ext cx="3718531" cy="3657600"/>
            </a:xfrm>
            <a:prstGeom prst="arc">
              <a:avLst>
                <a:gd name="adj1" fmla="val 15173203"/>
                <a:gd name="adj2" fmla="val 6037859"/>
              </a:avLst>
            </a:prstGeom>
            <a:noFill/>
            <a:ln w="254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rot="1467906">
              <a:off x="3987003" y="1277407"/>
              <a:ext cx="819149" cy="338554"/>
            </a:xfrm>
            <a:prstGeom prst="rect">
              <a:avLst/>
            </a:prstGeom>
            <a:noFill/>
          </p:spPr>
          <p:txBody>
            <a:bodyPr wrap="square" rtlCol="0">
              <a:spAutoFit/>
            </a:bodyPr>
            <a:lstStyle/>
            <a:p>
              <a:pPr algn="ctr"/>
              <a:r>
                <a:rPr lang="en-US" sz="1600"/>
                <a:t>90%</a:t>
              </a:r>
            </a:p>
          </p:txBody>
        </p:sp>
      </p:grpSp>
      <p:grpSp>
        <p:nvGrpSpPr>
          <p:cNvPr id="16" name="Group 15"/>
          <p:cNvGrpSpPr/>
          <p:nvPr/>
        </p:nvGrpSpPr>
        <p:grpSpPr>
          <a:xfrm>
            <a:off x="1918476" y="1348552"/>
            <a:ext cx="3137757" cy="3290125"/>
            <a:chOff x="1918475" y="1348550"/>
            <a:chExt cx="3137757" cy="3290125"/>
          </a:xfrm>
        </p:grpSpPr>
        <p:sp>
          <p:nvSpPr>
            <p:cNvPr id="7" name="Arc 6"/>
            <p:cNvSpPr/>
            <p:nvPr/>
          </p:nvSpPr>
          <p:spPr>
            <a:xfrm flipH="1">
              <a:off x="1918475" y="1497334"/>
              <a:ext cx="3137757" cy="3141341"/>
            </a:xfrm>
            <a:prstGeom prst="arc">
              <a:avLst>
                <a:gd name="adj1" fmla="val 16862917"/>
                <a:gd name="adj2" fmla="val 6037859"/>
              </a:avLst>
            </a:prstGeom>
            <a:noFill/>
            <a:ln w="254000" cap="rnd">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146990" y="1348550"/>
              <a:ext cx="819151" cy="338554"/>
            </a:xfrm>
            <a:prstGeom prst="rect">
              <a:avLst/>
            </a:prstGeom>
            <a:noFill/>
          </p:spPr>
          <p:txBody>
            <a:bodyPr wrap="square" rtlCol="0">
              <a:spAutoFit/>
            </a:bodyPr>
            <a:lstStyle/>
            <a:p>
              <a:pPr algn="ctr"/>
              <a:r>
                <a:rPr lang="en-US" sz="1600"/>
                <a:t>65%</a:t>
              </a:r>
            </a:p>
          </p:txBody>
        </p:sp>
      </p:grpSp>
      <p:grpSp>
        <p:nvGrpSpPr>
          <p:cNvPr id="9" name="Group 8"/>
          <p:cNvGrpSpPr/>
          <p:nvPr/>
        </p:nvGrpSpPr>
        <p:grpSpPr>
          <a:xfrm>
            <a:off x="2177981" y="1760697"/>
            <a:ext cx="2621995" cy="2621995"/>
            <a:chOff x="2177980" y="1760694"/>
            <a:chExt cx="2621995" cy="2621995"/>
          </a:xfrm>
        </p:grpSpPr>
        <p:sp>
          <p:nvSpPr>
            <p:cNvPr id="8" name="Arc 7"/>
            <p:cNvSpPr/>
            <p:nvPr/>
          </p:nvSpPr>
          <p:spPr>
            <a:xfrm flipH="1">
              <a:off x="2177980" y="1760694"/>
              <a:ext cx="2621995" cy="2621995"/>
            </a:xfrm>
            <a:prstGeom prst="arc">
              <a:avLst>
                <a:gd name="adj1" fmla="val 19219615"/>
                <a:gd name="adj2" fmla="val 6037859"/>
              </a:avLst>
            </a:prstGeom>
            <a:noFill/>
            <a:ln w="254000" cap="rnd">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9325512">
              <a:off x="2331729" y="1840710"/>
              <a:ext cx="819149" cy="338554"/>
            </a:xfrm>
            <a:prstGeom prst="rect">
              <a:avLst/>
            </a:prstGeom>
            <a:noFill/>
          </p:spPr>
          <p:txBody>
            <a:bodyPr wrap="square" rtlCol="0">
              <a:spAutoFit/>
            </a:bodyPr>
            <a:lstStyle/>
            <a:p>
              <a:pPr algn="ctr"/>
              <a:r>
                <a:rPr lang="en-US" sz="1600"/>
                <a:t>50%</a:t>
              </a:r>
            </a:p>
          </p:txBody>
        </p:sp>
      </p:grpSp>
      <p:grpSp>
        <p:nvGrpSpPr>
          <p:cNvPr id="3" name="Group 2"/>
          <p:cNvGrpSpPr/>
          <p:nvPr/>
        </p:nvGrpSpPr>
        <p:grpSpPr>
          <a:xfrm rot="16200000">
            <a:off x="2672276" y="3130502"/>
            <a:ext cx="4411509" cy="3408087"/>
            <a:chOff x="401025" y="3029830"/>
            <a:chExt cx="4411509" cy="3408087"/>
          </a:xfrm>
        </p:grpSpPr>
        <p:sp>
          <p:nvSpPr>
            <p:cNvPr id="4" name="Oval 3"/>
            <p:cNvSpPr/>
            <p:nvPr/>
          </p:nvSpPr>
          <p:spPr>
            <a:xfrm>
              <a:off x="401025" y="3029830"/>
              <a:ext cx="4411509" cy="960765"/>
            </a:xfrm>
            <a:prstGeom prst="ellipse">
              <a:avLst/>
            </a:prstGeom>
            <a:solidFill>
              <a:srgbClr val="080808"/>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67290" y="3369534"/>
              <a:ext cx="2883459" cy="3068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3195384" y="4955597"/>
            <a:ext cx="333746" cy="369332"/>
          </a:xfrm>
          <a:prstGeom prst="rect">
            <a:avLst/>
          </a:prstGeom>
          <a:noFill/>
        </p:spPr>
        <p:txBody>
          <a:bodyPr wrap="none" rtlCol="0">
            <a:spAutoFit/>
          </a:bodyPr>
          <a:lstStyle/>
          <a:p>
            <a:pPr algn="ctr"/>
            <a:r>
              <a:rPr lang="en-US">
                <a:solidFill>
                  <a:schemeClr val="bg1"/>
                </a:solidFill>
              </a:rPr>
              <a:t>A</a:t>
            </a:r>
          </a:p>
        </p:txBody>
      </p:sp>
      <p:sp>
        <p:nvSpPr>
          <p:cNvPr id="24" name="TextBox 23"/>
          <p:cNvSpPr txBox="1"/>
          <p:nvPr/>
        </p:nvSpPr>
        <p:spPr>
          <a:xfrm>
            <a:off x="3203399" y="4698423"/>
            <a:ext cx="317716" cy="369332"/>
          </a:xfrm>
          <a:prstGeom prst="rect">
            <a:avLst/>
          </a:prstGeom>
          <a:noFill/>
        </p:spPr>
        <p:txBody>
          <a:bodyPr wrap="none" rtlCol="0">
            <a:spAutoFit/>
          </a:bodyPr>
          <a:lstStyle/>
          <a:p>
            <a:pPr algn="ctr"/>
            <a:r>
              <a:rPr lang="en-US">
                <a:solidFill>
                  <a:schemeClr val="bg1"/>
                </a:solidFill>
              </a:rPr>
              <a:t>B</a:t>
            </a:r>
          </a:p>
        </p:txBody>
      </p:sp>
      <p:sp>
        <p:nvSpPr>
          <p:cNvPr id="25" name="TextBox 24"/>
          <p:cNvSpPr txBox="1"/>
          <p:nvPr/>
        </p:nvSpPr>
        <p:spPr>
          <a:xfrm>
            <a:off x="3198588" y="4451385"/>
            <a:ext cx="327333" cy="369332"/>
          </a:xfrm>
          <a:prstGeom prst="rect">
            <a:avLst/>
          </a:prstGeom>
          <a:noFill/>
        </p:spPr>
        <p:txBody>
          <a:bodyPr wrap="none" rtlCol="0">
            <a:spAutoFit/>
          </a:bodyPr>
          <a:lstStyle/>
          <a:p>
            <a:pPr algn="ctr"/>
            <a:r>
              <a:rPr lang="en-US">
                <a:solidFill>
                  <a:schemeClr val="bg1"/>
                </a:solidFill>
              </a:rPr>
              <a:t>C</a:t>
            </a:r>
          </a:p>
        </p:txBody>
      </p:sp>
      <p:sp>
        <p:nvSpPr>
          <p:cNvPr id="26" name="TextBox 25"/>
          <p:cNvSpPr txBox="1"/>
          <p:nvPr/>
        </p:nvSpPr>
        <p:spPr>
          <a:xfrm>
            <a:off x="3188973" y="4194209"/>
            <a:ext cx="346569" cy="369332"/>
          </a:xfrm>
          <a:prstGeom prst="rect">
            <a:avLst/>
          </a:prstGeom>
          <a:noFill/>
        </p:spPr>
        <p:txBody>
          <a:bodyPr wrap="none" rtlCol="0">
            <a:spAutoFit/>
          </a:bodyPr>
          <a:lstStyle/>
          <a:p>
            <a:pPr algn="ctr"/>
            <a:r>
              <a:rPr lang="en-US">
                <a:solidFill>
                  <a:schemeClr val="bg1"/>
                </a:solidFill>
              </a:rPr>
              <a:t>D</a:t>
            </a:r>
          </a:p>
        </p:txBody>
      </p:sp>
      <p:sp>
        <p:nvSpPr>
          <p:cNvPr id="43" name="Title 1"/>
          <p:cNvSpPr txBox="1"/>
          <p:nvPr/>
        </p:nvSpPr>
        <p:spPr>
          <a:xfrm>
            <a:off x="3890109" y="2202453"/>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Circular Data Graphic</a:t>
            </a:r>
          </a:p>
          <a:p>
            <a:r>
              <a:rPr lang="en-US" sz="1600"/>
              <a:t>Etiam dignissim dolor sit amet dictum volutpat</a:t>
            </a:r>
            <a:endParaRPr lang="en-US" sz="3200">
              <a:solidFill>
                <a:schemeClr val="tx1">
                  <a:lumMod val="90000"/>
                  <a:lumOff val="10000"/>
                </a:schemeClr>
              </a:solidFill>
            </a:endParaRPr>
          </a:p>
        </p:txBody>
      </p:sp>
      <p:sp>
        <p:nvSpPr>
          <p:cNvPr id="44" name="Rectangle 43"/>
          <p:cNvSpPr/>
          <p:nvPr/>
        </p:nvSpPr>
        <p:spPr>
          <a:xfrm>
            <a:off x="3890109" y="3156489"/>
            <a:ext cx="2663284" cy="1407052"/>
          </a:xfrm>
          <a:prstGeom prst="rect">
            <a:avLst/>
          </a:prstGeom>
        </p:spPr>
        <p:txBody>
          <a:bodyPr wrap="square">
            <a:spAutoFit/>
          </a:bodyPr>
          <a:lstStyle/>
          <a:p>
            <a:pPr>
              <a:lnSpc>
                <a:spcPct val="89000"/>
              </a:lnSpc>
            </a:pPr>
            <a:r>
              <a:rPr lang="en-US" sz="4400">
                <a:solidFill>
                  <a:schemeClr val="accent1"/>
                </a:solidFill>
              </a:rPr>
              <a:t>A</a:t>
            </a:r>
            <a:endParaRPr lang="en-US" sz="2400">
              <a:solidFill>
                <a:schemeClr val="accent1"/>
              </a:solidFill>
            </a:endParaRPr>
          </a:p>
          <a:p>
            <a:pPr>
              <a:lnSpc>
                <a:spcPct val="89000"/>
              </a:lnSpc>
            </a:pPr>
            <a:r>
              <a:rPr lang="en-US" sz="2400"/>
              <a:t>Option 01</a:t>
            </a:r>
            <a:endParaRPr lang="en-US" sz="1600"/>
          </a:p>
          <a:p>
            <a:pPr>
              <a:lnSpc>
                <a:spcPct val="89000"/>
              </a:lnSpc>
            </a:pPr>
            <a:r>
              <a:rPr lang="en-US" sz="1400"/>
              <a:t>Lorem ipsum dolor sit amet, consectetur adipiscing elit</a:t>
            </a:r>
          </a:p>
        </p:txBody>
      </p:sp>
      <p:sp>
        <p:nvSpPr>
          <p:cNvPr id="45" name="Rectangle 44"/>
          <p:cNvSpPr/>
          <p:nvPr/>
        </p:nvSpPr>
        <p:spPr>
          <a:xfrm>
            <a:off x="6803441" y="3156489"/>
            <a:ext cx="2663284" cy="1407052"/>
          </a:xfrm>
          <a:prstGeom prst="rect">
            <a:avLst/>
          </a:prstGeom>
        </p:spPr>
        <p:txBody>
          <a:bodyPr wrap="square">
            <a:spAutoFit/>
          </a:bodyPr>
          <a:lstStyle/>
          <a:p>
            <a:pPr>
              <a:lnSpc>
                <a:spcPct val="89000"/>
              </a:lnSpc>
            </a:pPr>
            <a:r>
              <a:rPr lang="en-US" sz="4400">
                <a:solidFill>
                  <a:schemeClr val="accent2"/>
                </a:solidFill>
              </a:rPr>
              <a:t>B</a:t>
            </a:r>
            <a:endParaRPr lang="en-US" sz="2400">
              <a:solidFill>
                <a:schemeClr val="accent2"/>
              </a:solidFill>
            </a:endParaRPr>
          </a:p>
          <a:p>
            <a:pPr>
              <a:lnSpc>
                <a:spcPct val="89000"/>
              </a:lnSpc>
            </a:pPr>
            <a:r>
              <a:rPr lang="en-US" sz="2400"/>
              <a:t>Option 02</a:t>
            </a:r>
            <a:endParaRPr lang="en-US" sz="1600"/>
          </a:p>
          <a:p>
            <a:pPr>
              <a:lnSpc>
                <a:spcPct val="89000"/>
              </a:lnSpc>
            </a:pPr>
            <a:r>
              <a:rPr lang="en-US" sz="1400"/>
              <a:t>Lorem ipsum dolor sit amet, consectetur adipiscing elit</a:t>
            </a:r>
          </a:p>
        </p:txBody>
      </p:sp>
      <p:sp>
        <p:nvSpPr>
          <p:cNvPr id="46" name="Rectangle 45"/>
          <p:cNvSpPr/>
          <p:nvPr/>
        </p:nvSpPr>
        <p:spPr>
          <a:xfrm>
            <a:off x="3890109" y="4618385"/>
            <a:ext cx="2663284" cy="1407052"/>
          </a:xfrm>
          <a:prstGeom prst="rect">
            <a:avLst/>
          </a:prstGeom>
        </p:spPr>
        <p:txBody>
          <a:bodyPr wrap="square">
            <a:spAutoFit/>
          </a:bodyPr>
          <a:lstStyle/>
          <a:p>
            <a:pPr>
              <a:lnSpc>
                <a:spcPct val="89000"/>
              </a:lnSpc>
            </a:pPr>
            <a:r>
              <a:rPr lang="en-US" sz="4400">
                <a:solidFill>
                  <a:schemeClr val="accent3"/>
                </a:solidFill>
              </a:rPr>
              <a:t>C</a:t>
            </a:r>
            <a:endParaRPr lang="en-US" sz="2400">
              <a:solidFill>
                <a:schemeClr val="accent3"/>
              </a:solidFill>
            </a:endParaRPr>
          </a:p>
          <a:p>
            <a:pPr>
              <a:lnSpc>
                <a:spcPct val="89000"/>
              </a:lnSpc>
            </a:pPr>
            <a:r>
              <a:rPr lang="en-US" sz="2400"/>
              <a:t>Option 03</a:t>
            </a:r>
            <a:endParaRPr lang="en-US" sz="1600"/>
          </a:p>
          <a:p>
            <a:pPr>
              <a:lnSpc>
                <a:spcPct val="89000"/>
              </a:lnSpc>
            </a:pPr>
            <a:r>
              <a:rPr lang="en-US" sz="1400"/>
              <a:t>Lorem ipsum dolor sit amet, consectetur adipiscing elit</a:t>
            </a:r>
          </a:p>
        </p:txBody>
      </p:sp>
      <p:sp>
        <p:nvSpPr>
          <p:cNvPr id="47" name="Rectangle 46"/>
          <p:cNvSpPr/>
          <p:nvPr/>
        </p:nvSpPr>
        <p:spPr>
          <a:xfrm>
            <a:off x="6803441" y="4618385"/>
            <a:ext cx="2663284" cy="1407052"/>
          </a:xfrm>
          <a:prstGeom prst="rect">
            <a:avLst/>
          </a:prstGeom>
        </p:spPr>
        <p:txBody>
          <a:bodyPr wrap="square">
            <a:spAutoFit/>
          </a:bodyPr>
          <a:lstStyle/>
          <a:p>
            <a:pPr>
              <a:lnSpc>
                <a:spcPct val="89000"/>
              </a:lnSpc>
            </a:pPr>
            <a:r>
              <a:rPr lang="en-US" sz="4400">
                <a:solidFill>
                  <a:schemeClr val="accent4"/>
                </a:solidFill>
              </a:rPr>
              <a:t>D</a:t>
            </a:r>
            <a:endParaRPr lang="en-US" sz="2400">
              <a:solidFill>
                <a:schemeClr val="accent4"/>
              </a:solidFill>
            </a:endParaRPr>
          </a:p>
          <a:p>
            <a:pPr>
              <a:lnSpc>
                <a:spcPct val="89000"/>
              </a:lnSpc>
            </a:pPr>
            <a:r>
              <a:rPr lang="en-US" sz="2400"/>
              <a:t>Option 04</a:t>
            </a:r>
            <a:endParaRPr lang="en-US" sz="1600"/>
          </a:p>
          <a:p>
            <a:pPr>
              <a:lnSpc>
                <a:spcPct val="89000"/>
              </a:lnSpc>
            </a:pPr>
            <a:r>
              <a:rPr lang="en-US" sz="1400"/>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10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20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97270" y="1595806"/>
            <a:ext cx="2441988" cy="2441986"/>
            <a:chOff x="1797270" y="2510206"/>
            <a:chExt cx="2441988" cy="2441986"/>
          </a:xfrm>
        </p:grpSpPr>
        <p:sp>
          <p:nvSpPr>
            <p:cNvPr id="6" name="Donut 5"/>
            <p:cNvSpPr/>
            <p:nvPr/>
          </p:nvSpPr>
          <p:spPr>
            <a:xfrm>
              <a:off x="1797270" y="2510206"/>
              <a:ext cx="2441986" cy="2441986"/>
            </a:xfrm>
            <a:prstGeom prst="donut">
              <a:avLst>
                <a:gd name="adj" fmla="val 1931"/>
              </a:avLst>
            </a:prstGeom>
            <a:solidFill>
              <a:schemeClr val="tx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a:solidFill>
                    <a:schemeClr val="tx1"/>
                  </a:solidFill>
                  <a:ea typeface="Roboto Thin" charset="0"/>
                  <a:cs typeface="Roboto Thin" charset="0"/>
                </a:rPr>
                <a:t>75</a:t>
              </a:r>
              <a:r>
                <a:rPr lang="en-US" sz="4800" baseline="30000">
                  <a:solidFill>
                    <a:schemeClr val="tx1"/>
                  </a:solidFill>
                  <a:ea typeface="Roboto Thin" charset="0"/>
                  <a:cs typeface="Roboto Thin" charset="0"/>
                </a:rPr>
                <a:t>%</a:t>
              </a:r>
            </a:p>
            <a:p>
              <a:pPr algn="ctr">
                <a:lnSpc>
                  <a:spcPts val="1780"/>
                </a:lnSpc>
                <a:spcBef>
                  <a:spcPts val="400"/>
                </a:spcBef>
              </a:pPr>
              <a:r>
                <a:rPr lang="en-US" sz="1400">
                  <a:solidFill>
                    <a:schemeClr val="tx1"/>
                  </a:solidFill>
                  <a:ea typeface="Roboto Thin" charset="0"/>
                  <a:cs typeface="Roboto Thin" charset="0"/>
                </a:rPr>
                <a:t>Lorem Ipsum simply dummy text of the printing.</a:t>
              </a:r>
            </a:p>
          </p:txBody>
        </p:sp>
        <p:sp>
          <p:nvSpPr>
            <p:cNvPr id="7" name="Block Arc 6"/>
            <p:cNvSpPr/>
            <p:nvPr/>
          </p:nvSpPr>
          <p:spPr>
            <a:xfrm flipH="1">
              <a:off x="1797272" y="2510206"/>
              <a:ext cx="2441986" cy="2441986"/>
            </a:xfrm>
            <a:prstGeom prst="blockArc">
              <a:avLst>
                <a:gd name="adj1" fmla="val 21364073"/>
                <a:gd name="adj2" fmla="val 16200009"/>
                <a:gd name="adj3" fmla="val 172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Thin" charset="0"/>
              </a:endParaRPr>
            </a:p>
          </p:txBody>
        </p:sp>
      </p:grpSp>
      <p:grpSp>
        <p:nvGrpSpPr>
          <p:cNvPr id="14" name="Group 13"/>
          <p:cNvGrpSpPr/>
          <p:nvPr/>
        </p:nvGrpSpPr>
        <p:grpSpPr>
          <a:xfrm>
            <a:off x="4875006" y="1595806"/>
            <a:ext cx="2441988" cy="2441986"/>
            <a:chOff x="4930762" y="2510206"/>
            <a:chExt cx="2441988" cy="2441986"/>
          </a:xfrm>
        </p:grpSpPr>
        <p:sp>
          <p:nvSpPr>
            <p:cNvPr id="8" name="Donut 7"/>
            <p:cNvSpPr/>
            <p:nvPr/>
          </p:nvSpPr>
          <p:spPr>
            <a:xfrm>
              <a:off x="4930762" y="2510206"/>
              <a:ext cx="2441986" cy="2441986"/>
            </a:xfrm>
            <a:prstGeom prst="donut">
              <a:avLst>
                <a:gd name="adj" fmla="val 1931"/>
              </a:avLst>
            </a:prstGeom>
            <a:solidFill>
              <a:schemeClr val="tx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a:solidFill>
                    <a:schemeClr val="tx1"/>
                  </a:solidFill>
                  <a:ea typeface="Roboto Thin" charset="0"/>
                  <a:cs typeface="Roboto Thin" charset="0"/>
                </a:rPr>
                <a:t>50</a:t>
              </a:r>
              <a:r>
                <a:rPr lang="en-US" sz="4800" baseline="30000">
                  <a:solidFill>
                    <a:schemeClr val="tx1"/>
                  </a:solidFill>
                  <a:ea typeface="Roboto Thin" charset="0"/>
                  <a:cs typeface="Roboto Thin" charset="0"/>
                </a:rPr>
                <a:t>%</a:t>
              </a:r>
            </a:p>
            <a:p>
              <a:pPr algn="ctr">
                <a:lnSpc>
                  <a:spcPts val="1780"/>
                </a:lnSpc>
                <a:spcBef>
                  <a:spcPts val="400"/>
                </a:spcBef>
              </a:pPr>
              <a:r>
                <a:rPr lang="en-US" sz="1400">
                  <a:solidFill>
                    <a:schemeClr val="tx1"/>
                  </a:solidFill>
                  <a:ea typeface="Roboto Thin" charset="0"/>
                  <a:cs typeface="Roboto Thin" charset="0"/>
                </a:rPr>
                <a:t>Lorem Ipsum simply dummy text of the printing.</a:t>
              </a:r>
            </a:p>
          </p:txBody>
        </p:sp>
        <p:sp>
          <p:nvSpPr>
            <p:cNvPr id="9" name="Block Arc 8"/>
            <p:cNvSpPr/>
            <p:nvPr/>
          </p:nvSpPr>
          <p:spPr>
            <a:xfrm flipH="1">
              <a:off x="4930764" y="2510206"/>
              <a:ext cx="2441986" cy="2441986"/>
            </a:xfrm>
            <a:prstGeom prst="blockArc">
              <a:avLst>
                <a:gd name="adj1" fmla="val 5391749"/>
                <a:gd name="adj2" fmla="val 16200009"/>
                <a:gd name="adj3" fmla="val 17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7952742" y="1595806"/>
            <a:ext cx="2441988" cy="2441986"/>
            <a:chOff x="7952742" y="2510206"/>
            <a:chExt cx="2441988" cy="2441986"/>
          </a:xfrm>
        </p:grpSpPr>
        <p:sp>
          <p:nvSpPr>
            <p:cNvPr id="10" name="Donut 9"/>
            <p:cNvSpPr/>
            <p:nvPr/>
          </p:nvSpPr>
          <p:spPr>
            <a:xfrm>
              <a:off x="7952742" y="2510206"/>
              <a:ext cx="2441986" cy="2441986"/>
            </a:xfrm>
            <a:prstGeom prst="donut">
              <a:avLst>
                <a:gd name="adj" fmla="val 1931"/>
              </a:avLst>
            </a:prstGeom>
            <a:solidFill>
              <a:schemeClr val="tx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a:solidFill>
                    <a:schemeClr val="tx1"/>
                  </a:solidFill>
                  <a:ea typeface="Roboto Thin" charset="0"/>
                  <a:cs typeface="Roboto Thin" charset="0"/>
                </a:rPr>
                <a:t>65</a:t>
              </a:r>
              <a:r>
                <a:rPr lang="en-US" sz="4800" baseline="30000">
                  <a:solidFill>
                    <a:schemeClr val="tx1"/>
                  </a:solidFill>
                  <a:ea typeface="Roboto Thin" charset="0"/>
                  <a:cs typeface="Roboto Thin" charset="0"/>
                </a:rPr>
                <a:t>%</a:t>
              </a:r>
            </a:p>
            <a:p>
              <a:pPr algn="ctr">
                <a:lnSpc>
                  <a:spcPts val="1780"/>
                </a:lnSpc>
                <a:spcBef>
                  <a:spcPts val="400"/>
                </a:spcBef>
              </a:pPr>
              <a:r>
                <a:rPr lang="en-US" sz="1400">
                  <a:solidFill>
                    <a:schemeClr val="tx1"/>
                  </a:solidFill>
                  <a:ea typeface="Roboto Thin" charset="0"/>
                  <a:cs typeface="Roboto Thin" charset="0"/>
                </a:rPr>
                <a:t>Lorem Ipsum simply dummy text of the printing.</a:t>
              </a:r>
            </a:p>
          </p:txBody>
        </p:sp>
        <p:sp>
          <p:nvSpPr>
            <p:cNvPr id="11" name="Block Arc 10"/>
            <p:cNvSpPr/>
            <p:nvPr/>
          </p:nvSpPr>
          <p:spPr>
            <a:xfrm flipH="1">
              <a:off x="7952744" y="2510206"/>
              <a:ext cx="2441986" cy="2441986"/>
            </a:xfrm>
            <a:prstGeom prst="blockArc">
              <a:avLst>
                <a:gd name="adj1" fmla="val 3052011"/>
                <a:gd name="adj2" fmla="val 16200009"/>
                <a:gd name="adj3" fmla="val 17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Rounded Rectangle 16"/>
          <p:cNvSpPr/>
          <p:nvPr/>
        </p:nvSpPr>
        <p:spPr bwMode="auto">
          <a:xfrm>
            <a:off x="1161522" y="1906858"/>
            <a:ext cx="1104985" cy="379142"/>
          </a:xfrm>
          <a:prstGeom prst="roundRect">
            <a:avLst/>
          </a:prstGeom>
          <a:solidFill>
            <a:schemeClr val="tx1"/>
          </a:solidFill>
          <a:ln>
            <a:noFill/>
          </a:ln>
        </p:spPr>
        <p:txBody>
          <a:bodyPr vert="horz" wrap="square" lIns="91440" tIns="45720" rIns="91440" bIns="45720" numCol="1" rtlCol="0" anchor="t" anchorCtr="0" compatLnSpc="1"/>
          <a:lstStyle/>
          <a:p>
            <a:pPr algn="ctr"/>
            <a:r>
              <a:rPr lang="en-GB">
                <a:solidFill>
                  <a:schemeClr val="bg1"/>
                </a:solidFill>
              </a:rPr>
              <a:t>2016.05</a:t>
            </a:r>
          </a:p>
        </p:txBody>
      </p:sp>
      <p:sp>
        <p:nvSpPr>
          <p:cNvPr id="18" name="Rounded Rectangle 17"/>
          <p:cNvSpPr/>
          <p:nvPr/>
        </p:nvSpPr>
        <p:spPr bwMode="auto">
          <a:xfrm>
            <a:off x="4239256" y="1906858"/>
            <a:ext cx="1104985" cy="379142"/>
          </a:xfrm>
          <a:prstGeom prst="roundRect">
            <a:avLst/>
          </a:prstGeom>
          <a:solidFill>
            <a:schemeClr val="tx1"/>
          </a:solidFill>
          <a:ln>
            <a:noFill/>
          </a:ln>
        </p:spPr>
        <p:txBody>
          <a:bodyPr vert="horz" wrap="square" lIns="91440" tIns="45720" rIns="91440" bIns="45720" numCol="1" rtlCol="0" anchor="t" anchorCtr="0" compatLnSpc="1"/>
          <a:lstStyle/>
          <a:p>
            <a:pPr algn="ctr"/>
            <a:r>
              <a:rPr lang="en-GB">
                <a:solidFill>
                  <a:schemeClr val="bg1"/>
                </a:solidFill>
              </a:rPr>
              <a:t>2016.06</a:t>
            </a:r>
          </a:p>
        </p:txBody>
      </p:sp>
      <p:sp>
        <p:nvSpPr>
          <p:cNvPr id="19" name="Rounded Rectangle 18"/>
          <p:cNvSpPr/>
          <p:nvPr/>
        </p:nvSpPr>
        <p:spPr bwMode="auto">
          <a:xfrm>
            <a:off x="7400247" y="1906858"/>
            <a:ext cx="1104985" cy="379142"/>
          </a:xfrm>
          <a:prstGeom prst="roundRect">
            <a:avLst/>
          </a:prstGeom>
          <a:solidFill>
            <a:schemeClr val="tx1"/>
          </a:solidFill>
          <a:ln>
            <a:noFill/>
          </a:ln>
        </p:spPr>
        <p:txBody>
          <a:bodyPr vert="horz" wrap="square" lIns="91440" tIns="45720" rIns="91440" bIns="45720" numCol="1" rtlCol="0" anchor="t" anchorCtr="0" compatLnSpc="1"/>
          <a:lstStyle/>
          <a:p>
            <a:pPr algn="ctr"/>
            <a:r>
              <a:rPr lang="en-GB">
                <a:solidFill>
                  <a:schemeClr val="bg1"/>
                </a:solidFill>
              </a:rPr>
              <a:t>2016.07</a:t>
            </a:r>
          </a:p>
        </p:txBody>
      </p:sp>
      <p:grpSp>
        <p:nvGrpSpPr>
          <p:cNvPr id="12" name="Group 11"/>
          <p:cNvGrpSpPr/>
          <p:nvPr/>
        </p:nvGrpSpPr>
        <p:grpSpPr>
          <a:xfrm>
            <a:off x="1661902" y="4274991"/>
            <a:ext cx="2712721" cy="1779848"/>
            <a:chOff x="1661902" y="4274991"/>
            <a:chExt cx="2712721" cy="1779848"/>
          </a:xfrm>
        </p:grpSpPr>
        <p:sp>
          <p:nvSpPr>
            <p:cNvPr id="20" name="Rectangle 19"/>
            <p:cNvSpPr/>
            <p:nvPr/>
          </p:nvSpPr>
          <p:spPr>
            <a:xfrm>
              <a:off x="1661902" y="5500841"/>
              <a:ext cx="2712721" cy="553998"/>
            </a:xfrm>
            <a:prstGeom prst="rect">
              <a:avLst/>
            </a:prstGeom>
          </p:spPr>
          <p:txBody>
            <a:bodyPr wrap="square">
              <a:spAutoFit/>
            </a:bodyPr>
            <a:lstStyle/>
            <a:p>
              <a:pPr algn="ctr">
                <a:lnSpc>
                  <a:spcPts val="1780"/>
                </a:lnSpc>
                <a:spcBef>
                  <a:spcPts val="400"/>
                </a:spcBef>
              </a:pPr>
              <a:r>
                <a:rPr lang="en-US" sz="1400">
                  <a:latin typeface="+mj-lt"/>
                  <a:ea typeface="Roboto Thin" charset="0"/>
                  <a:cs typeface="Roboto Thin" charset="0"/>
                </a:rPr>
                <a:t>Lorem Ipsum simply dummy text of the printing.</a:t>
              </a:r>
            </a:p>
          </p:txBody>
        </p:sp>
        <p:sp>
          <p:nvSpPr>
            <p:cNvPr id="21" name="Rectangle 20"/>
            <p:cNvSpPr/>
            <p:nvPr/>
          </p:nvSpPr>
          <p:spPr>
            <a:xfrm>
              <a:off x="1661902" y="5181767"/>
              <a:ext cx="2712721" cy="341376"/>
            </a:xfrm>
            <a:prstGeom prst="rect">
              <a:avLst/>
            </a:prstGeom>
          </p:spPr>
          <p:txBody>
            <a:bodyPr wrap="square">
              <a:spAutoFit/>
            </a:bodyPr>
            <a:lstStyle/>
            <a:p>
              <a:pPr algn="ctr">
                <a:lnSpc>
                  <a:spcPts val="1780"/>
                </a:lnSpc>
                <a:spcBef>
                  <a:spcPts val="400"/>
                </a:spcBef>
              </a:pPr>
              <a:r>
                <a:rPr lang="en-US" sz="2400">
                  <a:latin typeface="+mj-lt"/>
                  <a:ea typeface="Roboto Thin" charset="0"/>
                  <a:cs typeface="Roboto Thin" charset="0"/>
                </a:rPr>
                <a:t>Electronics</a:t>
              </a:r>
            </a:p>
          </p:txBody>
        </p:sp>
        <p:sp>
          <p:nvSpPr>
            <p:cNvPr id="22" name="Rectangle 21"/>
            <p:cNvSpPr/>
            <p:nvPr/>
          </p:nvSpPr>
          <p:spPr>
            <a:xfrm>
              <a:off x="2618153" y="4274991"/>
              <a:ext cx="800219" cy="830997"/>
            </a:xfrm>
            <a:prstGeom prst="rect">
              <a:avLst/>
            </a:prstGeom>
          </p:spPr>
          <p:txBody>
            <a:bodyPr wrap="none">
              <a:spAutoFit/>
            </a:bodyPr>
            <a:lstStyle/>
            <a:p>
              <a:r>
                <a:rPr lang="en-US" sz="4800">
                  <a:latin typeface="dt-technology-04" panose="02000509000000000000" pitchFamily="49" charset="0"/>
                  <a:cs typeface="Arial" panose="020B0604020202020204" pitchFamily="34" charset="0"/>
                </a:rPr>
                <a:t>d</a:t>
              </a:r>
              <a:endParaRPr lang="en-GB" sz="4800"/>
            </a:p>
          </p:txBody>
        </p:sp>
      </p:grpSp>
      <p:grpSp>
        <p:nvGrpSpPr>
          <p:cNvPr id="24" name="Group 23"/>
          <p:cNvGrpSpPr/>
          <p:nvPr/>
        </p:nvGrpSpPr>
        <p:grpSpPr>
          <a:xfrm>
            <a:off x="4739638" y="4274991"/>
            <a:ext cx="2712721" cy="1779848"/>
            <a:chOff x="1470876" y="4810249"/>
            <a:chExt cx="2712721" cy="1779848"/>
          </a:xfrm>
        </p:grpSpPr>
        <p:sp>
          <p:nvSpPr>
            <p:cNvPr id="25" name="Rectangle 24"/>
            <p:cNvSpPr/>
            <p:nvPr/>
          </p:nvSpPr>
          <p:spPr>
            <a:xfrm>
              <a:off x="1470876" y="6036099"/>
              <a:ext cx="2712721" cy="553998"/>
            </a:xfrm>
            <a:prstGeom prst="rect">
              <a:avLst/>
            </a:prstGeom>
          </p:spPr>
          <p:txBody>
            <a:bodyPr wrap="square">
              <a:spAutoFit/>
            </a:bodyPr>
            <a:lstStyle/>
            <a:p>
              <a:pPr algn="ctr">
                <a:lnSpc>
                  <a:spcPts val="1780"/>
                </a:lnSpc>
                <a:spcBef>
                  <a:spcPts val="400"/>
                </a:spcBef>
              </a:pPr>
              <a:r>
                <a:rPr lang="en-US" sz="1400">
                  <a:latin typeface="+mj-lt"/>
                  <a:ea typeface="Roboto Thin" charset="0"/>
                  <a:cs typeface="Roboto Thin" charset="0"/>
                </a:rPr>
                <a:t>Lorem Ipsum simply dummy text of the printing.</a:t>
              </a:r>
            </a:p>
          </p:txBody>
        </p:sp>
        <p:sp>
          <p:nvSpPr>
            <p:cNvPr id="26" name="Rectangle 25"/>
            <p:cNvSpPr/>
            <p:nvPr/>
          </p:nvSpPr>
          <p:spPr>
            <a:xfrm>
              <a:off x="1470876" y="5717025"/>
              <a:ext cx="2712721" cy="341376"/>
            </a:xfrm>
            <a:prstGeom prst="rect">
              <a:avLst/>
            </a:prstGeom>
          </p:spPr>
          <p:txBody>
            <a:bodyPr wrap="square">
              <a:spAutoFit/>
            </a:bodyPr>
            <a:lstStyle/>
            <a:p>
              <a:pPr algn="ctr">
                <a:lnSpc>
                  <a:spcPts val="1780"/>
                </a:lnSpc>
                <a:spcBef>
                  <a:spcPts val="400"/>
                </a:spcBef>
              </a:pPr>
              <a:r>
                <a:rPr lang="en-US" sz="2400">
                  <a:latin typeface="+mj-lt"/>
                  <a:ea typeface="Roboto Thin" charset="0"/>
                  <a:cs typeface="Roboto Thin" charset="0"/>
                </a:rPr>
                <a:t>Foreign Exchange</a:t>
              </a:r>
            </a:p>
          </p:txBody>
        </p:sp>
        <p:sp>
          <p:nvSpPr>
            <p:cNvPr id="27" name="Rectangle 26"/>
            <p:cNvSpPr/>
            <p:nvPr/>
          </p:nvSpPr>
          <p:spPr>
            <a:xfrm>
              <a:off x="2427127" y="4810249"/>
              <a:ext cx="800219" cy="830997"/>
            </a:xfrm>
            <a:prstGeom prst="rect">
              <a:avLst/>
            </a:prstGeom>
          </p:spPr>
          <p:txBody>
            <a:bodyPr wrap="none">
              <a:spAutoFit/>
            </a:bodyPr>
            <a:lstStyle/>
            <a:p>
              <a:r>
                <a:rPr lang="en-US" sz="4800">
                  <a:latin typeface="dt-business-05" panose="02000509000000000000" pitchFamily="49" charset="0"/>
                  <a:cs typeface="Arial" panose="020B0604020202020204" pitchFamily="34" charset="0"/>
                </a:rPr>
                <a:t>V</a:t>
              </a:r>
              <a:endParaRPr lang="en-GB" sz="4800"/>
            </a:p>
          </p:txBody>
        </p:sp>
      </p:grpSp>
      <p:grpSp>
        <p:nvGrpSpPr>
          <p:cNvPr id="28" name="Group 27"/>
          <p:cNvGrpSpPr/>
          <p:nvPr/>
        </p:nvGrpSpPr>
        <p:grpSpPr>
          <a:xfrm>
            <a:off x="7817374" y="4274991"/>
            <a:ext cx="2712721" cy="1779848"/>
            <a:chOff x="1470876" y="4810249"/>
            <a:chExt cx="2712721" cy="1779848"/>
          </a:xfrm>
        </p:grpSpPr>
        <p:sp>
          <p:nvSpPr>
            <p:cNvPr id="29" name="Rectangle 28"/>
            <p:cNvSpPr/>
            <p:nvPr/>
          </p:nvSpPr>
          <p:spPr>
            <a:xfrm>
              <a:off x="1470876" y="6036099"/>
              <a:ext cx="2712721" cy="553998"/>
            </a:xfrm>
            <a:prstGeom prst="rect">
              <a:avLst/>
            </a:prstGeom>
          </p:spPr>
          <p:txBody>
            <a:bodyPr wrap="square">
              <a:spAutoFit/>
            </a:bodyPr>
            <a:lstStyle/>
            <a:p>
              <a:pPr algn="ctr">
                <a:lnSpc>
                  <a:spcPts val="1780"/>
                </a:lnSpc>
                <a:spcBef>
                  <a:spcPts val="400"/>
                </a:spcBef>
              </a:pPr>
              <a:r>
                <a:rPr lang="en-US" sz="1400">
                  <a:latin typeface="+mj-lt"/>
                  <a:ea typeface="Roboto Thin" charset="0"/>
                  <a:cs typeface="Roboto Thin" charset="0"/>
                </a:rPr>
                <a:t>Lorem Ipsum simply dummy text of the printing.</a:t>
              </a:r>
            </a:p>
          </p:txBody>
        </p:sp>
        <p:sp>
          <p:nvSpPr>
            <p:cNvPr id="30" name="Rectangle 29"/>
            <p:cNvSpPr/>
            <p:nvPr/>
          </p:nvSpPr>
          <p:spPr>
            <a:xfrm>
              <a:off x="1470876" y="5717025"/>
              <a:ext cx="2712721" cy="341376"/>
            </a:xfrm>
            <a:prstGeom prst="rect">
              <a:avLst/>
            </a:prstGeom>
          </p:spPr>
          <p:txBody>
            <a:bodyPr wrap="square">
              <a:spAutoFit/>
            </a:bodyPr>
            <a:lstStyle/>
            <a:p>
              <a:pPr algn="ctr">
                <a:lnSpc>
                  <a:spcPts val="1780"/>
                </a:lnSpc>
                <a:spcBef>
                  <a:spcPts val="400"/>
                </a:spcBef>
              </a:pPr>
              <a:r>
                <a:rPr lang="en-US" sz="2400">
                  <a:latin typeface="+mj-lt"/>
                  <a:ea typeface="Roboto Thin" charset="0"/>
                  <a:cs typeface="Roboto Thin" charset="0"/>
                </a:rPr>
                <a:t>Import Tax</a:t>
              </a:r>
            </a:p>
          </p:txBody>
        </p:sp>
        <p:sp>
          <p:nvSpPr>
            <p:cNvPr id="31" name="Rectangle 30"/>
            <p:cNvSpPr/>
            <p:nvPr/>
          </p:nvSpPr>
          <p:spPr>
            <a:xfrm>
              <a:off x="2427127" y="4810249"/>
              <a:ext cx="800219" cy="830997"/>
            </a:xfrm>
            <a:prstGeom prst="rect">
              <a:avLst/>
            </a:prstGeom>
          </p:spPr>
          <p:txBody>
            <a:bodyPr wrap="none">
              <a:spAutoFit/>
            </a:bodyPr>
            <a:lstStyle/>
            <a:p>
              <a:r>
                <a:rPr lang="en-US" sz="4800">
                  <a:latin typeface="dt-business-02" panose="02000509000000000000" pitchFamily="49" charset="0"/>
                  <a:cs typeface="Arial" panose="020B0604020202020204" pitchFamily="34" charset="0"/>
                </a:rPr>
                <a:t>0</a:t>
              </a:r>
              <a:endParaRPr lang="en-GB" sz="4800"/>
            </a:p>
          </p:txBody>
        </p:sp>
      </p:grpSp>
      <p:sp>
        <p:nvSpPr>
          <p:cNvPr id="32" name="Title 1"/>
          <p:cNvSpPr txBox="1"/>
          <p:nvPr/>
        </p:nvSpPr>
        <p:spPr>
          <a:xfrm>
            <a:off x="3589971" y="465131"/>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Sales Forecast</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nodeType="withEffect">
                                      <p:stCondLst>
                                        <p:cond delay="1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nodeType="withEffect">
                                      <p:stCondLst>
                                        <p:cond delay="20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par>
                                    <p:cTn id="23" presetID="2" presetClass="entr" presetSubtype="8" fill="hold" grpId="0" nodeType="withEffect" p14:presetBounceEnd="66000">
                                      <p:stCondLst>
                                        <p:cond delay="300"/>
                                      </p:stCondLst>
                                      <p:childTnLst>
                                        <p:set>
                                          <p:cBhvr>
                                            <p:cTn id="24" dur="1" fill="hold">
                                              <p:stCondLst>
                                                <p:cond delay="0"/>
                                              </p:stCondLst>
                                            </p:cTn>
                                            <p:tgtEl>
                                              <p:spTgt spid="19"/>
                                            </p:tgtEl>
                                            <p:attrNameLst>
                                              <p:attrName>style.visibility</p:attrName>
                                            </p:attrNameLst>
                                          </p:cBhvr>
                                          <p:to>
                                            <p:strVal val="visible"/>
                                          </p:to>
                                        </p:set>
                                        <p:anim calcmode="lin" valueType="num" p14:bounceEnd="66000">
                                          <p:cBhvr additive="base">
                                            <p:cTn id="25" dur="1500" fill="hold"/>
                                            <p:tgtEl>
                                              <p:spTgt spid="19"/>
                                            </p:tgtEl>
                                            <p:attrNameLst>
                                              <p:attrName>ppt_x</p:attrName>
                                            </p:attrNameLst>
                                          </p:cBhvr>
                                          <p:tavLst>
                                            <p:tav tm="0">
                                              <p:val>
                                                <p:strVal val="0-#ppt_w/2"/>
                                              </p:val>
                                            </p:tav>
                                            <p:tav tm="100000">
                                              <p:val>
                                                <p:strVal val="#ppt_x"/>
                                              </p:val>
                                            </p:tav>
                                          </p:tavLst>
                                        </p:anim>
                                        <p:anim calcmode="lin" valueType="num" p14:bounceEnd="66000">
                                          <p:cBhvr additive="base">
                                            <p:cTn id="26" dur="1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14:presetBounceEnd="66000">
                                      <p:stCondLst>
                                        <p:cond delay="400"/>
                                      </p:stCondLst>
                                      <p:childTnLst>
                                        <p:set>
                                          <p:cBhvr>
                                            <p:cTn id="28" dur="1" fill="hold">
                                              <p:stCondLst>
                                                <p:cond delay="0"/>
                                              </p:stCondLst>
                                            </p:cTn>
                                            <p:tgtEl>
                                              <p:spTgt spid="18"/>
                                            </p:tgtEl>
                                            <p:attrNameLst>
                                              <p:attrName>style.visibility</p:attrName>
                                            </p:attrNameLst>
                                          </p:cBhvr>
                                          <p:to>
                                            <p:strVal val="visible"/>
                                          </p:to>
                                        </p:set>
                                        <p:anim calcmode="lin" valueType="num" p14:bounceEnd="66000">
                                          <p:cBhvr additive="base">
                                            <p:cTn id="29" dur="1500" fill="hold"/>
                                            <p:tgtEl>
                                              <p:spTgt spid="18"/>
                                            </p:tgtEl>
                                            <p:attrNameLst>
                                              <p:attrName>ppt_x</p:attrName>
                                            </p:attrNameLst>
                                          </p:cBhvr>
                                          <p:tavLst>
                                            <p:tav tm="0">
                                              <p:val>
                                                <p:strVal val="0-#ppt_w/2"/>
                                              </p:val>
                                            </p:tav>
                                            <p:tav tm="100000">
                                              <p:val>
                                                <p:strVal val="#ppt_x"/>
                                              </p:val>
                                            </p:tav>
                                          </p:tavLst>
                                        </p:anim>
                                        <p:anim calcmode="lin" valueType="num" p14:bounceEnd="66000">
                                          <p:cBhvr additive="base">
                                            <p:cTn id="30" dur="1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14:presetBounceEnd="66000">
                                      <p:stCondLst>
                                        <p:cond delay="500"/>
                                      </p:stCondLst>
                                      <p:childTnLst>
                                        <p:set>
                                          <p:cBhvr>
                                            <p:cTn id="32" dur="1" fill="hold">
                                              <p:stCondLst>
                                                <p:cond delay="0"/>
                                              </p:stCondLst>
                                            </p:cTn>
                                            <p:tgtEl>
                                              <p:spTgt spid="17"/>
                                            </p:tgtEl>
                                            <p:attrNameLst>
                                              <p:attrName>style.visibility</p:attrName>
                                            </p:attrNameLst>
                                          </p:cBhvr>
                                          <p:to>
                                            <p:strVal val="visible"/>
                                          </p:to>
                                        </p:set>
                                        <p:anim calcmode="lin" valueType="num" p14:bounceEnd="66000">
                                          <p:cBhvr additive="base">
                                            <p:cTn id="33" dur="1500" fill="hold"/>
                                            <p:tgtEl>
                                              <p:spTgt spid="17"/>
                                            </p:tgtEl>
                                            <p:attrNameLst>
                                              <p:attrName>ppt_x</p:attrName>
                                            </p:attrNameLst>
                                          </p:cBhvr>
                                          <p:tavLst>
                                            <p:tav tm="0">
                                              <p:val>
                                                <p:strVal val="0-#ppt_w/2"/>
                                              </p:val>
                                            </p:tav>
                                            <p:tav tm="100000">
                                              <p:val>
                                                <p:strVal val="#ppt_x"/>
                                              </p:val>
                                            </p:tav>
                                          </p:tavLst>
                                        </p:anim>
                                        <p:anim calcmode="lin" valueType="num" p14:bounceEnd="66000">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14:presetBounceEnd="66000">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14:bounceEnd="66000">
                                          <p:cBhvr additive="base">
                                            <p:cTn id="37" dur="1500" fill="hold"/>
                                            <p:tgtEl>
                                              <p:spTgt spid="28"/>
                                            </p:tgtEl>
                                            <p:attrNameLst>
                                              <p:attrName>ppt_x</p:attrName>
                                            </p:attrNameLst>
                                          </p:cBhvr>
                                          <p:tavLst>
                                            <p:tav tm="0">
                                              <p:val>
                                                <p:strVal val="0-#ppt_w/2"/>
                                              </p:val>
                                            </p:tav>
                                            <p:tav tm="100000">
                                              <p:val>
                                                <p:strVal val="#ppt_x"/>
                                              </p:val>
                                            </p:tav>
                                          </p:tavLst>
                                        </p:anim>
                                        <p:anim calcmode="lin" valueType="num" p14:bounceEnd="66000">
                                          <p:cBhvr additive="base">
                                            <p:cTn id="38" dur="1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14:presetBounceEnd="66000">
                                      <p:stCondLst>
                                        <p:cond delay="700"/>
                                      </p:stCondLst>
                                      <p:childTnLst>
                                        <p:set>
                                          <p:cBhvr>
                                            <p:cTn id="40" dur="1" fill="hold">
                                              <p:stCondLst>
                                                <p:cond delay="0"/>
                                              </p:stCondLst>
                                            </p:cTn>
                                            <p:tgtEl>
                                              <p:spTgt spid="24"/>
                                            </p:tgtEl>
                                            <p:attrNameLst>
                                              <p:attrName>style.visibility</p:attrName>
                                            </p:attrNameLst>
                                          </p:cBhvr>
                                          <p:to>
                                            <p:strVal val="visible"/>
                                          </p:to>
                                        </p:set>
                                        <p:anim calcmode="lin" valueType="num" p14:bounceEnd="66000">
                                          <p:cBhvr additive="base">
                                            <p:cTn id="41" dur="1500" fill="hold"/>
                                            <p:tgtEl>
                                              <p:spTgt spid="24"/>
                                            </p:tgtEl>
                                            <p:attrNameLst>
                                              <p:attrName>ppt_x</p:attrName>
                                            </p:attrNameLst>
                                          </p:cBhvr>
                                          <p:tavLst>
                                            <p:tav tm="0">
                                              <p:val>
                                                <p:strVal val="0-#ppt_w/2"/>
                                              </p:val>
                                            </p:tav>
                                            <p:tav tm="100000">
                                              <p:val>
                                                <p:strVal val="#ppt_x"/>
                                              </p:val>
                                            </p:tav>
                                          </p:tavLst>
                                        </p:anim>
                                        <p:anim calcmode="lin" valueType="num" p14:bounceEnd="66000">
                                          <p:cBhvr additive="base">
                                            <p:cTn id="42" dur="1500" fill="hold"/>
                                            <p:tgtEl>
                                              <p:spTgt spid="2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14:presetBounceEnd="66000">
                                      <p:stCondLst>
                                        <p:cond delay="800"/>
                                      </p:stCondLst>
                                      <p:childTnLst>
                                        <p:set>
                                          <p:cBhvr>
                                            <p:cTn id="44" dur="1" fill="hold">
                                              <p:stCondLst>
                                                <p:cond delay="0"/>
                                              </p:stCondLst>
                                            </p:cTn>
                                            <p:tgtEl>
                                              <p:spTgt spid="12"/>
                                            </p:tgtEl>
                                            <p:attrNameLst>
                                              <p:attrName>style.visibility</p:attrName>
                                            </p:attrNameLst>
                                          </p:cBhvr>
                                          <p:to>
                                            <p:strVal val="visible"/>
                                          </p:to>
                                        </p:set>
                                        <p:anim calcmode="lin" valueType="num" p14:bounceEnd="66000">
                                          <p:cBhvr additive="base">
                                            <p:cTn id="45" dur="1500" fill="hold"/>
                                            <p:tgtEl>
                                              <p:spTgt spid="12"/>
                                            </p:tgtEl>
                                            <p:attrNameLst>
                                              <p:attrName>ppt_x</p:attrName>
                                            </p:attrNameLst>
                                          </p:cBhvr>
                                          <p:tavLst>
                                            <p:tav tm="0">
                                              <p:val>
                                                <p:strVal val="0-#ppt_w/2"/>
                                              </p:val>
                                            </p:tav>
                                            <p:tav tm="100000">
                                              <p:val>
                                                <p:strVal val="#ppt_x"/>
                                              </p:val>
                                            </p:tav>
                                          </p:tavLst>
                                        </p:anim>
                                        <p:anim calcmode="lin" valueType="num" p14:bounceEnd="66000">
                                          <p:cBhvr additive="base">
                                            <p:cTn id="46"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nodeType="withEffect">
                                      <p:stCondLst>
                                        <p:cond delay="1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nodeType="withEffect">
                                      <p:stCondLst>
                                        <p:cond delay="20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par>
                                    <p:cTn id="23" presetID="2" presetClass="entr" presetSubtype="8" fill="hold" grpId="0" nodeType="withEffect">
                                      <p:stCondLst>
                                        <p:cond delay="3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500" fill="hold"/>
                                            <p:tgtEl>
                                              <p:spTgt spid="19"/>
                                            </p:tgtEl>
                                            <p:attrNameLst>
                                              <p:attrName>ppt_x</p:attrName>
                                            </p:attrNameLst>
                                          </p:cBhvr>
                                          <p:tavLst>
                                            <p:tav tm="0">
                                              <p:val>
                                                <p:strVal val="0-#ppt_w/2"/>
                                              </p:val>
                                            </p:tav>
                                            <p:tav tm="100000">
                                              <p:val>
                                                <p:strVal val="#ppt_x"/>
                                              </p:val>
                                            </p:tav>
                                          </p:tavLst>
                                        </p:anim>
                                        <p:anim calcmode="lin" valueType="num">
                                          <p:cBhvr additive="base">
                                            <p:cTn id="26" dur="1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4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1500" fill="hold"/>
                                            <p:tgtEl>
                                              <p:spTgt spid="18"/>
                                            </p:tgtEl>
                                            <p:attrNameLst>
                                              <p:attrName>ppt_x</p:attrName>
                                            </p:attrNameLst>
                                          </p:cBhvr>
                                          <p:tavLst>
                                            <p:tav tm="0">
                                              <p:val>
                                                <p:strVal val="0-#ppt_w/2"/>
                                              </p:val>
                                            </p:tav>
                                            <p:tav tm="100000">
                                              <p:val>
                                                <p:strVal val="#ppt_x"/>
                                              </p:val>
                                            </p:tav>
                                          </p:tavLst>
                                        </p:anim>
                                        <p:anim calcmode="lin" valueType="num">
                                          <p:cBhvr additive="base">
                                            <p:cTn id="30" dur="1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1500" fill="hold"/>
                                            <p:tgtEl>
                                              <p:spTgt spid="17"/>
                                            </p:tgtEl>
                                            <p:attrNameLst>
                                              <p:attrName>ppt_x</p:attrName>
                                            </p:attrNameLst>
                                          </p:cBhvr>
                                          <p:tavLst>
                                            <p:tav tm="0">
                                              <p:val>
                                                <p:strVal val="0-#ppt_w/2"/>
                                              </p:val>
                                            </p:tav>
                                            <p:tav tm="100000">
                                              <p:val>
                                                <p:strVal val="#ppt_x"/>
                                              </p:val>
                                            </p:tav>
                                          </p:tavLst>
                                        </p:anim>
                                        <p:anim calcmode="lin" valueType="num">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1500" fill="hold"/>
                                            <p:tgtEl>
                                              <p:spTgt spid="28"/>
                                            </p:tgtEl>
                                            <p:attrNameLst>
                                              <p:attrName>ppt_x</p:attrName>
                                            </p:attrNameLst>
                                          </p:cBhvr>
                                          <p:tavLst>
                                            <p:tav tm="0">
                                              <p:val>
                                                <p:strVal val="0-#ppt_w/2"/>
                                              </p:val>
                                            </p:tav>
                                            <p:tav tm="100000">
                                              <p:val>
                                                <p:strVal val="#ppt_x"/>
                                              </p:val>
                                            </p:tav>
                                          </p:tavLst>
                                        </p:anim>
                                        <p:anim calcmode="lin" valueType="num">
                                          <p:cBhvr additive="base">
                                            <p:cTn id="38" dur="1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70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1500" fill="hold"/>
                                            <p:tgtEl>
                                              <p:spTgt spid="24"/>
                                            </p:tgtEl>
                                            <p:attrNameLst>
                                              <p:attrName>ppt_x</p:attrName>
                                            </p:attrNameLst>
                                          </p:cBhvr>
                                          <p:tavLst>
                                            <p:tav tm="0">
                                              <p:val>
                                                <p:strVal val="0-#ppt_w/2"/>
                                              </p:val>
                                            </p:tav>
                                            <p:tav tm="100000">
                                              <p:val>
                                                <p:strVal val="#ppt_x"/>
                                              </p:val>
                                            </p:tav>
                                          </p:tavLst>
                                        </p:anim>
                                        <p:anim calcmode="lin" valueType="num">
                                          <p:cBhvr additive="base">
                                            <p:cTn id="42" dur="1500" fill="hold"/>
                                            <p:tgtEl>
                                              <p:spTgt spid="2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8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1500" fill="hold"/>
                                            <p:tgtEl>
                                              <p:spTgt spid="12"/>
                                            </p:tgtEl>
                                            <p:attrNameLst>
                                              <p:attrName>ppt_x</p:attrName>
                                            </p:attrNameLst>
                                          </p:cBhvr>
                                          <p:tavLst>
                                            <p:tav tm="0">
                                              <p:val>
                                                <p:strVal val="0-#ppt_w/2"/>
                                              </p:val>
                                            </p:tav>
                                            <p:tav tm="100000">
                                              <p:val>
                                                <p:strVal val="#ppt_x"/>
                                              </p:val>
                                            </p:tav>
                                          </p:tavLst>
                                        </p:anim>
                                        <p:anim calcmode="lin" valueType="num">
                                          <p:cBhvr additive="base">
                                            <p:cTn id="46"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p:nvPr/>
        </p:nvGraphicFramePr>
        <p:xfrm>
          <a:off x="3200400" y="1140580"/>
          <a:ext cx="11030856" cy="4418391"/>
        </p:xfrm>
        <a:graphic>
          <a:graphicData uri="http://schemas.openxmlformats.org/drawingml/2006/chart">
            <c:chart xmlns:c="http://schemas.openxmlformats.org/drawingml/2006/chart" xmlns:r="http://schemas.openxmlformats.org/officeDocument/2006/relationships" r:id="rId3"/>
          </a:graphicData>
        </a:graphic>
      </p:graphicFrame>
      <p:sp>
        <p:nvSpPr>
          <p:cNvPr id="11" name="Freeform 10"/>
          <p:cNvSpPr/>
          <p:nvPr/>
        </p:nvSpPr>
        <p:spPr>
          <a:xfrm rot="5400000">
            <a:off x="6060417" y="2177143"/>
            <a:ext cx="5428343" cy="4499428"/>
          </a:xfrm>
          <a:custGeom>
            <a:avLst/>
            <a:gdLst>
              <a:gd name="connsiteX0" fmla="*/ 894836 w 5428343"/>
              <a:gd name="connsiteY0" fmla="*/ 934357 h 4499428"/>
              <a:gd name="connsiteX1" fmla="*/ 900115 w 5428343"/>
              <a:gd name="connsiteY1" fmla="*/ 881860 h 4499428"/>
              <a:gd name="connsiteX2" fmla="*/ 1545200 w 5428343"/>
              <a:gd name="connsiteY2" fmla="*/ 353723 h 4499428"/>
              <a:gd name="connsiteX3" fmla="*/ 2194368 w 5428343"/>
              <a:gd name="connsiteY3" fmla="*/ 876833 h 4499428"/>
              <a:gd name="connsiteX4" fmla="*/ 2200604 w 5428343"/>
              <a:gd name="connsiteY4" fmla="*/ 934357 h 4499428"/>
              <a:gd name="connsiteX5" fmla="*/ 268512 w 5428343"/>
              <a:gd name="connsiteY5" fmla="*/ 4312558 h 4499428"/>
              <a:gd name="connsiteX6" fmla="*/ 2423264 w 5428343"/>
              <a:gd name="connsiteY6" fmla="*/ 4312558 h 4499428"/>
              <a:gd name="connsiteX7" fmla="*/ 3646713 w 5428343"/>
              <a:gd name="connsiteY7" fmla="*/ 3089109 h 4499428"/>
              <a:gd name="connsiteX8" fmla="*/ 3646713 w 5428343"/>
              <a:gd name="connsiteY8" fmla="*/ 2157806 h 4499428"/>
              <a:gd name="connsiteX9" fmla="*/ 2423264 w 5428343"/>
              <a:gd name="connsiteY9" fmla="*/ 934357 h 4499428"/>
              <a:gd name="connsiteX10" fmla="*/ 2389687 w 5428343"/>
              <a:gd name="connsiteY10" fmla="*/ 934357 h 4499428"/>
              <a:gd name="connsiteX11" fmla="*/ 2388963 w 5428343"/>
              <a:gd name="connsiteY11" fmla="*/ 921902 h 4499428"/>
              <a:gd name="connsiteX12" fmla="*/ 1544480 w 5428343"/>
              <a:gd name="connsiteY12" fmla="*/ 168499 h 4499428"/>
              <a:gd name="connsiteX13" fmla="*/ 705875 w 5428343"/>
              <a:gd name="connsiteY13" fmla="*/ 928440 h 4499428"/>
              <a:gd name="connsiteX14" fmla="*/ 705577 w 5428343"/>
              <a:gd name="connsiteY14" fmla="*/ 934357 h 4499428"/>
              <a:gd name="connsiteX15" fmla="*/ 268512 w 5428343"/>
              <a:gd name="connsiteY15" fmla="*/ 934357 h 4499428"/>
              <a:gd name="connsiteX16" fmla="*/ 0 w 5428343"/>
              <a:gd name="connsiteY16" fmla="*/ 4499428 h 4499428"/>
              <a:gd name="connsiteX17" fmla="*/ 0 w 5428343"/>
              <a:gd name="connsiteY17" fmla="*/ 0 h 4499428"/>
              <a:gd name="connsiteX18" fmla="*/ 5428343 w 5428343"/>
              <a:gd name="connsiteY18" fmla="*/ 0 h 4499428"/>
              <a:gd name="connsiteX19" fmla="*/ 5428343 w 5428343"/>
              <a:gd name="connsiteY19" fmla="*/ 4499428 h 449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8343" h="4499428">
                <a:moveTo>
                  <a:pt x="894836" y="934357"/>
                </a:moveTo>
                <a:lnTo>
                  <a:pt x="900115" y="881860"/>
                </a:lnTo>
                <a:cubicBezTo>
                  <a:pt x="961439" y="581380"/>
                  <a:pt x="1226646" y="354961"/>
                  <a:pt x="1545200" y="353723"/>
                </a:cubicBezTo>
                <a:cubicBezTo>
                  <a:pt x="1863754" y="352486"/>
                  <a:pt x="2130712" y="576838"/>
                  <a:pt x="2194368" y="876833"/>
                </a:cubicBezTo>
                <a:lnTo>
                  <a:pt x="2200604" y="934357"/>
                </a:lnTo>
                <a:close/>
                <a:moveTo>
                  <a:pt x="268512" y="4312558"/>
                </a:moveTo>
                <a:lnTo>
                  <a:pt x="2423264" y="4312558"/>
                </a:lnTo>
                <a:cubicBezTo>
                  <a:pt x="3098956" y="4312558"/>
                  <a:pt x="3646713" y="3764801"/>
                  <a:pt x="3646713" y="3089109"/>
                </a:cubicBezTo>
                <a:lnTo>
                  <a:pt x="3646713" y="2157806"/>
                </a:lnTo>
                <a:cubicBezTo>
                  <a:pt x="3646713" y="1482114"/>
                  <a:pt x="3098956" y="934357"/>
                  <a:pt x="2423264" y="934357"/>
                </a:cubicBezTo>
                <a:lnTo>
                  <a:pt x="2389687" y="934357"/>
                </a:lnTo>
                <a:lnTo>
                  <a:pt x="2388963" y="921902"/>
                </a:lnTo>
                <a:cubicBezTo>
                  <a:pt x="2342547" y="496639"/>
                  <a:pt x="1981428" y="166802"/>
                  <a:pt x="1544480" y="168499"/>
                </a:cubicBezTo>
                <a:cubicBezTo>
                  <a:pt x="1107532" y="170197"/>
                  <a:pt x="748987" y="502829"/>
                  <a:pt x="705875" y="928440"/>
                </a:cubicBezTo>
                <a:lnTo>
                  <a:pt x="705577" y="934357"/>
                </a:lnTo>
                <a:lnTo>
                  <a:pt x="268512" y="934357"/>
                </a:lnTo>
                <a:close/>
                <a:moveTo>
                  <a:pt x="0" y="4499428"/>
                </a:moveTo>
                <a:lnTo>
                  <a:pt x="0" y="0"/>
                </a:lnTo>
                <a:lnTo>
                  <a:pt x="5428343" y="0"/>
                </a:lnTo>
                <a:lnTo>
                  <a:pt x="5428343" y="44994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1"/>
          <p:cNvSpPr txBox="1"/>
          <p:nvPr/>
        </p:nvSpPr>
        <p:spPr>
          <a:xfrm>
            <a:off x="478911" y="481582"/>
            <a:ext cx="7047333"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Composition Cup infographic</a:t>
            </a:r>
          </a:p>
          <a:p>
            <a:r>
              <a:rPr lang="en-US" sz="1600"/>
              <a:t>Etiam dignissim dolor sit amet dictum volutpat</a:t>
            </a:r>
            <a:endParaRPr lang="en-US" sz="3200">
              <a:solidFill>
                <a:schemeClr val="tx1">
                  <a:lumMod val="90000"/>
                  <a:lumOff val="10000"/>
                </a:schemeClr>
              </a:solidFill>
            </a:endParaRPr>
          </a:p>
        </p:txBody>
      </p:sp>
      <p:cxnSp>
        <p:nvCxnSpPr>
          <p:cNvPr id="18" name="Straight Connector 17"/>
          <p:cNvCxnSpPr/>
          <p:nvPr/>
        </p:nvCxnSpPr>
        <p:spPr>
          <a:xfrm>
            <a:off x="5440089" y="2315369"/>
            <a:ext cx="92220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90625" y="1829525"/>
            <a:ext cx="2585299" cy="804451"/>
          </a:xfrm>
          <a:prstGeom prst="rect">
            <a:avLst/>
          </a:prstGeom>
        </p:spPr>
        <p:txBody>
          <a:bodyPr>
            <a:spAutoFit/>
          </a:bodyPr>
          <a:lstStyle/>
          <a:p>
            <a:pPr algn="r">
              <a:lnSpc>
                <a:spcPct val="89000"/>
              </a:lnSpc>
            </a:pPr>
            <a:r>
              <a:rPr lang="en-US" sz="2400"/>
              <a:t>Mining</a:t>
            </a:r>
            <a:endParaRPr lang="en-US" sz="1600"/>
          </a:p>
          <a:p>
            <a:pPr algn="r">
              <a:lnSpc>
                <a:spcPct val="89000"/>
              </a:lnSpc>
            </a:pPr>
            <a:r>
              <a:rPr lang="en-US" sz="1400"/>
              <a:t>Lorem ipsum dolor sit amet, consectetur adipiscing elit</a:t>
            </a:r>
          </a:p>
        </p:txBody>
      </p:sp>
      <p:cxnSp>
        <p:nvCxnSpPr>
          <p:cNvPr id="20" name="Straight Connector 19"/>
          <p:cNvCxnSpPr/>
          <p:nvPr/>
        </p:nvCxnSpPr>
        <p:spPr>
          <a:xfrm>
            <a:off x="3048000" y="3070112"/>
            <a:ext cx="331429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32229" y="2735828"/>
            <a:ext cx="2663284" cy="815547"/>
          </a:xfrm>
          <a:prstGeom prst="rect">
            <a:avLst/>
          </a:prstGeom>
        </p:spPr>
        <p:txBody>
          <a:bodyPr wrap="square">
            <a:spAutoFit/>
          </a:bodyPr>
          <a:lstStyle/>
          <a:p>
            <a:pPr algn="r">
              <a:lnSpc>
                <a:spcPct val="89000"/>
              </a:lnSpc>
            </a:pPr>
            <a:r>
              <a:rPr lang="en-US" sz="2400"/>
              <a:t>Real Estate</a:t>
            </a:r>
            <a:endParaRPr lang="en-US" sz="1600"/>
          </a:p>
          <a:p>
            <a:pPr algn="r">
              <a:lnSpc>
                <a:spcPct val="89000"/>
              </a:lnSpc>
            </a:pPr>
            <a:r>
              <a:rPr lang="en-US" sz="1400"/>
              <a:t>Lorem ipsum dolor sit amet, consectetur adipiscing elit</a:t>
            </a:r>
          </a:p>
        </p:txBody>
      </p:sp>
      <p:cxnSp>
        <p:nvCxnSpPr>
          <p:cNvPr id="24" name="Straight Connector 23"/>
          <p:cNvCxnSpPr/>
          <p:nvPr/>
        </p:nvCxnSpPr>
        <p:spPr>
          <a:xfrm>
            <a:off x="4476750" y="4097541"/>
            <a:ext cx="188554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693296" y="3611697"/>
            <a:ext cx="2585299" cy="804451"/>
          </a:xfrm>
          <a:prstGeom prst="rect">
            <a:avLst/>
          </a:prstGeom>
        </p:spPr>
        <p:txBody>
          <a:bodyPr>
            <a:spAutoFit/>
          </a:bodyPr>
          <a:lstStyle/>
          <a:p>
            <a:pPr algn="r">
              <a:lnSpc>
                <a:spcPct val="89000"/>
              </a:lnSpc>
            </a:pPr>
            <a:r>
              <a:rPr lang="en-US" sz="2400"/>
              <a:t>Aviation</a:t>
            </a:r>
            <a:endParaRPr lang="en-US" sz="1600"/>
          </a:p>
          <a:p>
            <a:pPr algn="r">
              <a:lnSpc>
                <a:spcPct val="89000"/>
              </a:lnSpc>
            </a:pPr>
            <a:r>
              <a:rPr lang="en-US" sz="1400"/>
              <a:t>Lorem ipsum dolor sit amet, consectetur adipiscing elit</a:t>
            </a:r>
          </a:p>
        </p:txBody>
      </p:sp>
      <p:cxnSp>
        <p:nvCxnSpPr>
          <p:cNvPr id="27" name="Straight Connector 26"/>
          <p:cNvCxnSpPr/>
          <p:nvPr/>
        </p:nvCxnSpPr>
        <p:spPr>
          <a:xfrm>
            <a:off x="3409950" y="5045742"/>
            <a:ext cx="295234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8911" y="4559898"/>
            <a:ext cx="2585299" cy="804451"/>
          </a:xfrm>
          <a:prstGeom prst="rect">
            <a:avLst/>
          </a:prstGeom>
        </p:spPr>
        <p:txBody>
          <a:bodyPr>
            <a:spAutoFit/>
          </a:bodyPr>
          <a:lstStyle/>
          <a:p>
            <a:pPr algn="r">
              <a:lnSpc>
                <a:spcPct val="89000"/>
              </a:lnSpc>
            </a:pPr>
            <a:r>
              <a:rPr lang="en-US" sz="2400"/>
              <a:t>Factory</a:t>
            </a:r>
            <a:endParaRPr lang="en-US" sz="1600"/>
          </a:p>
          <a:p>
            <a:pPr algn="r">
              <a:lnSpc>
                <a:spcPct val="89000"/>
              </a:lnSpc>
            </a:pPr>
            <a:r>
              <a:rPr lang="en-US" sz="1400"/>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90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nodeType="withEffect">
                                  <p:stCondLst>
                                    <p:cond delay="110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par>
                                <p:cTn id="11" presetID="22" presetClass="entr" presetSubtype="2" fill="hold" nodeType="withEffect">
                                  <p:stCondLst>
                                    <p:cond delay="130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par>
                                <p:cTn id="14" presetID="22" presetClass="entr" presetSubtype="2" fill="hold" nodeType="withEffect">
                                  <p:stCondLst>
                                    <p:cond delay="1500"/>
                                  </p:stCondLst>
                                  <p:childTnLst>
                                    <p:set>
                                      <p:cBhvr>
                                        <p:cTn id="15" dur="1" fill="hold">
                                          <p:stCondLst>
                                            <p:cond delay="0"/>
                                          </p:stCondLst>
                                        </p:cTn>
                                        <p:tgtEl>
                                          <p:spTgt spid="27"/>
                                        </p:tgtEl>
                                        <p:attrNameLst>
                                          <p:attrName>style.visibility</p:attrName>
                                        </p:attrNameLst>
                                      </p:cBhvr>
                                      <p:to>
                                        <p:strVal val="visible"/>
                                      </p:to>
                                    </p:set>
                                    <p:animEffect transition="in" filter="wipe(right)">
                                      <p:cBhvr>
                                        <p:cTn id="16" dur="500"/>
                                        <p:tgtEl>
                                          <p:spTgt spid="27"/>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17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series"/>
        </p:bldSub>
      </p:bldGraphic>
      <p:bldP spid="19" grpId="0"/>
      <p:bldP spid="22" grpId="0"/>
      <p:bldP spid="25"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arallelogram 4"/>
          <p:cNvSpPr/>
          <p:nvPr/>
        </p:nvSpPr>
        <p:spPr>
          <a:xfrm flipV="1">
            <a:off x="7015957" y="5285741"/>
            <a:ext cx="1361439"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Parallelogram 4"/>
          <p:cNvSpPr/>
          <p:nvPr/>
        </p:nvSpPr>
        <p:spPr>
          <a:xfrm>
            <a:off x="7658984" y="4136839"/>
            <a:ext cx="1361439"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flipH="1">
            <a:off x="9020423" y="3694385"/>
            <a:ext cx="2996146" cy="819840"/>
          </a:xfrm>
          <a:prstGeom prst="rect">
            <a:avLst/>
          </a:prstGeom>
        </p:spPr>
        <p:txBody>
          <a:bodyPr wrap="square" lIns="243840" rIns="243840" bIns="60960">
            <a:spAutoFit/>
          </a:bodyPr>
          <a:lstStyle/>
          <a:p>
            <a:pPr>
              <a:lnSpc>
                <a:spcPct val="89000"/>
              </a:lnSpc>
            </a:pPr>
            <a:r>
              <a:rPr lang="en-US" sz="2400"/>
              <a:t>Key Point 03</a:t>
            </a:r>
            <a:endParaRPr lang="en-US" sz="1600"/>
          </a:p>
          <a:p>
            <a:pP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70" name="Parallelogram 4"/>
          <p:cNvSpPr/>
          <p:nvPr/>
        </p:nvSpPr>
        <p:spPr>
          <a:xfrm>
            <a:off x="7689146" y="2897083"/>
            <a:ext cx="1361439"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flipH="1">
            <a:off x="9050585" y="2454629"/>
            <a:ext cx="2996146" cy="819840"/>
          </a:xfrm>
          <a:prstGeom prst="rect">
            <a:avLst/>
          </a:prstGeom>
        </p:spPr>
        <p:txBody>
          <a:bodyPr wrap="square" lIns="243840" rIns="243840" bIns="60960">
            <a:spAutoFit/>
          </a:bodyPr>
          <a:lstStyle/>
          <a:p>
            <a:pPr>
              <a:lnSpc>
                <a:spcPct val="89000"/>
              </a:lnSpc>
            </a:pPr>
            <a:r>
              <a:rPr lang="en-US" sz="2400"/>
              <a:t>Key Point 02</a:t>
            </a:r>
            <a:endParaRPr lang="en-US" sz="1600"/>
          </a:p>
          <a:p>
            <a:pP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62" name="Parallelogram 4"/>
          <p:cNvSpPr/>
          <p:nvPr/>
        </p:nvSpPr>
        <p:spPr>
          <a:xfrm>
            <a:off x="7101771" y="1814169"/>
            <a:ext cx="1361439"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27" name="Group 1026"/>
          <p:cNvGrpSpPr/>
          <p:nvPr/>
        </p:nvGrpSpPr>
        <p:grpSpPr>
          <a:xfrm>
            <a:off x="5903175" y="2513783"/>
            <a:ext cx="1660526" cy="1573212"/>
            <a:chOff x="6462713" y="2349501"/>
            <a:chExt cx="1660526" cy="1573212"/>
          </a:xfrm>
        </p:grpSpPr>
        <p:sp>
          <p:nvSpPr>
            <p:cNvPr id="12" name="Freeform 27"/>
            <p:cNvSpPr/>
            <p:nvPr/>
          </p:nvSpPr>
          <p:spPr bwMode="auto">
            <a:xfrm>
              <a:off x="6638926" y="3411538"/>
              <a:ext cx="1484313" cy="511175"/>
            </a:xfrm>
            <a:custGeom>
              <a:avLst/>
              <a:gdLst>
                <a:gd name="T0" fmla="*/ 251 w 537"/>
                <a:gd name="T1" fmla="*/ 0 h 185"/>
                <a:gd name="T2" fmla="*/ 537 w 537"/>
                <a:gd name="T3" fmla="*/ 43 h 185"/>
                <a:gd name="T4" fmla="*/ 0 w 537"/>
                <a:gd name="T5" fmla="*/ 185 h 185"/>
                <a:gd name="T6" fmla="*/ 6 w 537"/>
                <a:gd name="T7" fmla="*/ 101 h 185"/>
                <a:gd name="T8" fmla="*/ 251 w 537"/>
                <a:gd name="T9" fmla="*/ 0 h 185"/>
              </a:gdLst>
              <a:ahLst/>
              <a:cxnLst>
                <a:cxn ang="0">
                  <a:pos x="T0" y="T1"/>
                </a:cxn>
                <a:cxn ang="0">
                  <a:pos x="T2" y="T3"/>
                </a:cxn>
                <a:cxn ang="0">
                  <a:pos x="T4" y="T5"/>
                </a:cxn>
                <a:cxn ang="0">
                  <a:pos x="T6" y="T7"/>
                </a:cxn>
                <a:cxn ang="0">
                  <a:pos x="T8" y="T9"/>
                </a:cxn>
              </a:cxnLst>
              <a:rect l="0" t="0" r="r" b="b"/>
              <a:pathLst>
                <a:path w="537" h="185">
                  <a:moveTo>
                    <a:pt x="251" y="0"/>
                  </a:moveTo>
                  <a:cubicBezTo>
                    <a:pt x="537" y="43"/>
                    <a:pt x="537" y="43"/>
                    <a:pt x="537" y="43"/>
                  </a:cubicBezTo>
                  <a:cubicBezTo>
                    <a:pt x="0" y="185"/>
                    <a:pt x="0" y="185"/>
                    <a:pt x="0" y="185"/>
                  </a:cubicBezTo>
                  <a:cubicBezTo>
                    <a:pt x="0" y="185"/>
                    <a:pt x="13" y="154"/>
                    <a:pt x="6" y="101"/>
                  </a:cubicBezTo>
                  <a:lnTo>
                    <a:pt x="251" y="0"/>
                  </a:lnTo>
                  <a:close/>
                </a:path>
              </a:pathLst>
            </a:custGeom>
            <a:solidFill>
              <a:schemeClr val="accent5">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13" name="Freeform 28"/>
            <p:cNvSpPr/>
            <p:nvPr/>
          </p:nvSpPr>
          <p:spPr bwMode="auto">
            <a:xfrm>
              <a:off x="6462713" y="2808288"/>
              <a:ext cx="877888" cy="882650"/>
            </a:xfrm>
            <a:custGeom>
              <a:avLst/>
              <a:gdLst>
                <a:gd name="T0" fmla="*/ 315 w 318"/>
                <a:gd name="T1" fmla="*/ 218 h 319"/>
                <a:gd name="T2" fmla="*/ 70 w 318"/>
                <a:gd name="T3" fmla="*/ 319 h 319"/>
                <a:gd name="T4" fmla="*/ 0 w 318"/>
                <a:gd name="T5" fmla="*/ 148 h 319"/>
                <a:gd name="T6" fmla="*/ 213 w 318"/>
                <a:gd name="T7" fmla="*/ 0 h 319"/>
                <a:gd name="T8" fmla="*/ 315 w 318"/>
                <a:gd name="T9" fmla="*/ 218 h 319"/>
              </a:gdLst>
              <a:ahLst/>
              <a:cxnLst>
                <a:cxn ang="0">
                  <a:pos x="T0" y="T1"/>
                </a:cxn>
                <a:cxn ang="0">
                  <a:pos x="T2" y="T3"/>
                </a:cxn>
                <a:cxn ang="0">
                  <a:pos x="T4" y="T5"/>
                </a:cxn>
                <a:cxn ang="0">
                  <a:pos x="T6" y="T7"/>
                </a:cxn>
                <a:cxn ang="0">
                  <a:pos x="T8" y="T9"/>
                </a:cxn>
              </a:cxnLst>
              <a:rect l="0" t="0" r="r" b="b"/>
              <a:pathLst>
                <a:path w="318" h="319">
                  <a:moveTo>
                    <a:pt x="315" y="218"/>
                  </a:moveTo>
                  <a:cubicBezTo>
                    <a:pt x="70" y="319"/>
                    <a:pt x="70" y="319"/>
                    <a:pt x="70" y="319"/>
                  </a:cubicBezTo>
                  <a:cubicBezTo>
                    <a:pt x="70" y="319"/>
                    <a:pt x="82" y="242"/>
                    <a:pt x="0" y="148"/>
                  </a:cubicBezTo>
                  <a:cubicBezTo>
                    <a:pt x="213" y="0"/>
                    <a:pt x="213" y="0"/>
                    <a:pt x="213" y="0"/>
                  </a:cubicBezTo>
                  <a:cubicBezTo>
                    <a:pt x="213" y="0"/>
                    <a:pt x="318" y="91"/>
                    <a:pt x="315" y="218"/>
                  </a:cubicBezTo>
                  <a:close/>
                </a:path>
              </a:pathLst>
            </a:custGeom>
            <a:solidFill>
              <a:schemeClr val="accent5">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14" name="Freeform 29"/>
            <p:cNvSpPr/>
            <p:nvPr/>
          </p:nvSpPr>
          <p:spPr bwMode="auto">
            <a:xfrm>
              <a:off x="7050088" y="2349501"/>
              <a:ext cx="1073150" cy="1179513"/>
            </a:xfrm>
            <a:custGeom>
              <a:avLst/>
              <a:gdLst>
                <a:gd name="T0" fmla="*/ 102 w 388"/>
                <a:gd name="T1" fmla="*/ 384 h 427"/>
                <a:gd name="T2" fmla="*/ 388 w 388"/>
                <a:gd name="T3" fmla="*/ 427 h 427"/>
                <a:gd name="T4" fmla="*/ 196 w 388"/>
                <a:gd name="T5" fmla="*/ 0 h 427"/>
                <a:gd name="T6" fmla="*/ 0 w 388"/>
                <a:gd name="T7" fmla="*/ 166 h 427"/>
                <a:gd name="T8" fmla="*/ 102 w 388"/>
                <a:gd name="T9" fmla="*/ 384 h 427"/>
              </a:gdLst>
              <a:ahLst/>
              <a:cxnLst>
                <a:cxn ang="0">
                  <a:pos x="T0" y="T1"/>
                </a:cxn>
                <a:cxn ang="0">
                  <a:pos x="T2" y="T3"/>
                </a:cxn>
                <a:cxn ang="0">
                  <a:pos x="T4" y="T5"/>
                </a:cxn>
                <a:cxn ang="0">
                  <a:pos x="T6" y="T7"/>
                </a:cxn>
                <a:cxn ang="0">
                  <a:pos x="T8" y="T9"/>
                </a:cxn>
              </a:cxnLst>
              <a:rect l="0" t="0" r="r" b="b"/>
              <a:pathLst>
                <a:path w="388" h="427">
                  <a:moveTo>
                    <a:pt x="102" y="384"/>
                  </a:moveTo>
                  <a:cubicBezTo>
                    <a:pt x="388" y="427"/>
                    <a:pt x="388" y="427"/>
                    <a:pt x="388" y="427"/>
                  </a:cubicBezTo>
                  <a:cubicBezTo>
                    <a:pt x="388" y="427"/>
                    <a:pt x="368" y="179"/>
                    <a:pt x="196" y="0"/>
                  </a:cubicBezTo>
                  <a:cubicBezTo>
                    <a:pt x="0" y="166"/>
                    <a:pt x="0" y="166"/>
                    <a:pt x="0" y="166"/>
                  </a:cubicBezTo>
                  <a:cubicBezTo>
                    <a:pt x="0" y="166"/>
                    <a:pt x="103" y="267"/>
                    <a:pt x="102" y="384"/>
                  </a:cubicBezTo>
                  <a:close/>
                </a:path>
              </a:pathLst>
            </a:custGeom>
            <a:solidFill>
              <a:schemeClr val="accent5"/>
            </a:solidFill>
            <a:ln w="3175">
              <a:solidFill>
                <a:srgbClr val="FFFFFF"/>
              </a:solidFill>
              <a:round/>
            </a:ln>
          </p:spPr>
          <p:txBody>
            <a:bodyPr vert="horz" wrap="square" lIns="91440" tIns="45720" rIns="91440" bIns="45720" numCol="1" anchor="t" anchorCtr="0" compatLnSpc="1"/>
            <a:lstStyle/>
            <a:p>
              <a:endParaRPr lang="en-US"/>
            </a:p>
          </p:txBody>
        </p:sp>
      </p:grpSp>
      <p:grpSp>
        <p:nvGrpSpPr>
          <p:cNvPr id="1026" name="Group 1025"/>
          <p:cNvGrpSpPr/>
          <p:nvPr/>
        </p:nvGrpSpPr>
        <p:grpSpPr>
          <a:xfrm>
            <a:off x="5922225" y="3621858"/>
            <a:ext cx="1574801" cy="1270000"/>
            <a:chOff x="6481763" y="3457576"/>
            <a:chExt cx="1574801" cy="1270000"/>
          </a:xfrm>
        </p:grpSpPr>
        <p:sp>
          <p:nvSpPr>
            <p:cNvPr id="15" name="Freeform 30"/>
            <p:cNvSpPr/>
            <p:nvPr/>
          </p:nvSpPr>
          <p:spPr bwMode="auto">
            <a:xfrm>
              <a:off x="6481763" y="3941763"/>
              <a:ext cx="1239838" cy="785813"/>
            </a:xfrm>
            <a:custGeom>
              <a:avLst/>
              <a:gdLst>
                <a:gd name="T0" fmla="*/ 221 w 449"/>
                <a:gd name="T1" fmla="*/ 0 h 284"/>
                <a:gd name="T2" fmla="*/ 449 w 449"/>
                <a:gd name="T3" fmla="*/ 284 h 284"/>
                <a:gd name="T4" fmla="*/ 148 w 449"/>
                <a:gd name="T5" fmla="*/ 284 h 284"/>
                <a:gd name="T6" fmla="*/ 0 w 449"/>
                <a:gd name="T7" fmla="*/ 67 h 284"/>
                <a:gd name="T8" fmla="*/ 221 w 449"/>
                <a:gd name="T9" fmla="*/ 0 h 284"/>
              </a:gdLst>
              <a:ahLst/>
              <a:cxnLst>
                <a:cxn ang="0">
                  <a:pos x="T0" y="T1"/>
                </a:cxn>
                <a:cxn ang="0">
                  <a:pos x="T2" y="T3"/>
                </a:cxn>
                <a:cxn ang="0">
                  <a:pos x="T4" y="T5"/>
                </a:cxn>
                <a:cxn ang="0">
                  <a:pos x="T6" y="T7"/>
                </a:cxn>
                <a:cxn ang="0">
                  <a:pos x="T8" y="T9"/>
                </a:cxn>
              </a:cxnLst>
              <a:rect l="0" t="0" r="r" b="b"/>
              <a:pathLst>
                <a:path w="449" h="284">
                  <a:moveTo>
                    <a:pt x="221" y="0"/>
                  </a:moveTo>
                  <a:cubicBezTo>
                    <a:pt x="449" y="284"/>
                    <a:pt x="449" y="284"/>
                    <a:pt x="449" y="284"/>
                  </a:cubicBezTo>
                  <a:cubicBezTo>
                    <a:pt x="148" y="284"/>
                    <a:pt x="148" y="284"/>
                    <a:pt x="148" y="284"/>
                  </a:cubicBezTo>
                  <a:cubicBezTo>
                    <a:pt x="148" y="284"/>
                    <a:pt x="119" y="139"/>
                    <a:pt x="0" y="67"/>
                  </a:cubicBezTo>
                  <a:lnTo>
                    <a:pt x="221" y="0"/>
                  </a:lnTo>
                  <a:close/>
                </a:path>
              </a:pathLst>
            </a:custGeom>
            <a:solidFill>
              <a:schemeClr val="accent4">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16" name="Freeform 31"/>
            <p:cNvSpPr/>
            <p:nvPr/>
          </p:nvSpPr>
          <p:spPr bwMode="auto">
            <a:xfrm>
              <a:off x="6481763" y="3457576"/>
              <a:ext cx="823913" cy="669925"/>
            </a:xfrm>
            <a:custGeom>
              <a:avLst/>
              <a:gdLst>
                <a:gd name="T0" fmla="*/ 221 w 298"/>
                <a:gd name="T1" fmla="*/ 175 h 242"/>
                <a:gd name="T2" fmla="*/ 0 w 298"/>
                <a:gd name="T3" fmla="*/ 242 h 242"/>
                <a:gd name="T4" fmla="*/ 63 w 298"/>
                <a:gd name="T5" fmla="*/ 84 h 242"/>
                <a:gd name="T6" fmla="*/ 267 w 298"/>
                <a:gd name="T7" fmla="*/ 0 h 242"/>
                <a:gd name="T8" fmla="*/ 221 w 298"/>
                <a:gd name="T9" fmla="*/ 175 h 242"/>
              </a:gdLst>
              <a:ahLst/>
              <a:cxnLst>
                <a:cxn ang="0">
                  <a:pos x="T0" y="T1"/>
                </a:cxn>
                <a:cxn ang="0">
                  <a:pos x="T2" y="T3"/>
                </a:cxn>
                <a:cxn ang="0">
                  <a:pos x="T4" y="T5"/>
                </a:cxn>
                <a:cxn ang="0">
                  <a:pos x="T6" y="T7"/>
                </a:cxn>
                <a:cxn ang="0">
                  <a:pos x="T8" y="T9"/>
                </a:cxn>
              </a:cxnLst>
              <a:rect l="0" t="0" r="r" b="b"/>
              <a:pathLst>
                <a:path w="298" h="242">
                  <a:moveTo>
                    <a:pt x="221" y="175"/>
                  </a:moveTo>
                  <a:cubicBezTo>
                    <a:pt x="0" y="242"/>
                    <a:pt x="0" y="242"/>
                    <a:pt x="0" y="242"/>
                  </a:cubicBezTo>
                  <a:cubicBezTo>
                    <a:pt x="0" y="242"/>
                    <a:pt x="74" y="208"/>
                    <a:pt x="63" y="84"/>
                  </a:cubicBezTo>
                  <a:cubicBezTo>
                    <a:pt x="267" y="0"/>
                    <a:pt x="267" y="0"/>
                    <a:pt x="267" y="0"/>
                  </a:cubicBezTo>
                  <a:cubicBezTo>
                    <a:pt x="267" y="0"/>
                    <a:pt x="298" y="74"/>
                    <a:pt x="221" y="175"/>
                  </a:cubicBezTo>
                  <a:close/>
                </a:path>
              </a:pathLst>
            </a:custGeom>
            <a:solidFill>
              <a:schemeClr val="accent4">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17" name="Freeform 32"/>
            <p:cNvSpPr/>
            <p:nvPr/>
          </p:nvSpPr>
          <p:spPr bwMode="auto">
            <a:xfrm>
              <a:off x="7092951" y="3457576"/>
              <a:ext cx="963613" cy="1270000"/>
            </a:xfrm>
            <a:custGeom>
              <a:avLst/>
              <a:gdLst>
                <a:gd name="T0" fmla="*/ 0 w 349"/>
                <a:gd name="T1" fmla="*/ 175 h 459"/>
                <a:gd name="T2" fmla="*/ 228 w 349"/>
                <a:gd name="T3" fmla="*/ 459 h 459"/>
                <a:gd name="T4" fmla="*/ 315 w 349"/>
                <a:gd name="T5" fmla="*/ 42 h 459"/>
                <a:gd name="T6" fmla="*/ 46 w 349"/>
                <a:gd name="T7" fmla="*/ 0 h 459"/>
                <a:gd name="T8" fmla="*/ 0 w 349"/>
                <a:gd name="T9" fmla="*/ 175 h 459"/>
              </a:gdLst>
              <a:ahLst/>
              <a:cxnLst>
                <a:cxn ang="0">
                  <a:pos x="T0" y="T1"/>
                </a:cxn>
                <a:cxn ang="0">
                  <a:pos x="T2" y="T3"/>
                </a:cxn>
                <a:cxn ang="0">
                  <a:pos x="T4" y="T5"/>
                </a:cxn>
                <a:cxn ang="0">
                  <a:pos x="T6" y="T7"/>
                </a:cxn>
                <a:cxn ang="0">
                  <a:pos x="T8" y="T9"/>
                </a:cxn>
              </a:cxnLst>
              <a:rect l="0" t="0" r="r" b="b"/>
              <a:pathLst>
                <a:path w="349" h="459">
                  <a:moveTo>
                    <a:pt x="0" y="175"/>
                  </a:moveTo>
                  <a:cubicBezTo>
                    <a:pt x="228" y="459"/>
                    <a:pt x="228" y="459"/>
                    <a:pt x="228" y="459"/>
                  </a:cubicBezTo>
                  <a:cubicBezTo>
                    <a:pt x="228" y="459"/>
                    <a:pt x="349" y="287"/>
                    <a:pt x="315" y="42"/>
                  </a:cubicBezTo>
                  <a:cubicBezTo>
                    <a:pt x="46" y="0"/>
                    <a:pt x="46" y="0"/>
                    <a:pt x="46" y="0"/>
                  </a:cubicBezTo>
                  <a:cubicBezTo>
                    <a:pt x="46" y="0"/>
                    <a:pt x="70" y="81"/>
                    <a:pt x="0" y="175"/>
                  </a:cubicBezTo>
                  <a:close/>
                </a:path>
              </a:pathLst>
            </a:custGeom>
            <a:solidFill>
              <a:schemeClr val="accent4"/>
            </a:solidFill>
            <a:ln w="3175">
              <a:solidFill>
                <a:srgbClr val="FFFFFF"/>
              </a:solidFill>
              <a:round/>
            </a:ln>
          </p:spPr>
          <p:txBody>
            <a:bodyPr vert="horz" wrap="square" lIns="91440" tIns="45720" rIns="91440" bIns="45720" numCol="1" anchor="t" anchorCtr="0" compatLnSpc="1"/>
            <a:lstStyle/>
            <a:p>
              <a:endParaRPr lang="en-US"/>
            </a:p>
          </p:txBody>
        </p:sp>
      </p:grpSp>
      <p:grpSp>
        <p:nvGrpSpPr>
          <p:cNvPr id="1025" name="Group 1024"/>
          <p:cNvGrpSpPr/>
          <p:nvPr/>
        </p:nvGrpSpPr>
        <p:grpSpPr>
          <a:xfrm>
            <a:off x="5739663" y="4142558"/>
            <a:ext cx="1293812" cy="1341438"/>
            <a:chOff x="6299201" y="3978276"/>
            <a:chExt cx="1293812" cy="1341438"/>
          </a:xfrm>
        </p:grpSpPr>
        <p:sp>
          <p:nvSpPr>
            <p:cNvPr id="18" name="Freeform 33"/>
            <p:cNvSpPr/>
            <p:nvPr/>
          </p:nvSpPr>
          <p:spPr bwMode="auto">
            <a:xfrm>
              <a:off x="6448426" y="3978276"/>
              <a:ext cx="525463" cy="212725"/>
            </a:xfrm>
            <a:custGeom>
              <a:avLst/>
              <a:gdLst>
                <a:gd name="T0" fmla="*/ 190 w 190"/>
                <a:gd name="T1" fmla="*/ 0 h 77"/>
                <a:gd name="T2" fmla="*/ 39 w 190"/>
                <a:gd name="T3" fmla="*/ 33 h 77"/>
                <a:gd name="T4" fmla="*/ 0 w 190"/>
                <a:gd name="T5" fmla="*/ 53 h 77"/>
                <a:gd name="T6" fmla="*/ 35 w 190"/>
                <a:gd name="T7" fmla="*/ 69 h 77"/>
                <a:gd name="T8" fmla="*/ 190 w 190"/>
                <a:gd name="T9" fmla="*/ 0 h 77"/>
              </a:gdLst>
              <a:ahLst/>
              <a:cxnLst>
                <a:cxn ang="0">
                  <a:pos x="T0" y="T1"/>
                </a:cxn>
                <a:cxn ang="0">
                  <a:pos x="T2" y="T3"/>
                </a:cxn>
                <a:cxn ang="0">
                  <a:pos x="T4" y="T5"/>
                </a:cxn>
                <a:cxn ang="0">
                  <a:pos x="T6" y="T7"/>
                </a:cxn>
                <a:cxn ang="0">
                  <a:pos x="T8" y="T9"/>
                </a:cxn>
              </a:cxnLst>
              <a:rect l="0" t="0" r="r" b="b"/>
              <a:pathLst>
                <a:path w="190" h="77">
                  <a:moveTo>
                    <a:pt x="190" y="0"/>
                  </a:moveTo>
                  <a:cubicBezTo>
                    <a:pt x="39" y="33"/>
                    <a:pt x="39" y="33"/>
                    <a:pt x="39" y="33"/>
                  </a:cubicBezTo>
                  <a:cubicBezTo>
                    <a:pt x="39" y="33"/>
                    <a:pt x="27" y="50"/>
                    <a:pt x="0" y="53"/>
                  </a:cubicBezTo>
                  <a:cubicBezTo>
                    <a:pt x="35" y="69"/>
                    <a:pt x="35" y="69"/>
                    <a:pt x="35" y="69"/>
                  </a:cubicBezTo>
                  <a:cubicBezTo>
                    <a:pt x="35" y="69"/>
                    <a:pt x="145" y="77"/>
                    <a:pt x="190" y="0"/>
                  </a:cubicBezTo>
                  <a:close/>
                </a:path>
              </a:pathLst>
            </a:custGeom>
            <a:solidFill>
              <a:schemeClr val="accent3">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19" name="Freeform 34"/>
            <p:cNvSpPr/>
            <p:nvPr/>
          </p:nvSpPr>
          <p:spPr bwMode="auto">
            <a:xfrm>
              <a:off x="6299201" y="4124326"/>
              <a:ext cx="280988" cy="1195388"/>
            </a:xfrm>
            <a:custGeom>
              <a:avLst/>
              <a:gdLst>
                <a:gd name="T0" fmla="*/ 54 w 102"/>
                <a:gd name="T1" fmla="*/ 0 h 432"/>
                <a:gd name="T2" fmla="*/ 89 w 102"/>
                <a:gd name="T3" fmla="*/ 16 h 432"/>
                <a:gd name="T4" fmla="*/ 102 w 102"/>
                <a:gd name="T5" fmla="*/ 432 h 432"/>
                <a:gd name="T6" fmla="*/ 0 w 102"/>
                <a:gd name="T7" fmla="*/ 413 h 432"/>
                <a:gd name="T8" fmla="*/ 54 w 102"/>
                <a:gd name="T9" fmla="*/ 0 h 432"/>
              </a:gdLst>
              <a:ahLst/>
              <a:cxnLst>
                <a:cxn ang="0">
                  <a:pos x="T0" y="T1"/>
                </a:cxn>
                <a:cxn ang="0">
                  <a:pos x="T2" y="T3"/>
                </a:cxn>
                <a:cxn ang="0">
                  <a:pos x="T4" y="T5"/>
                </a:cxn>
                <a:cxn ang="0">
                  <a:pos x="T6" y="T7"/>
                </a:cxn>
                <a:cxn ang="0">
                  <a:pos x="T8" y="T9"/>
                </a:cxn>
              </a:cxnLst>
              <a:rect l="0" t="0" r="r" b="b"/>
              <a:pathLst>
                <a:path w="102" h="432">
                  <a:moveTo>
                    <a:pt x="54" y="0"/>
                  </a:moveTo>
                  <a:cubicBezTo>
                    <a:pt x="89" y="16"/>
                    <a:pt x="89" y="16"/>
                    <a:pt x="89" y="16"/>
                  </a:cubicBezTo>
                  <a:cubicBezTo>
                    <a:pt x="102" y="432"/>
                    <a:pt x="102" y="432"/>
                    <a:pt x="102" y="432"/>
                  </a:cubicBezTo>
                  <a:cubicBezTo>
                    <a:pt x="102" y="432"/>
                    <a:pt x="25" y="423"/>
                    <a:pt x="0" y="413"/>
                  </a:cubicBezTo>
                  <a:lnTo>
                    <a:pt x="54" y="0"/>
                  </a:lnTo>
                  <a:close/>
                </a:path>
              </a:pathLst>
            </a:custGeom>
            <a:solidFill>
              <a:schemeClr val="accent3">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20" name="Freeform 35"/>
            <p:cNvSpPr/>
            <p:nvPr/>
          </p:nvSpPr>
          <p:spPr bwMode="auto">
            <a:xfrm>
              <a:off x="6545263" y="3978276"/>
              <a:ext cx="1047750" cy="1341438"/>
            </a:xfrm>
            <a:custGeom>
              <a:avLst/>
              <a:gdLst>
                <a:gd name="T0" fmla="*/ 155 w 379"/>
                <a:gd name="T1" fmla="*/ 0 h 485"/>
                <a:gd name="T2" fmla="*/ 379 w 379"/>
                <a:gd name="T3" fmla="*/ 271 h 485"/>
                <a:gd name="T4" fmla="*/ 13 w 379"/>
                <a:gd name="T5" fmla="*/ 485 h 485"/>
                <a:gd name="T6" fmla="*/ 0 w 379"/>
                <a:gd name="T7" fmla="*/ 69 h 485"/>
                <a:gd name="T8" fmla="*/ 155 w 379"/>
                <a:gd name="T9" fmla="*/ 0 h 485"/>
              </a:gdLst>
              <a:ahLst/>
              <a:cxnLst>
                <a:cxn ang="0">
                  <a:pos x="T0" y="T1"/>
                </a:cxn>
                <a:cxn ang="0">
                  <a:pos x="T2" y="T3"/>
                </a:cxn>
                <a:cxn ang="0">
                  <a:pos x="T4" y="T5"/>
                </a:cxn>
                <a:cxn ang="0">
                  <a:pos x="T6" y="T7"/>
                </a:cxn>
                <a:cxn ang="0">
                  <a:pos x="T8" y="T9"/>
                </a:cxn>
              </a:cxnLst>
              <a:rect l="0" t="0" r="r" b="b"/>
              <a:pathLst>
                <a:path w="379" h="485">
                  <a:moveTo>
                    <a:pt x="155" y="0"/>
                  </a:moveTo>
                  <a:cubicBezTo>
                    <a:pt x="379" y="271"/>
                    <a:pt x="379" y="271"/>
                    <a:pt x="379" y="271"/>
                  </a:cubicBezTo>
                  <a:cubicBezTo>
                    <a:pt x="379" y="271"/>
                    <a:pt x="259" y="476"/>
                    <a:pt x="13" y="485"/>
                  </a:cubicBezTo>
                  <a:cubicBezTo>
                    <a:pt x="0" y="69"/>
                    <a:pt x="0" y="69"/>
                    <a:pt x="0" y="69"/>
                  </a:cubicBezTo>
                  <a:cubicBezTo>
                    <a:pt x="0" y="69"/>
                    <a:pt x="105" y="65"/>
                    <a:pt x="155" y="0"/>
                  </a:cubicBezTo>
                  <a:close/>
                </a:path>
              </a:pathLst>
            </a:custGeom>
            <a:solidFill>
              <a:schemeClr val="accent3"/>
            </a:solidFill>
            <a:ln w="3175">
              <a:solidFill>
                <a:srgbClr val="FFFFFF"/>
              </a:solidFill>
              <a:round/>
            </a:ln>
          </p:spPr>
          <p:txBody>
            <a:bodyPr vert="horz" wrap="square" lIns="91440" tIns="45720" rIns="91440" bIns="45720" numCol="1" anchor="t" anchorCtr="0" compatLnSpc="1"/>
            <a:lstStyle/>
            <a:p>
              <a:endParaRPr lang="en-US"/>
            </a:p>
          </p:txBody>
        </p:sp>
      </p:grpSp>
      <p:grpSp>
        <p:nvGrpSpPr>
          <p:cNvPr id="1024" name="Group 1023"/>
          <p:cNvGrpSpPr/>
          <p:nvPr/>
        </p:nvGrpSpPr>
        <p:grpSpPr>
          <a:xfrm>
            <a:off x="4396638" y="4072708"/>
            <a:ext cx="1514475" cy="1455738"/>
            <a:chOff x="4956176" y="3908426"/>
            <a:chExt cx="1514475" cy="1455738"/>
          </a:xfrm>
        </p:grpSpPr>
        <p:sp>
          <p:nvSpPr>
            <p:cNvPr id="21" name="Freeform 36"/>
            <p:cNvSpPr/>
            <p:nvPr/>
          </p:nvSpPr>
          <p:spPr bwMode="auto">
            <a:xfrm>
              <a:off x="5157788" y="3908426"/>
              <a:ext cx="1312863" cy="1455738"/>
            </a:xfrm>
            <a:custGeom>
              <a:avLst/>
              <a:gdLst>
                <a:gd name="T0" fmla="*/ 465 w 475"/>
                <a:gd name="T1" fmla="*/ 92 h 526"/>
                <a:gd name="T2" fmla="*/ 475 w 475"/>
                <a:gd name="T3" fmla="*/ 504 h 526"/>
                <a:gd name="T4" fmla="*/ 0 w 475"/>
                <a:gd name="T5" fmla="*/ 291 h 526"/>
                <a:gd name="T6" fmla="*/ 298 w 475"/>
                <a:gd name="T7" fmla="*/ 0 h 526"/>
                <a:gd name="T8" fmla="*/ 465 w 475"/>
                <a:gd name="T9" fmla="*/ 92 h 526"/>
              </a:gdLst>
              <a:ahLst/>
              <a:cxnLst>
                <a:cxn ang="0">
                  <a:pos x="T0" y="T1"/>
                </a:cxn>
                <a:cxn ang="0">
                  <a:pos x="T2" y="T3"/>
                </a:cxn>
                <a:cxn ang="0">
                  <a:pos x="T4" y="T5"/>
                </a:cxn>
                <a:cxn ang="0">
                  <a:pos x="T6" y="T7"/>
                </a:cxn>
                <a:cxn ang="0">
                  <a:pos x="T8" y="T9"/>
                </a:cxn>
              </a:cxnLst>
              <a:rect l="0" t="0" r="r" b="b"/>
              <a:pathLst>
                <a:path w="475" h="526">
                  <a:moveTo>
                    <a:pt x="465" y="92"/>
                  </a:moveTo>
                  <a:cubicBezTo>
                    <a:pt x="475" y="504"/>
                    <a:pt x="475" y="504"/>
                    <a:pt x="475" y="504"/>
                  </a:cubicBezTo>
                  <a:cubicBezTo>
                    <a:pt x="475" y="504"/>
                    <a:pt x="202" y="526"/>
                    <a:pt x="0" y="291"/>
                  </a:cubicBezTo>
                  <a:cubicBezTo>
                    <a:pt x="298" y="0"/>
                    <a:pt x="298" y="0"/>
                    <a:pt x="298" y="0"/>
                  </a:cubicBezTo>
                  <a:cubicBezTo>
                    <a:pt x="298" y="0"/>
                    <a:pt x="361" y="90"/>
                    <a:pt x="465" y="92"/>
                  </a:cubicBezTo>
                  <a:close/>
                </a:path>
              </a:pathLst>
            </a:custGeom>
            <a:solidFill>
              <a:schemeClr val="accent2"/>
            </a:solidFill>
            <a:ln w="3175">
              <a:solidFill>
                <a:srgbClr val="FFFFFF"/>
              </a:solidFill>
              <a:round/>
            </a:ln>
          </p:spPr>
          <p:txBody>
            <a:bodyPr vert="horz" wrap="square" lIns="91440" tIns="45720" rIns="91440" bIns="45720" numCol="1" anchor="t" anchorCtr="0" compatLnSpc="1"/>
            <a:lstStyle/>
            <a:p>
              <a:endParaRPr lang="en-US"/>
            </a:p>
          </p:txBody>
        </p:sp>
        <p:sp>
          <p:nvSpPr>
            <p:cNvPr id="22" name="Freeform 37"/>
            <p:cNvSpPr/>
            <p:nvPr/>
          </p:nvSpPr>
          <p:spPr bwMode="auto">
            <a:xfrm>
              <a:off x="4956176" y="4694238"/>
              <a:ext cx="1357313" cy="604838"/>
            </a:xfrm>
            <a:custGeom>
              <a:avLst/>
              <a:gdLst>
                <a:gd name="T0" fmla="*/ 491 w 491"/>
                <a:gd name="T1" fmla="*/ 219 h 219"/>
                <a:gd name="T2" fmla="*/ 0 w 491"/>
                <a:gd name="T3" fmla="*/ 0 h 219"/>
                <a:gd name="T4" fmla="*/ 73 w 491"/>
                <a:gd name="T5" fmla="*/ 7 h 219"/>
                <a:gd name="T6" fmla="*/ 491 w 491"/>
                <a:gd name="T7" fmla="*/ 219 h 219"/>
              </a:gdLst>
              <a:ahLst/>
              <a:cxnLst>
                <a:cxn ang="0">
                  <a:pos x="T0" y="T1"/>
                </a:cxn>
                <a:cxn ang="0">
                  <a:pos x="T2" y="T3"/>
                </a:cxn>
                <a:cxn ang="0">
                  <a:pos x="T4" y="T5"/>
                </a:cxn>
                <a:cxn ang="0">
                  <a:pos x="T6" y="T7"/>
                </a:cxn>
              </a:cxnLst>
              <a:rect l="0" t="0" r="r" b="b"/>
              <a:pathLst>
                <a:path w="491" h="219">
                  <a:moveTo>
                    <a:pt x="491" y="219"/>
                  </a:moveTo>
                  <a:cubicBezTo>
                    <a:pt x="491" y="219"/>
                    <a:pt x="147" y="211"/>
                    <a:pt x="0" y="0"/>
                  </a:cubicBezTo>
                  <a:cubicBezTo>
                    <a:pt x="73" y="7"/>
                    <a:pt x="73" y="7"/>
                    <a:pt x="73" y="7"/>
                  </a:cubicBezTo>
                  <a:cubicBezTo>
                    <a:pt x="73" y="7"/>
                    <a:pt x="232" y="201"/>
                    <a:pt x="491" y="219"/>
                  </a:cubicBezTo>
                  <a:close/>
                </a:path>
              </a:pathLst>
            </a:custGeom>
            <a:solidFill>
              <a:schemeClr val="accent2">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23" name="Freeform 38"/>
            <p:cNvSpPr/>
            <p:nvPr/>
          </p:nvSpPr>
          <p:spPr bwMode="auto">
            <a:xfrm>
              <a:off x="4956176" y="3908426"/>
              <a:ext cx="1025525" cy="804863"/>
            </a:xfrm>
            <a:custGeom>
              <a:avLst/>
              <a:gdLst>
                <a:gd name="T0" fmla="*/ 0 w 646"/>
                <a:gd name="T1" fmla="*/ 495 h 507"/>
                <a:gd name="T2" fmla="*/ 127 w 646"/>
                <a:gd name="T3" fmla="*/ 507 h 507"/>
                <a:gd name="T4" fmla="*/ 646 w 646"/>
                <a:gd name="T5" fmla="*/ 0 h 507"/>
                <a:gd name="T6" fmla="*/ 566 w 646"/>
                <a:gd name="T7" fmla="*/ 5 h 507"/>
                <a:gd name="T8" fmla="*/ 0 w 646"/>
                <a:gd name="T9" fmla="*/ 495 h 507"/>
              </a:gdLst>
              <a:ahLst/>
              <a:cxnLst>
                <a:cxn ang="0">
                  <a:pos x="T0" y="T1"/>
                </a:cxn>
                <a:cxn ang="0">
                  <a:pos x="T2" y="T3"/>
                </a:cxn>
                <a:cxn ang="0">
                  <a:pos x="T4" y="T5"/>
                </a:cxn>
                <a:cxn ang="0">
                  <a:pos x="T6" y="T7"/>
                </a:cxn>
                <a:cxn ang="0">
                  <a:pos x="T8" y="T9"/>
                </a:cxn>
              </a:cxnLst>
              <a:rect l="0" t="0" r="r" b="b"/>
              <a:pathLst>
                <a:path w="646" h="507">
                  <a:moveTo>
                    <a:pt x="0" y="495"/>
                  </a:moveTo>
                  <a:lnTo>
                    <a:pt x="127" y="507"/>
                  </a:lnTo>
                  <a:lnTo>
                    <a:pt x="646" y="0"/>
                  </a:lnTo>
                  <a:lnTo>
                    <a:pt x="566" y="5"/>
                  </a:lnTo>
                  <a:lnTo>
                    <a:pt x="0" y="495"/>
                  </a:lnTo>
                  <a:close/>
                </a:path>
              </a:pathLst>
            </a:custGeom>
            <a:solidFill>
              <a:schemeClr val="accent2">
                <a:lumMod val="75000"/>
              </a:schemeClr>
            </a:solidFill>
            <a:ln w="3175">
              <a:solidFill>
                <a:srgbClr val="FFFFFF"/>
              </a:solidFill>
              <a:round/>
            </a:ln>
          </p:spPr>
          <p:txBody>
            <a:bodyPr vert="horz" wrap="square" lIns="91440" tIns="45720" rIns="91440" bIns="45720" numCol="1" anchor="t" anchorCtr="0" compatLnSpc="1"/>
            <a:lstStyle/>
            <a:p>
              <a:endParaRPr lang="en-US"/>
            </a:p>
          </p:txBody>
        </p:sp>
      </p:grpSp>
      <p:grpSp>
        <p:nvGrpSpPr>
          <p:cNvPr id="31" name="Group 30"/>
          <p:cNvGrpSpPr/>
          <p:nvPr/>
        </p:nvGrpSpPr>
        <p:grpSpPr>
          <a:xfrm>
            <a:off x="3506050" y="2645545"/>
            <a:ext cx="1998663" cy="2235201"/>
            <a:chOff x="4065588" y="2481263"/>
            <a:chExt cx="1998663" cy="2235201"/>
          </a:xfrm>
        </p:grpSpPr>
        <p:sp>
          <p:nvSpPr>
            <p:cNvPr id="24" name="Freeform 39"/>
            <p:cNvSpPr/>
            <p:nvPr/>
          </p:nvSpPr>
          <p:spPr bwMode="auto">
            <a:xfrm>
              <a:off x="4448176" y="3286126"/>
              <a:ext cx="642938" cy="1430338"/>
            </a:xfrm>
            <a:custGeom>
              <a:avLst/>
              <a:gdLst>
                <a:gd name="T0" fmla="*/ 49 w 233"/>
                <a:gd name="T1" fmla="*/ 0 h 517"/>
                <a:gd name="T2" fmla="*/ 22 w 233"/>
                <a:gd name="T3" fmla="*/ 53 h 517"/>
                <a:gd name="T4" fmla="*/ 188 w 233"/>
                <a:gd name="T5" fmla="*/ 517 h 517"/>
                <a:gd name="T6" fmla="*/ 233 w 233"/>
                <a:gd name="T7" fmla="*/ 509 h 517"/>
                <a:gd name="T8" fmla="*/ 49 w 233"/>
                <a:gd name="T9" fmla="*/ 0 h 517"/>
              </a:gdLst>
              <a:ahLst/>
              <a:cxnLst>
                <a:cxn ang="0">
                  <a:pos x="T0" y="T1"/>
                </a:cxn>
                <a:cxn ang="0">
                  <a:pos x="T2" y="T3"/>
                </a:cxn>
                <a:cxn ang="0">
                  <a:pos x="T4" y="T5"/>
                </a:cxn>
                <a:cxn ang="0">
                  <a:pos x="T6" y="T7"/>
                </a:cxn>
                <a:cxn ang="0">
                  <a:pos x="T8" y="T9"/>
                </a:cxn>
              </a:cxnLst>
              <a:rect l="0" t="0" r="r" b="b"/>
              <a:pathLst>
                <a:path w="233" h="517">
                  <a:moveTo>
                    <a:pt x="49" y="0"/>
                  </a:moveTo>
                  <a:cubicBezTo>
                    <a:pt x="22" y="53"/>
                    <a:pt x="22" y="53"/>
                    <a:pt x="22" y="53"/>
                  </a:cubicBezTo>
                  <a:cubicBezTo>
                    <a:pt x="22" y="53"/>
                    <a:pt x="0" y="338"/>
                    <a:pt x="188" y="517"/>
                  </a:cubicBezTo>
                  <a:cubicBezTo>
                    <a:pt x="233" y="509"/>
                    <a:pt x="233" y="509"/>
                    <a:pt x="233" y="509"/>
                  </a:cubicBezTo>
                  <a:cubicBezTo>
                    <a:pt x="233" y="509"/>
                    <a:pt x="58" y="346"/>
                    <a:pt x="49" y="0"/>
                  </a:cubicBezTo>
                  <a:close/>
                </a:path>
              </a:pathLst>
            </a:custGeom>
            <a:solidFill>
              <a:schemeClr val="accent1">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25" name="Freeform 40"/>
            <p:cNvSpPr/>
            <p:nvPr/>
          </p:nvSpPr>
          <p:spPr bwMode="auto">
            <a:xfrm>
              <a:off x="4087813" y="2481263"/>
              <a:ext cx="1976438" cy="2212975"/>
            </a:xfrm>
            <a:custGeom>
              <a:avLst/>
              <a:gdLst>
                <a:gd name="T0" fmla="*/ 410 w 715"/>
                <a:gd name="T1" fmla="*/ 0 h 800"/>
                <a:gd name="T2" fmla="*/ 715 w 715"/>
                <a:gd name="T3" fmla="*/ 364 h 800"/>
                <a:gd name="T4" fmla="*/ 583 w 715"/>
                <a:gd name="T5" fmla="*/ 351 h 800"/>
                <a:gd name="T6" fmla="*/ 651 w 715"/>
                <a:gd name="T7" fmla="*/ 519 h 800"/>
                <a:gd name="T8" fmla="*/ 363 w 715"/>
                <a:gd name="T9" fmla="*/ 800 h 800"/>
                <a:gd name="T10" fmla="*/ 179 w 715"/>
                <a:gd name="T11" fmla="*/ 291 h 800"/>
                <a:gd name="T12" fmla="*/ 0 w 715"/>
                <a:gd name="T13" fmla="*/ 272 h 800"/>
                <a:gd name="T14" fmla="*/ 410 w 715"/>
                <a:gd name="T15" fmla="*/ 0 h 8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800">
                  <a:moveTo>
                    <a:pt x="410" y="0"/>
                  </a:moveTo>
                  <a:cubicBezTo>
                    <a:pt x="715" y="364"/>
                    <a:pt x="715" y="364"/>
                    <a:pt x="715" y="364"/>
                  </a:cubicBezTo>
                  <a:cubicBezTo>
                    <a:pt x="583" y="351"/>
                    <a:pt x="583" y="351"/>
                    <a:pt x="583" y="351"/>
                  </a:cubicBezTo>
                  <a:cubicBezTo>
                    <a:pt x="583" y="351"/>
                    <a:pt x="599" y="471"/>
                    <a:pt x="651" y="519"/>
                  </a:cubicBezTo>
                  <a:cubicBezTo>
                    <a:pt x="363" y="800"/>
                    <a:pt x="363" y="800"/>
                    <a:pt x="363" y="800"/>
                  </a:cubicBezTo>
                  <a:cubicBezTo>
                    <a:pt x="363" y="800"/>
                    <a:pt x="176" y="640"/>
                    <a:pt x="179" y="291"/>
                  </a:cubicBezTo>
                  <a:cubicBezTo>
                    <a:pt x="0" y="272"/>
                    <a:pt x="0" y="272"/>
                    <a:pt x="0" y="272"/>
                  </a:cubicBezTo>
                  <a:lnTo>
                    <a:pt x="410" y="0"/>
                  </a:lnTo>
                  <a:close/>
                </a:path>
              </a:pathLst>
            </a:custGeom>
            <a:solidFill>
              <a:schemeClr val="accent1"/>
            </a:solidFill>
            <a:ln w="3175">
              <a:solidFill>
                <a:srgbClr val="FFFFFF"/>
              </a:solidFill>
              <a:round/>
            </a:ln>
          </p:spPr>
          <p:txBody>
            <a:bodyPr vert="horz" wrap="square" lIns="91440" tIns="45720" rIns="91440" bIns="45720" numCol="1" anchor="t" anchorCtr="0" compatLnSpc="1"/>
            <a:lstStyle/>
            <a:p>
              <a:endParaRPr lang="en-US"/>
            </a:p>
          </p:txBody>
        </p:sp>
        <p:sp>
          <p:nvSpPr>
            <p:cNvPr id="26" name="Freeform 41"/>
            <p:cNvSpPr/>
            <p:nvPr/>
          </p:nvSpPr>
          <p:spPr bwMode="auto">
            <a:xfrm>
              <a:off x="5699126" y="3452813"/>
              <a:ext cx="365125" cy="157163"/>
            </a:xfrm>
            <a:custGeom>
              <a:avLst/>
              <a:gdLst>
                <a:gd name="T0" fmla="*/ 0 w 132"/>
                <a:gd name="T1" fmla="*/ 0 h 57"/>
                <a:gd name="T2" fmla="*/ 132 w 132"/>
                <a:gd name="T3" fmla="*/ 13 h 57"/>
                <a:gd name="T4" fmla="*/ 63 w 132"/>
                <a:gd name="T5" fmla="*/ 57 h 57"/>
                <a:gd name="T6" fmla="*/ 11 w 132"/>
                <a:gd name="T7" fmla="*/ 54 h 57"/>
                <a:gd name="T8" fmla="*/ 0 w 132"/>
                <a:gd name="T9" fmla="*/ 0 h 57"/>
              </a:gdLst>
              <a:ahLst/>
              <a:cxnLst>
                <a:cxn ang="0">
                  <a:pos x="T0" y="T1"/>
                </a:cxn>
                <a:cxn ang="0">
                  <a:pos x="T2" y="T3"/>
                </a:cxn>
                <a:cxn ang="0">
                  <a:pos x="T4" y="T5"/>
                </a:cxn>
                <a:cxn ang="0">
                  <a:pos x="T6" y="T7"/>
                </a:cxn>
                <a:cxn ang="0">
                  <a:pos x="T8" y="T9"/>
                </a:cxn>
              </a:cxnLst>
              <a:rect l="0" t="0" r="r" b="b"/>
              <a:pathLst>
                <a:path w="132" h="57">
                  <a:moveTo>
                    <a:pt x="0" y="0"/>
                  </a:moveTo>
                  <a:cubicBezTo>
                    <a:pt x="132" y="13"/>
                    <a:pt x="132" y="13"/>
                    <a:pt x="132" y="13"/>
                  </a:cubicBezTo>
                  <a:cubicBezTo>
                    <a:pt x="63" y="57"/>
                    <a:pt x="63" y="57"/>
                    <a:pt x="63" y="57"/>
                  </a:cubicBezTo>
                  <a:cubicBezTo>
                    <a:pt x="11" y="54"/>
                    <a:pt x="11" y="54"/>
                    <a:pt x="11" y="54"/>
                  </a:cubicBezTo>
                  <a:cubicBezTo>
                    <a:pt x="11" y="54"/>
                    <a:pt x="4" y="28"/>
                    <a:pt x="0" y="0"/>
                  </a:cubicBezTo>
                  <a:close/>
                </a:path>
              </a:pathLst>
            </a:custGeom>
            <a:solidFill>
              <a:schemeClr val="accent1">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27" name="Freeform 42"/>
            <p:cNvSpPr/>
            <p:nvPr/>
          </p:nvSpPr>
          <p:spPr bwMode="auto">
            <a:xfrm>
              <a:off x="4065588" y="3233738"/>
              <a:ext cx="517525" cy="200025"/>
            </a:xfrm>
            <a:custGeom>
              <a:avLst/>
              <a:gdLst>
                <a:gd name="T0" fmla="*/ 14 w 326"/>
                <a:gd name="T1" fmla="*/ 0 h 126"/>
                <a:gd name="T2" fmla="*/ 0 w 326"/>
                <a:gd name="T3" fmla="*/ 105 h 126"/>
                <a:gd name="T4" fmla="*/ 279 w 326"/>
                <a:gd name="T5" fmla="*/ 126 h 126"/>
                <a:gd name="T6" fmla="*/ 326 w 326"/>
                <a:gd name="T7" fmla="*/ 33 h 126"/>
                <a:gd name="T8" fmla="*/ 14 w 326"/>
                <a:gd name="T9" fmla="*/ 0 h 126"/>
              </a:gdLst>
              <a:ahLst/>
              <a:cxnLst>
                <a:cxn ang="0">
                  <a:pos x="T0" y="T1"/>
                </a:cxn>
                <a:cxn ang="0">
                  <a:pos x="T2" y="T3"/>
                </a:cxn>
                <a:cxn ang="0">
                  <a:pos x="T4" y="T5"/>
                </a:cxn>
                <a:cxn ang="0">
                  <a:pos x="T6" y="T7"/>
                </a:cxn>
                <a:cxn ang="0">
                  <a:pos x="T8" y="T9"/>
                </a:cxn>
              </a:cxnLst>
              <a:rect l="0" t="0" r="r" b="b"/>
              <a:pathLst>
                <a:path w="326" h="126">
                  <a:moveTo>
                    <a:pt x="14" y="0"/>
                  </a:moveTo>
                  <a:lnTo>
                    <a:pt x="0" y="105"/>
                  </a:lnTo>
                  <a:lnTo>
                    <a:pt x="279" y="126"/>
                  </a:lnTo>
                  <a:lnTo>
                    <a:pt x="326" y="33"/>
                  </a:lnTo>
                  <a:lnTo>
                    <a:pt x="14" y="0"/>
                  </a:lnTo>
                  <a:close/>
                </a:path>
              </a:pathLst>
            </a:custGeom>
            <a:solidFill>
              <a:schemeClr val="accent1">
                <a:lumMod val="75000"/>
              </a:schemeClr>
            </a:solidFill>
            <a:ln w="3175">
              <a:solidFill>
                <a:srgbClr val="FFFFFF"/>
              </a:solidFill>
              <a:round/>
            </a:ln>
          </p:spPr>
          <p:txBody>
            <a:bodyPr vert="horz" wrap="square" lIns="91440" tIns="45720" rIns="91440" bIns="45720" numCol="1" anchor="t" anchorCtr="0" compatLnSpc="1"/>
            <a:lstStyle/>
            <a:p>
              <a:endParaRPr lang="en-US"/>
            </a:p>
          </p:txBody>
        </p:sp>
      </p:grpSp>
      <p:grpSp>
        <p:nvGrpSpPr>
          <p:cNvPr id="1049" name="Group 1048"/>
          <p:cNvGrpSpPr/>
          <p:nvPr/>
        </p:nvGrpSpPr>
        <p:grpSpPr>
          <a:xfrm>
            <a:off x="5571388" y="1708920"/>
            <a:ext cx="1635125" cy="1727201"/>
            <a:chOff x="6130926" y="1544638"/>
            <a:chExt cx="1635125" cy="1727201"/>
          </a:xfrm>
        </p:grpSpPr>
        <p:sp>
          <p:nvSpPr>
            <p:cNvPr id="28" name="Freeform 43"/>
            <p:cNvSpPr/>
            <p:nvPr/>
          </p:nvSpPr>
          <p:spPr bwMode="auto">
            <a:xfrm>
              <a:off x="6130926" y="1544638"/>
              <a:ext cx="679450" cy="1490663"/>
            </a:xfrm>
            <a:custGeom>
              <a:avLst/>
              <a:gdLst>
                <a:gd name="T0" fmla="*/ 0 w 428"/>
                <a:gd name="T1" fmla="*/ 454 h 939"/>
                <a:gd name="T2" fmla="*/ 0 w 428"/>
                <a:gd name="T3" fmla="*/ 939 h 939"/>
                <a:gd name="T4" fmla="*/ 426 w 428"/>
                <a:gd name="T5" fmla="*/ 611 h 939"/>
                <a:gd name="T6" fmla="*/ 428 w 428"/>
                <a:gd name="T7" fmla="*/ 350 h 939"/>
                <a:gd name="T8" fmla="*/ 411 w 428"/>
                <a:gd name="T9" fmla="*/ 0 h 939"/>
                <a:gd name="T10" fmla="*/ 0 w 428"/>
                <a:gd name="T11" fmla="*/ 454 h 939"/>
              </a:gdLst>
              <a:ahLst/>
              <a:cxnLst>
                <a:cxn ang="0">
                  <a:pos x="T0" y="T1"/>
                </a:cxn>
                <a:cxn ang="0">
                  <a:pos x="T2" y="T3"/>
                </a:cxn>
                <a:cxn ang="0">
                  <a:pos x="T4" y="T5"/>
                </a:cxn>
                <a:cxn ang="0">
                  <a:pos x="T6" y="T7"/>
                </a:cxn>
                <a:cxn ang="0">
                  <a:pos x="T8" y="T9"/>
                </a:cxn>
                <a:cxn ang="0">
                  <a:pos x="T10" y="T11"/>
                </a:cxn>
              </a:cxnLst>
              <a:rect l="0" t="0" r="r" b="b"/>
              <a:pathLst>
                <a:path w="428" h="939">
                  <a:moveTo>
                    <a:pt x="0" y="454"/>
                  </a:moveTo>
                  <a:lnTo>
                    <a:pt x="0" y="939"/>
                  </a:lnTo>
                  <a:lnTo>
                    <a:pt x="426" y="611"/>
                  </a:lnTo>
                  <a:lnTo>
                    <a:pt x="428" y="350"/>
                  </a:lnTo>
                  <a:lnTo>
                    <a:pt x="411" y="0"/>
                  </a:lnTo>
                  <a:lnTo>
                    <a:pt x="0" y="454"/>
                  </a:lnTo>
                  <a:close/>
                </a:path>
              </a:pathLst>
            </a:custGeom>
            <a:solidFill>
              <a:schemeClr val="accent6">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29" name="Freeform 44"/>
            <p:cNvSpPr/>
            <p:nvPr/>
          </p:nvSpPr>
          <p:spPr bwMode="auto">
            <a:xfrm>
              <a:off x="6130926" y="2514601"/>
              <a:ext cx="1138238" cy="757238"/>
            </a:xfrm>
            <a:custGeom>
              <a:avLst/>
              <a:gdLst>
                <a:gd name="T0" fmla="*/ 0 w 412"/>
                <a:gd name="T1" fmla="*/ 188 h 274"/>
                <a:gd name="T2" fmla="*/ 134 w 412"/>
                <a:gd name="T3" fmla="*/ 274 h 274"/>
                <a:gd name="T4" fmla="*/ 412 w 412"/>
                <a:gd name="T5" fmla="*/ 110 h 274"/>
                <a:gd name="T6" fmla="*/ 245 w 412"/>
                <a:gd name="T7" fmla="*/ 0 h 274"/>
                <a:gd name="T8" fmla="*/ 0 w 412"/>
                <a:gd name="T9" fmla="*/ 188 h 274"/>
              </a:gdLst>
              <a:ahLst/>
              <a:cxnLst>
                <a:cxn ang="0">
                  <a:pos x="T0" y="T1"/>
                </a:cxn>
                <a:cxn ang="0">
                  <a:pos x="T2" y="T3"/>
                </a:cxn>
                <a:cxn ang="0">
                  <a:pos x="T4" y="T5"/>
                </a:cxn>
                <a:cxn ang="0">
                  <a:pos x="T6" y="T7"/>
                </a:cxn>
                <a:cxn ang="0">
                  <a:pos x="T8" y="T9"/>
                </a:cxn>
              </a:cxnLst>
              <a:rect l="0" t="0" r="r" b="b"/>
              <a:pathLst>
                <a:path w="412" h="274">
                  <a:moveTo>
                    <a:pt x="0" y="188"/>
                  </a:moveTo>
                  <a:cubicBezTo>
                    <a:pt x="0" y="188"/>
                    <a:pt x="108" y="216"/>
                    <a:pt x="134" y="274"/>
                  </a:cubicBezTo>
                  <a:cubicBezTo>
                    <a:pt x="412" y="110"/>
                    <a:pt x="412" y="110"/>
                    <a:pt x="412" y="110"/>
                  </a:cubicBezTo>
                  <a:cubicBezTo>
                    <a:pt x="412" y="110"/>
                    <a:pt x="362" y="26"/>
                    <a:pt x="245" y="0"/>
                  </a:cubicBezTo>
                  <a:lnTo>
                    <a:pt x="0" y="188"/>
                  </a:lnTo>
                  <a:close/>
                </a:path>
              </a:pathLst>
            </a:custGeom>
            <a:solidFill>
              <a:schemeClr val="accent6">
                <a:lumMod val="75000"/>
              </a:schemeClr>
            </a:solidFill>
            <a:ln w="3175">
              <a:solidFill>
                <a:srgbClr val="FFFFFF"/>
              </a:solidFill>
              <a:round/>
            </a:ln>
          </p:spPr>
          <p:txBody>
            <a:bodyPr vert="horz" wrap="square" lIns="91440" tIns="45720" rIns="91440" bIns="45720" numCol="1" anchor="t" anchorCtr="0" compatLnSpc="1"/>
            <a:lstStyle/>
            <a:p>
              <a:endParaRPr lang="en-US"/>
            </a:p>
          </p:txBody>
        </p:sp>
        <p:sp>
          <p:nvSpPr>
            <p:cNvPr id="30" name="Freeform 45"/>
            <p:cNvSpPr/>
            <p:nvPr/>
          </p:nvSpPr>
          <p:spPr bwMode="auto">
            <a:xfrm>
              <a:off x="6783388" y="1544638"/>
              <a:ext cx="982663" cy="1274763"/>
            </a:xfrm>
            <a:custGeom>
              <a:avLst/>
              <a:gdLst>
                <a:gd name="T0" fmla="*/ 9 w 356"/>
                <a:gd name="T1" fmla="*/ 352 h 461"/>
                <a:gd name="T2" fmla="*/ 0 w 356"/>
                <a:gd name="T3" fmla="*/ 0 h 461"/>
                <a:gd name="T4" fmla="*/ 356 w 356"/>
                <a:gd name="T5" fmla="*/ 277 h 461"/>
                <a:gd name="T6" fmla="*/ 176 w 356"/>
                <a:gd name="T7" fmla="*/ 461 h 461"/>
                <a:gd name="T8" fmla="*/ 9 w 356"/>
                <a:gd name="T9" fmla="*/ 352 h 461"/>
              </a:gdLst>
              <a:ahLst/>
              <a:cxnLst>
                <a:cxn ang="0">
                  <a:pos x="T0" y="T1"/>
                </a:cxn>
                <a:cxn ang="0">
                  <a:pos x="T2" y="T3"/>
                </a:cxn>
                <a:cxn ang="0">
                  <a:pos x="T4" y="T5"/>
                </a:cxn>
                <a:cxn ang="0">
                  <a:pos x="T6" y="T7"/>
                </a:cxn>
                <a:cxn ang="0">
                  <a:pos x="T8" y="T9"/>
                </a:cxn>
              </a:cxnLst>
              <a:rect l="0" t="0" r="r" b="b"/>
              <a:pathLst>
                <a:path w="356" h="461">
                  <a:moveTo>
                    <a:pt x="9" y="352"/>
                  </a:moveTo>
                  <a:cubicBezTo>
                    <a:pt x="0" y="0"/>
                    <a:pt x="0" y="0"/>
                    <a:pt x="0" y="0"/>
                  </a:cubicBezTo>
                  <a:cubicBezTo>
                    <a:pt x="0" y="0"/>
                    <a:pt x="208" y="67"/>
                    <a:pt x="356" y="277"/>
                  </a:cubicBezTo>
                  <a:cubicBezTo>
                    <a:pt x="176" y="461"/>
                    <a:pt x="176" y="461"/>
                    <a:pt x="176" y="461"/>
                  </a:cubicBezTo>
                  <a:cubicBezTo>
                    <a:pt x="176" y="461"/>
                    <a:pt x="121" y="378"/>
                    <a:pt x="9" y="352"/>
                  </a:cubicBezTo>
                  <a:close/>
                </a:path>
              </a:pathLst>
            </a:custGeom>
            <a:solidFill>
              <a:schemeClr val="accent6"/>
            </a:solidFill>
            <a:ln w="3175">
              <a:solidFill>
                <a:srgbClr val="FFFFFF"/>
              </a:solidFill>
              <a:round/>
            </a:ln>
          </p:spPr>
          <p:txBody>
            <a:bodyPr vert="horz" wrap="square" lIns="91440" tIns="45720" rIns="91440" bIns="45720" numCol="1" anchor="t" anchorCtr="0" compatLnSpc="1"/>
            <a:lstStyle/>
            <a:p>
              <a:endParaRPr lang="en-US"/>
            </a:p>
          </p:txBody>
        </p:sp>
      </p:grpSp>
      <p:sp>
        <p:nvSpPr>
          <p:cNvPr id="58" name="Title 1"/>
          <p:cNvSpPr txBox="1"/>
          <p:nvPr/>
        </p:nvSpPr>
        <p:spPr>
          <a:xfrm>
            <a:off x="478911" y="481582"/>
            <a:ext cx="7047333"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Three Dimension Process infographic </a:t>
            </a:r>
          </a:p>
          <a:p>
            <a:r>
              <a:rPr lang="en-US" sz="1600"/>
              <a:t>Etiam dignissim dolor sit amet dictum volutpat</a:t>
            </a:r>
            <a:endParaRPr lang="en-US" sz="3200">
              <a:solidFill>
                <a:schemeClr val="tx1">
                  <a:lumMod val="90000"/>
                  <a:lumOff val="10000"/>
                </a:schemeClr>
              </a:solidFill>
            </a:endParaRPr>
          </a:p>
        </p:txBody>
      </p:sp>
      <p:cxnSp>
        <p:nvCxnSpPr>
          <p:cNvPr id="1051" name="Straight Connector 1050"/>
          <p:cNvCxnSpPr/>
          <p:nvPr/>
        </p:nvCxnSpPr>
        <p:spPr>
          <a:xfrm>
            <a:off x="7101682" y="-561181"/>
            <a:ext cx="1485219"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flipH="1">
            <a:off x="8463210" y="1371715"/>
            <a:ext cx="2996146" cy="819840"/>
          </a:xfrm>
          <a:prstGeom prst="rect">
            <a:avLst/>
          </a:prstGeom>
        </p:spPr>
        <p:txBody>
          <a:bodyPr wrap="square" lIns="243840" rIns="243840" bIns="60960">
            <a:spAutoFit/>
          </a:bodyPr>
          <a:lstStyle/>
          <a:p>
            <a:pPr>
              <a:lnSpc>
                <a:spcPct val="89000"/>
              </a:lnSpc>
            </a:pPr>
            <a:r>
              <a:rPr lang="en-US" sz="2400"/>
              <a:t>Key Point 01</a:t>
            </a:r>
            <a:endParaRPr lang="en-US" sz="1600"/>
          </a:p>
          <a:p>
            <a:pP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77" name="Rectangle 76"/>
          <p:cNvSpPr/>
          <p:nvPr/>
        </p:nvSpPr>
        <p:spPr>
          <a:xfrm flipH="1">
            <a:off x="8463210" y="5233511"/>
            <a:ext cx="2996146" cy="819840"/>
          </a:xfrm>
          <a:prstGeom prst="rect">
            <a:avLst/>
          </a:prstGeom>
        </p:spPr>
        <p:txBody>
          <a:bodyPr wrap="square" lIns="243840" rIns="243840" bIns="60960">
            <a:spAutoFit/>
          </a:bodyPr>
          <a:lstStyle/>
          <a:p>
            <a:pPr>
              <a:lnSpc>
                <a:spcPct val="89000"/>
              </a:lnSpc>
            </a:pPr>
            <a:r>
              <a:rPr lang="en-US" sz="2400"/>
              <a:t>Key Point 04</a:t>
            </a:r>
            <a:endParaRPr lang="en-US" sz="1600"/>
          </a:p>
          <a:p>
            <a:pP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78" name="Parallelogram 4"/>
          <p:cNvSpPr/>
          <p:nvPr/>
        </p:nvSpPr>
        <p:spPr>
          <a:xfrm flipH="1" flipV="1">
            <a:off x="3560871" y="5463650"/>
            <a:ext cx="1361439"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478911" y="5411420"/>
            <a:ext cx="2996146" cy="819840"/>
          </a:xfrm>
          <a:prstGeom prst="rect">
            <a:avLst/>
          </a:prstGeom>
        </p:spPr>
        <p:txBody>
          <a:bodyPr wrap="square" lIns="243840" rIns="243840" bIns="60960">
            <a:spAutoFit/>
          </a:bodyPr>
          <a:lstStyle/>
          <a:p>
            <a:pPr algn="r">
              <a:lnSpc>
                <a:spcPct val="89000"/>
              </a:lnSpc>
            </a:pPr>
            <a:r>
              <a:rPr lang="en-US" sz="2400"/>
              <a:t>Key Point 05</a:t>
            </a:r>
            <a:endParaRPr lang="en-US" sz="1600"/>
          </a:p>
          <a:p>
            <a:pPr algn="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81" name="Parallelogram 4"/>
          <p:cNvSpPr/>
          <p:nvPr/>
        </p:nvSpPr>
        <p:spPr>
          <a:xfrm flipH="1">
            <a:off x="3301692" y="2458837"/>
            <a:ext cx="927408"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948494" y="0"/>
                </a:lnTo>
                <a:lnTo>
                  <a:pt x="2808312" y="0"/>
                </a:lnTo>
              </a:path>
            </a:pathLst>
          </a:custGeom>
          <a:noFill/>
          <a:ln w="6350">
            <a:solidFill>
              <a:schemeClr val="tx1">
                <a:lumMod val="90000"/>
                <a:lumOff val="10000"/>
              </a:schemeClr>
            </a:solidFill>
            <a:tailEnd type="oval"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234392" y="2143183"/>
            <a:ext cx="2996146" cy="819840"/>
          </a:xfrm>
          <a:prstGeom prst="rect">
            <a:avLst/>
          </a:prstGeom>
        </p:spPr>
        <p:txBody>
          <a:bodyPr wrap="square" lIns="243840" rIns="243840" bIns="60960">
            <a:spAutoFit/>
          </a:bodyPr>
          <a:lstStyle/>
          <a:p>
            <a:pPr algn="r">
              <a:lnSpc>
                <a:spcPct val="89000"/>
              </a:lnSpc>
            </a:pPr>
            <a:r>
              <a:rPr lang="en-US" sz="2400"/>
              <a:t>Key Point 06</a:t>
            </a:r>
            <a:endParaRPr lang="en-US" sz="1600"/>
          </a:p>
          <a:p>
            <a:pPr algn="r">
              <a:lnSpc>
                <a:spcPct val="89000"/>
              </a:lnSpc>
            </a:pPr>
            <a:r>
              <a:rPr lang="en-US" sz="1400"/>
              <a: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endParaRPr lang="en-US" sz="1400"/>
          </a:p>
        </p:txBody>
      </p:sp>
      <p:sp>
        <p:nvSpPr>
          <p:cNvPr id="32" name="Rectangle 31"/>
          <p:cNvSpPr/>
          <p:nvPr/>
        </p:nvSpPr>
        <p:spPr>
          <a:xfrm>
            <a:off x="4211813" y="3463386"/>
            <a:ext cx="748923" cy="769441"/>
          </a:xfrm>
          <a:prstGeom prst="rect">
            <a:avLst/>
          </a:prstGeom>
        </p:spPr>
        <p:txBody>
          <a:bodyPr wrap="none">
            <a:spAutoFit/>
          </a:bodyPr>
          <a:lstStyle/>
          <a:p>
            <a:r>
              <a:rPr lang="en-US" sz="4400">
                <a:solidFill>
                  <a:srgbClr val="FBFBFB"/>
                </a:solidFill>
                <a:latin typeface="dt-commerce-12" panose="02000509000000000000" pitchFamily="49" charset="0"/>
                <a:cs typeface="Arial" panose="020B0604020202020204" pitchFamily="34" charset="0"/>
              </a:rPr>
              <a:t>K</a:t>
            </a:r>
            <a:endParaRPr lang="en-US" sz="4400">
              <a:solidFill>
                <a:srgbClr val="FBFBFB"/>
              </a:solidFill>
            </a:endParaRPr>
          </a:p>
        </p:txBody>
      </p:sp>
      <p:sp>
        <p:nvSpPr>
          <p:cNvPr id="33" name="Rectangle 32"/>
          <p:cNvSpPr/>
          <p:nvPr/>
        </p:nvSpPr>
        <p:spPr>
          <a:xfrm>
            <a:off x="5061582" y="4490111"/>
            <a:ext cx="646331" cy="646331"/>
          </a:xfrm>
          <a:prstGeom prst="rect">
            <a:avLst/>
          </a:prstGeom>
        </p:spPr>
        <p:txBody>
          <a:bodyPr wrap="none">
            <a:spAutoFit/>
          </a:bodyPr>
          <a:lstStyle/>
          <a:p>
            <a:r>
              <a:rPr lang="en-US" sz="3600">
                <a:solidFill>
                  <a:srgbClr val="FBFBFB"/>
                </a:solidFill>
                <a:latin typeface="dt-business-02" panose="02000509000000000000" pitchFamily="49" charset="0"/>
                <a:cs typeface="Arial" panose="020B0604020202020204" pitchFamily="34" charset="0"/>
              </a:rPr>
              <a:t>P</a:t>
            </a:r>
            <a:endParaRPr lang="en-US" sz="3600">
              <a:solidFill>
                <a:srgbClr val="FBFBFB"/>
              </a:solidFill>
            </a:endParaRPr>
          </a:p>
        </p:txBody>
      </p:sp>
      <p:sp>
        <p:nvSpPr>
          <p:cNvPr id="34" name="Rectangle 33"/>
          <p:cNvSpPr/>
          <p:nvPr/>
        </p:nvSpPr>
        <p:spPr>
          <a:xfrm>
            <a:off x="6052401" y="4455215"/>
            <a:ext cx="646331" cy="646331"/>
          </a:xfrm>
          <a:prstGeom prst="rect">
            <a:avLst/>
          </a:prstGeom>
        </p:spPr>
        <p:txBody>
          <a:bodyPr wrap="none">
            <a:spAutoFit/>
          </a:bodyPr>
          <a:lstStyle/>
          <a:p>
            <a:r>
              <a:rPr lang="en-US" sz="3600">
                <a:solidFill>
                  <a:srgbClr val="FBFBFB"/>
                </a:solidFill>
                <a:latin typeface="dt-business-02" panose="02000509000000000000" pitchFamily="49" charset="0"/>
                <a:cs typeface="Arial" panose="020B0604020202020204" pitchFamily="34" charset="0"/>
              </a:rPr>
              <a:t>S</a:t>
            </a:r>
            <a:endParaRPr lang="en-US" sz="3600">
              <a:solidFill>
                <a:srgbClr val="FBFBFB"/>
              </a:solidFill>
            </a:endParaRPr>
          </a:p>
        </p:txBody>
      </p:sp>
      <p:sp>
        <p:nvSpPr>
          <p:cNvPr id="35" name="Rectangle 34"/>
          <p:cNvSpPr/>
          <p:nvPr/>
        </p:nvSpPr>
        <p:spPr>
          <a:xfrm>
            <a:off x="6254370" y="2089075"/>
            <a:ext cx="595035" cy="584775"/>
          </a:xfrm>
          <a:prstGeom prst="rect">
            <a:avLst/>
          </a:prstGeom>
        </p:spPr>
        <p:txBody>
          <a:bodyPr wrap="none">
            <a:spAutoFit/>
          </a:bodyPr>
          <a:lstStyle/>
          <a:p>
            <a:r>
              <a:rPr lang="en-US" sz="3200">
                <a:solidFill>
                  <a:srgbClr val="FBFBFB"/>
                </a:solidFill>
                <a:latin typeface="dt-business-02" panose="02000509000000000000" pitchFamily="49" charset="0"/>
                <a:cs typeface="Arial" panose="020B0604020202020204" pitchFamily="34" charset="0"/>
              </a:rPr>
              <a:t>J</a:t>
            </a:r>
            <a:endParaRPr lang="en-US" sz="3200">
              <a:solidFill>
                <a:srgbClr val="FBFBFB"/>
              </a:solidFill>
            </a:endParaRPr>
          </a:p>
        </p:txBody>
      </p:sp>
      <p:sp>
        <p:nvSpPr>
          <p:cNvPr id="36" name="Rectangle 35"/>
          <p:cNvSpPr/>
          <p:nvPr/>
        </p:nvSpPr>
        <p:spPr>
          <a:xfrm>
            <a:off x="6753750" y="2925158"/>
            <a:ext cx="595035" cy="584775"/>
          </a:xfrm>
          <a:prstGeom prst="rect">
            <a:avLst/>
          </a:prstGeom>
        </p:spPr>
        <p:txBody>
          <a:bodyPr wrap="none">
            <a:spAutoFit/>
          </a:bodyPr>
          <a:lstStyle/>
          <a:p>
            <a:r>
              <a:rPr lang="en-US" sz="3200">
                <a:solidFill>
                  <a:srgbClr val="FBFBFB"/>
                </a:solidFill>
                <a:latin typeface="dt-business-03" panose="02000509000000000000" pitchFamily="49" charset="0"/>
                <a:cs typeface="Arial" panose="020B0604020202020204" pitchFamily="34" charset="0"/>
              </a:rPr>
              <a:t>k</a:t>
            </a:r>
            <a:endParaRPr lang="en-US" sz="3200">
              <a:solidFill>
                <a:srgbClr val="FBFBFB"/>
              </a:solidFill>
            </a:endParaRPr>
          </a:p>
        </p:txBody>
      </p:sp>
      <p:sp>
        <p:nvSpPr>
          <p:cNvPr id="37" name="Rectangle 36"/>
          <p:cNvSpPr/>
          <p:nvPr/>
        </p:nvSpPr>
        <p:spPr>
          <a:xfrm>
            <a:off x="6701902" y="3779090"/>
            <a:ext cx="697627" cy="707886"/>
          </a:xfrm>
          <a:prstGeom prst="rect">
            <a:avLst/>
          </a:prstGeom>
        </p:spPr>
        <p:txBody>
          <a:bodyPr wrap="none">
            <a:spAutoFit/>
          </a:bodyPr>
          <a:lstStyle/>
          <a:p>
            <a:r>
              <a:rPr lang="en-US" sz="4000">
                <a:solidFill>
                  <a:srgbClr val="FBFBFB"/>
                </a:solidFill>
                <a:latin typeface="dt-business-03" panose="02000509000000000000" pitchFamily="49" charset="0"/>
                <a:cs typeface="Arial" panose="020B0604020202020204" pitchFamily="34" charset="0"/>
              </a:rPr>
              <a:t>x</a:t>
            </a:r>
            <a:endParaRPr lang="en-US" sz="400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14:bounceEnd="50000">
                                          <p:cBhvr additive="base">
                                            <p:cTn id="7" dur="1200" fill="hold"/>
                                            <p:tgtEl>
                                              <p:spTgt spid="31"/>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14:presetBounceEnd="50000">
                                      <p:stCondLst>
                                        <p:cond delay="400"/>
                                      </p:stCondLst>
                                      <p:childTnLst>
                                        <p:set>
                                          <p:cBhvr>
                                            <p:cTn id="10" dur="1" fill="hold">
                                              <p:stCondLst>
                                                <p:cond delay="0"/>
                                              </p:stCondLst>
                                            </p:cTn>
                                            <p:tgtEl>
                                              <p:spTgt spid="1024"/>
                                            </p:tgtEl>
                                            <p:attrNameLst>
                                              <p:attrName>style.visibility</p:attrName>
                                            </p:attrNameLst>
                                          </p:cBhvr>
                                          <p:to>
                                            <p:strVal val="visible"/>
                                          </p:to>
                                        </p:set>
                                        <p:anim calcmode="lin" valueType="num" p14:bounceEnd="50000">
                                          <p:cBhvr additive="base">
                                            <p:cTn id="11" dur="1200" fill="hold"/>
                                            <p:tgtEl>
                                              <p:spTgt spid="1024"/>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0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300"/>
                                      </p:stCondLst>
                                      <p:childTnLst>
                                        <p:set>
                                          <p:cBhvr>
                                            <p:cTn id="14" dur="1" fill="hold">
                                              <p:stCondLst>
                                                <p:cond delay="0"/>
                                              </p:stCondLst>
                                            </p:cTn>
                                            <p:tgtEl>
                                              <p:spTgt spid="1025"/>
                                            </p:tgtEl>
                                            <p:attrNameLst>
                                              <p:attrName>style.visibility</p:attrName>
                                            </p:attrNameLst>
                                          </p:cBhvr>
                                          <p:to>
                                            <p:strVal val="visible"/>
                                          </p:to>
                                        </p:set>
                                        <p:anim calcmode="lin" valueType="num" p14:bounceEnd="50000">
                                          <p:cBhvr additive="base">
                                            <p:cTn id="15" dur="1200" fill="hold"/>
                                            <p:tgtEl>
                                              <p:spTgt spid="1025"/>
                                            </p:tgtEl>
                                            <p:attrNameLst>
                                              <p:attrName>ppt_x</p:attrName>
                                            </p:attrNameLst>
                                          </p:cBhvr>
                                          <p:tavLst>
                                            <p:tav tm="0">
                                              <p:val>
                                                <p:strVal val="#ppt_x"/>
                                              </p:val>
                                            </p:tav>
                                            <p:tav tm="100000">
                                              <p:val>
                                                <p:strVal val="#ppt_x"/>
                                              </p:val>
                                            </p:tav>
                                          </p:tavLst>
                                        </p:anim>
                                        <p:anim calcmode="lin" valueType="num" p14:bounceEnd="50000">
                                          <p:cBhvr additive="base">
                                            <p:cTn id="16" dur="1200" fill="hold"/>
                                            <p:tgtEl>
                                              <p:spTgt spid="1025"/>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14:presetBounceEnd="50000">
                                      <p:stCondLst>
                                        <p:cond delay="200"/>
                                      </p:stCondLst>
                                      <p:childTnLst>
                                        <p:set>
                                          <p:cBhvr>
                                            <p:cTn id="18" dur="1" fill="hold">
                                              <p:stCondLst>
                                                <p:cond delay="0"/>
                                              </p:stCondLst>
                                            </p:cTn>
                                            <p:tgtEl>
                                              <p:spTgt spid="1026"/>
                                            </p:tgtEl>
                                            <p:attrNameLst>
                                              <p:attrName>style.visibility</p:attrName>
                                            </p:attrNameLst>
                                          </p:cBhvr>
                                          <p:to>
                                            <p:strVal val="visible"/>
                                          </p:to>
                                        </p:set>
                                        <p:anim calcmode="lin" valueType="num" p14:bounceEnd="50000">
                                          <p:cBhvr additive="base">
                                            <p:cTn id="19" dur="1200" fill="hold"/>
                                            <p:tgtEl>
                                              <p:spTgt spid="1026"/>
                                            </p:tgtEl>
                                            <p:attrNameLst>
                                              <p:attrName>ppt_x</p:attrName>
                                            </p:attrNameLst>
                                          </p:cBhvr>
                                          <p:tavLst>
                                            <p:tav tm="0">
                                              <p:val>
                                                <p:strVal val="1+#ppt_w/2"/>
                                              </p:val>
                                            </p:tav>
                                            <p:tav tm="100000">
                                              <p:val>
                                                <p:strVal val="#ppt_x"/>
                                              </p:val>
                                            </p:tav>
                                          </p:tavLst>
                                        </p:anim>
                                        <p:anim calcmode="lin" valueType="num" p14:bounceEnd="50000">
                                          <p:cBhvr additive="base">
                                            <p:cTn id="20" dur="1200" fill="hold"/>
                                            <p:tgtEl>
                                              <p:spTgt spid="1026"/>
                                            </p:tgtEl>
                                            <p:attrNameLst>
                                              <p:attrName>ppt_y</p:attrName>
                                            </p:attrNameLst>
                                          </p:cBhvr>
                                          <p:tavLst>
                                            <p:tav tm="0">
                                              <p:val>
                                                <p:strVal val="1+#ppt_h/2"/>
                                              </p:val>
                                            </p:tav>
                                            <p:tav tm="100000">
                                              <p:val>
                                                <p:strVal val="#ppt_y"/>
                                              </p:val>
                                            </p:tav>
                                          </p:tavLst>
                                        </p:anim>
                                      </p:childTnLst>
                                    </p:cTn>
                                  </p:par>
                                  <p:par>
                                    <p:cTn id="21" presetID="2" presetClass="entr" presetSubtype="3" fill="hold" nodeType="withEffect" p14:presetBounceEnd="50000">
                                      <p:stCondLst>
                                        <p:cond delay="100"/>
                                      </p:stCondLst>
                                      <p:childTnLst>
                                        <p:set>
                                          <p:cBhvr>
                                            <p:cTn id="22" dur="1" fill="hold">
                                              <p:stCondLst>
                                                <p:cond delay="0"/>
                                              </p:stCondLst>
                                            </p:cTn>
                                            <p:tgtEl>
                                              <p:spTgt spid="1027"/>
                                            </p:tgtEl>
                                            <p:attrNameLst>
                                              <p:attrName>style.visibility</p:attrName>
                                            </p:attrNameLst>
                                          </p:cBhvr>
                                          <p:to>
                                            <p:strVal val="visible"/>
                                          </p:to>
                                        </p:set>
                                        <p:anim calcmode="lin" valueType="num" p14:bounceEnd="50000">
                                          <p:cBhvr additive="base">
                                            <p:cTn id="23" dur="1200" fill="hold"/>
                                            <p:tgtEl>
                                              <p:spTgt spid="1027"/>
                                            </p:tgtEl>
                                            <p:attrNameLst>
                                              <p:attrName>ppt_x</p:attrName>
                                            </p:attrNameLst>
                                          </p:cBhvr>
                                          <p:tavLst>
                                            <p:tav tm="0">
                                              <p:val>
                                                <p:strVal val="1+#ppt_w/2"/>
                                              </p:val>
                                            </p:tav>
                                            <p:tav tm="100000">
                                              <p:val>
                                                <p:strVal val="#ppt_x"/>
                                              </p:val>
                                            </p:tav>
                                          </p:tavLst>
                                        </p:anim>
                                        <p:anim calcmode="lin" valueType="num" p14:bounceEnd="50000">
                                          <p:cBhvr additive="base">
                                            <p:cTn id="24" dur="1200" fill="hold"/>
                                            <p:tgtEl>
                                              <p:spTgt spid="102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50000">
                                      <p:stCondLst>
                                        <p:cond delay="0"/>
                                      </p:stCondLst>
                                      <p:childTnLst>
                                        <p:set>
                                          <p:cBhvr>
                                            <p:cTn id="26" dur="1" fill="hold">
                                              <p:stCondLst>
                                                <p:cond delay="0"/>
                                              </p:stCondLst>
                                            </p:cTn>
                                            <p:tgtEl>
                                              <p:spTgt spid="1049"/>
                                            </p:tgtEl>
                                            <p:attrNameLst>
                                              <p:attrName>style.visibility</p:attrName>
                                            </p:attrNameLst>
                                          </p:cBhvr>
                                          <p:to>
                                            <p:strVal val="visible"/>
                                          </p:to>
                                        </p:set>
                                        <p:anim calcmode="lin" valueType="num" p14:bounceEnd="50000">
                                          <p:cBhvr additive="base">
                                            <p:cTn id="27" dur="1200" fill="hold"/>
                                            <p:tgtEl>
                                              <p:spTgt spid="1049"/>
                                            </p:tgtEl>
                                            <p:attrNameLst>
                                              <p:attrName>ppt_x</p:attrName>
                                            </p:attrNameLst>
                                          </p:cBhvr>
                                          <p:tavLst>
                                            <p:tav tm="0">
                                              <p:val>
                                                <p:strVal val="#ppt_x"/>
                                              </p:val>
                                            </p:tav>
                                            <p:tav tm="100000">
                                              <p:val>
                                                <p:strVal val="#ppt_x"/>
                                              </p:val>
                                            </p:tav>
                                          </p:tavLst>
                                        </p:anim>
                                        <p:anim calcmode="lin" valueType="num" p14:bounceEnd="50000">
                                          <p:cBhvr additive="base">
                                            <p:cTn id="28" dur="1200" fill="hold"/>
                                            <p:tgtEl>
                                              <p:spTgt spid="1049"/>
                                            </p:tgtEl>
                                            <p:attrNameLst>
                                              <p:attrName>ppt_y</p:attrName>
                                            </p:attrNameLst>
                                          </p:cBhvr>
                                          <p:tavLst>
                                            <p:tav tm="0">
                                              <p:val>
                                                <p:strVal val="0-#ppt_h/2"/>
                                              </p:val>
                                            </p:tav>
                                            <p:tav tm="100000">
                                              <p:val>
                                                <p:strVal val="#ppt_y"/>
                                              </p:val>
                                            </p:tav>
                                          </p:tavLst>
                                        </p:anim>
                                      </p:childTnLst>
                                    </p:cTn>
                                  </p:par>
                                  <p:par>
                                    <p:cTn id="29" presetID="22" presetClass="entr" presetSubtype="8" fill="hold" grpId="0" nodeType="withEffect">
                                      <p:stCondLst>
                                        <p:cond delay="50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par>
                                    <p:cTn id="38" presetID="22" presetClass="entr" presetSubtype="8" fill="hold" grpId="0" nodeType="withEffect">
                                      <p:stCondLst>
                                        <p:cond delay="80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2" fill="hold" grpId="0" nodeType="withEffect">
                                      <p:stCondLst>
                                        <p:cond delay="9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500"/>
                                            <p:tgtEl>
                                              <p:spTgt spid="78"/>
                                            </p:tgtEl>
                                          </p:cBhvr>
                                        </p:animEffect>
                                      </p:childTnLst>
                                    </p:cTn>
                                  </p:par>
                                  <p:par>
                                    <p:cTn id="44" presetID="22" presetClass="entr" presetSubtype="2" fill="hold" grpId="0" nodeType="withEffect">
                                      <p:stCondLst>
                                        <p:cond delay="1000"/>
                                      </p:stCondLst>
                                      <p:childTnLst>
                                        <p:set>
                                          <p:cBhvr>
                                            <p:cTn id="45" dur="1" fill="hold">
                                              <p:stCondLst>
                                                <p:cond delay="0"/>
                                              </p:stCondLst>
                                            </p:cTn>
                                            <p:tgtEl>
                                              <p:spTgt spid="81"/>
                                            </p:tgtEl>
                                            <p:attrNameLst>
                                              <p:attrName>style.visibility</p:attrName>
                                            </p:attrNameLst>
                                          </p:cBhvr>
                                          <p:to>
                                            <p:strVal val="visible"/>
                                          </p:to>
                                        </p:set>
                                        <p:animEffect transition="in" filter="wipe(right)">
                                          <p:cBhvr>
                                            <p:cTn id="46" dur="500"/>
                                            <p:tgtEl>
                                              <p:spTgt spid="81"/>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120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10" presetClass="entr" presetSubtype="0" fill="hold" grpId="0" nodeType="withEffect">
                                      <p:stCondLst>
                                        <p:cond delay="13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2" grpId="0" bldLvl="0" animBg="1"/>
          <p:bldP spid="73" grpId="0"/>
          <p:bldP spid="70" grpId="0" bldLvl="0" animBg="1"/>
          <p:bldP spid="71" grpId="0"/>
          <p:bldP spid="62" grpId="0" bldLvl="0" animBg="1"/>
          <p:bldP spid="65" grpId="0"/>
          <p:bldP spid="77" grpId="0"/>
          <p:bldP spid="78" grpId="0" bldLvl="0" animBg="1"/>
          <p:bldP spid="79" grpId="0"/>
          <p:bldP spid="81" grpId="0" bldLvl="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200" fill="hold"/>
                                            <p:tgtEl>
                                              <p:spTgt spid="31"/>
                                            </p:tgtEl>
                                            <p:attrNameLst>
                                              <p:attrName>ppt_x</p:attrName>
                                            </p:attrNameLst>
                                          </p:cBhvr>
                                          <p:tavLst>
                                            <p:tav tm="0">
                                              <p:val>
                                                <p:strVal val="0-#ppt_w/2"/>
                                              </p:val>
                                            </p:tav>
                                            <p:tav tm="100000">
                                              <p:val>
                                                <p:strVal val="#ppt_x"/>
                                              </p:val>
                                            </p:tav>
                                          </p:tavLst>
                                        </p:anim>
                                        <p:anim calcmode="lin" valueType="num">
                                          <p:cBhvr additive="base">
                                            <p:cTn id="8" dur="12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400"/>
                                      </p:stCondLst>
                                      <p:childTnLst>
                                        <p:set>
                                          <p:cBhvr>
                                            <p:cTn id="10" dur="1" fill="hold">
                                              <p:stCondLst>
                                                <p:cond delay="0"/>
                                              </p:stCondLst>
                                            </p:cTn>
                                            <p:tgtEl>
                                              <p:spTgt spid="1024"/>
                                            </p:tgtEl>
                                            <p:attrNameLst>
                                              <p:attrName>style.visibility</p:attrName>
                                            </p:attrNameLst>
                                          </p:cBhvr>
                                          <p:to>
                                            <p:strVal val="visible"/>
                                          </p:to>
                                        </p:set>
                                        <p:anim calcmode="lin" valueType="num">
                                          <p:cBhvr additive="base">
                                            <p:cTn id="11" dur="1200" fill="hold"/>
                                            <p:tgtEl>
                                              <p:spTgt spid="1024"/>
                                            </p:tgtEl>
                                            <p:attrNameLst>
                                              <p:attrName>ppt_x</p:attrName>
                                            </p:attrNameLst>
                                          </p:cBhvr>
                                          <p:tavLst>
                                            <p:tav tm="0">
                                              <p:val>
                                                <p:strVal val="#ppt_x"/>
                                              </p:val>
                                            </p:tav>
                                            <p:tav tm="100000">
                                              <p:val>
                                                <p:strVal val="#ppt_x"/>
                                              </p:val>
                                            </p:tav>
                                          </p:tavLst>
                                        </p:anim>
                                        <p:anim calcmode="lin" valueType="num">
                                          <p:cBhvr additive="base">
                                            <p:cTn id="12" dur="1200" fill="hold"/>
                                            <p:tgtEl>
                                              <p:spTgt spid="10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1025"/>
                                            </p:tgtEl>
                                            <p:attrNameLst>
                                              <p:attrName>style.visibility</p:attrName>
                                            </p:attrNameLst>
                                          </p:cBhvr>
                                          <p:to>
                                            <p:strVal val="visible"/>
                                          </p:to>
                                        </p:set>
                                        <p:anim calcmode="lin" valueType="num">
                                          <p:cBhvr additive="base">
                                            <p:cTn id="15" dur="1200" fill="hold"/>
                                            <p:tgtEl>
                                              <p:spTgt spid="1025"/>
                                            </p:tgtEl>
                                            <p:attrNameLst>
                                              <p:attrName>ppt_x</p:attrName>
                                            </p:attrNameLst>
                                          </p:cBhvr>
                                          <p:tavLst>
                                            <p:tav tm="0">
                                              <p:val>
                                                <p:strVal val="#ppt_x"/>
                                              </p:val>
                                            </p:tav>
                                            <p:tav tm="100000">
                                              <p:val>
                                                <p:strVal val="#ppt_x"/>
                                              </p:val>
                                            </p:tav>
                                          </p:tavLst>
                                        </p:anim>
                                        <p:anim calcmode="lin" valueType="num">
                                          <p:cBhvr additive="base">
                                            <p:cTn id="16" dur="1200" fill="hold"/>
                                            <p:tgtEl>
                                              <p:spTgt spid="1025"/>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20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1200" fill="hold"/>
                                            <p:tgtEl>
                                              <p:spTgt spid="1026"/>
                                            </p:tgtEl>
                                            <p:attrNameLst>
                                              <p:attrName>ppt_x</p:attrName>
                                            </p:attrNameLst>
                                          </p:cBhvr>
                                          <p:tavLst>
                                            <p:tav tm="0">
                                              <p:val>
                                                <p:strVal val="1+#ppt_w/2"/>
                                              </p:val>
                                            </p:tav>
                                            <p:tav tm="100000">
                                              <p:val>
                                                <p:strVal val="#ppt_x"/>
                                              </p:val>
                                            </p:tav>
                                          </p:tavLst>
                                        </p:anim>
                                        <p:anim calcmode="lin" valueType="num">
                                          <p:cBhvr additive="base">
                                            <p:cTn id="20" dur="1200" fill="hold"/>
                                            <p:tgtEl>
                                              <p:spTgt spid="1026"/>
                                            </p:tgtEl>
                                            <p:attrNameLst>
                                              <p:attrName>ppt_y</p:attrName>
                                            </p:attrNameLst>
                                          </p:cBhvr>
                                          <p:tavLst>
                                            <p:tav tm="0">
                                              <p:val>
                                                <p:strVal val="1+#ppt_h/2"/>
                                              </p:val>
                                            </p:tav>
                                            <p:tav tm="100000">
                                              <p:val>
                                                <p:strVal val="#ppt_y"/>
                                              </p:val>
                                            </p:tav>
                                          </p:tavLst>
                                        </p:anim>
                                      </p:childTnLst>
                                    </p:cTn>
                                  </p:par>
                                  <p:par>
                                    <p:cTn id="21" presetID="2" presetClass="entr" presetSubtype="3" fill="hold" nodeType="withEffect">
                                      <p:stCondLst>
                                        <p:cond delay="10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1200" fill="hold"/>
                                            <p:tgtEl>
                                              <p:spTgt spid="1027"/>
                                            </p:tgtEl>
                                            <p:attrNameLst>
                                              <p:attrName>ppt_x</p:attrName>
                                            </p:attrNameLst>
                                          </p:cBhvr>
                                          <p:tavLst>
                                            <p:tav tm="0">
                                              <p:val>
                                                <p:strVal val="1+#ppt_w/2"/>
                                              </p:val>
                                            </p:tav>
                                            <p:tav tm="100000">
                                              <p:val>
                                                <p:strVal val="#ppt_x"/>
                                              </p:val>
                                            </p:tav>
                                          </p:tavLst>
                                        </p:anim>
                                        <p:anim calcmode="lin" valueType="num">
                                          <p:cBhvr additive="base">
                                            <p:cTn id="24" dur="1200" fill="hold"/>
                                            <p:tgtEl>
                                              <p:spTgt spid="102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1049"/>
                                            </p:tgtEl>
                                            <p:attrNameLst>
                                              <p:attrName>style.visibility</p:attrName>
                                            </p:attrNameLst>
                                          </p:cBhvr>
                                          <p:to>
                                            <p:strVal val="visible"/>
                                          </p:to>
                                        </p:set>
                                        <p:anim calcmode="lin" valueType="num">
                                          <p:cBhvr additive="base">
                                            <p:cTn id="27" dur="1200" fill="hold"/>
                                            <p:tgtEl>
                                              <p:spTgt spid="1049"/>
                                            </p:tgtEl>
                                            <p:attrNameLst>
                                              <p:attrName>ppt_x</p:attrName>
                                            </p:attrNameLst>
                                          </p:cBhvr>
                                          <p:tavLst>
                                            <p:tav tm="0">
                                              <p:val>
                                                <p:strVal val="#ppt_x"/>
                                              </p:val>
                                            </p:tav>
                                            <p:tav tm="100000">
                                              <p:val>
                                                <p:strVal val="#ppt_x"/>
                                              </p:val>
                                            </p:tav>
                                          </p:tavLst>
                                        </p:anim>
                                        <p:anim calcmode="lin" valueType="num">
                                          <p:cBhvr additive="base">
                                            <p:cTn id="28" dur="1200" fill="hold"/>
                                            <p:tgtEl>
                                              <p:spTgt spid="1049"/>
                                            </p:tgtEl>
                                            <p:attrNameLst>
                                              <p:attrName>ppt_y</p:attrName>
                                            </p:attrNameLst>
                                          </p:cBhvr>
                                          <p:tavLst>
                                            <p:tav tm="0">
                                              <p:val>
                                                <p:strVal val="0-#ppt_h/2"/>
                                              </p:val>
                                            </p:tav>
                                            <p:tav tm="100000">
                                              <p:val>
                                                <p:strVal val="#ppt_y"/>
                                              </p:val>
                                            </p:tav>
                                          </p:tavLst>
                                        </p:anim>
                                      </p:childTnLst>
                                    </p:cTn>
                                  </p:par>
                                  <p:par>
                                    <p:cTn id="29" presetID="22" presetClass="entr" presetSubtype="8" fill="hold" grpId="0" nodeType="withEffect">
                                      <p:stCondLst>
                                        <p:cond delay="50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par>
                                    <p:cTn id="38" presetID="22" presetClass="entr" presetSubtype="8" fill="hold" grpId="0" nodeType="withEffect">
                                      <p:stCondLst>
                                        <p:cond delay="80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2" fill="hold" grpId="0" nodeType="withEffect">
                                      <p:stCondLst>
                                        <p:cond delay="9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500"/>
                                            <p:tgtEl>
                                              <p:spTgt spid="78"/>
                                            </p:tgtEl>
                                          </p:cBhvr>
                                        </p:animEffect>
                                      </p:childTnLst>
                                    </p:cTn>
                                  </p:par>
                                  <p:par>
                                    <p:cTn id="44" presetID="22" presetClass="entr" presetSubtype="2" fill="hold" grpId="0" nodeType="withEffect">
                                      <p:stCondLst>
                                        <p:cond delay="1000"/>
                                      </p:stCondLst>
                                      <p:childTnLst>
                                        <p:set>
                                          <p:cBhvr>
                                            <p:cTn id="45" dur="1" fill="hold">
                                              <p:stCondLst>
                                                <p:cond delay="0"/>
                                              </p:stCondLst>
                                            </p:cTn>
                                            <p:tgtEl>
                                              <p:spTgt spid="81"/>
                                            </p:tgtEl>
                                            <p:attrNameLst>
                                              <p:attrName>style.visibility</p:attrName>
                                            </p:attrNameLst>
                                          </p:cBhvr>
                                          <p:to>
                                            <p:strVal val="visible"/>
                                          </p:to>
                                        </p:set>
                                        <p:animEffect transition="in" filter="wipe(right)">
                                          <p:cBhvr>
                                            <p:cTn id="46" dur="500"/>
                                            <p:tgtEl>
                                              <p:spTgt spid="81"/>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120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10" presetClass="entr" presetSubtype="0" fill="hold" grpId="0" nodeType="withEffect">
                                      <p:stCondLst>
                                        <p:cond delay="13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2" grpId="0" bldLvl="0" animBg="1"/>
          <p:bldP spid="73" grpId="0"/>
          <p:bldP spid="70" grpId="0" bldLvl="0" animBg="1"/>
          <p:bldP spid="71" grpId="0"/>
          <p:bldP spid="62" grpId="0" bldLvl="0" animBg="1"/>
          <p:bldP spid="65" grpId="0"/>
          <p:bldP spid="77" grpId="0"/>
          <p:bldP spid="78" grpId="0" bldLvl="0" animBg="1"/>
          <p:bldP spid="79" grpId="0"/>
          <p:bldP spid="81" grpId="0" bldLvl="0" animBg="1"/>
          <p:bldP spid="82"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419168" y="3095318"/>
            <a:ext cx="5353665" cy="5353665"/>
            <a:chOff x="3419168" y="3095318"/>
            <a:chExt cx="5353665" cy="5353665"/>
          </a:xfrm>
        </p:grpSpPr>
        <p:sp>
          <p:nvSpPr>
            <p:cNvPr id="3" name="Block Arc 2"/>
            <p:cNvSpPr/>
            <p:nvPr/>
          </p:nvSpPr>
          <p:spPr>
            <a:xfrm>
              <a:off x="3419168" y="3095318"/>
              <a:ext cx="5353665" cy="5353665"/>
            </a:xfrm>
            <a:prstGeom prst="blockArc">
              <a:avLst>
                <a:gd name="adj1" fmla="val 10800000"/>
                <a:gd name="adj2" fmla="val 12800233"/>
                <a:gd name="adj3" fmla="val 26168"/>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609921" y="4907299"/>
              <a:ext cx="1136849" cy="749692"/>
            </a:xfrm>
            <a:prstGeom prst="rect">
              <a:avLst/>
            </a:prstGeom>
          </p:spPr>
          <p:txBody>
            <a:bodyPr wrap="square">
              <a:spAutoFit/>
            </a:bodyPr>
            <a:lstStyle/>
            <a:p>
              <a:pPr algn="ctr">
                <a:lnSpc>
                  <a:spcPct val="89000"/>
                </a:lnSpc>
              </a:pPr>
              <a:r>
                <a:rPr lang="en-US" sz="1200">
                  <a:solidFill>
                    <a:srgbClr val="FFFFFF"/>
                  </a:solidFill>
                </a:rPr>
                <a:t>Lorem ipsum dolor sit amet, consectetur adipiscing elit</a:t>
              </a:r>
            </a:p>
          </p:txBody>
        </p:sp>
      </p:grpSp>
      <p:grpSp>
        <p:nvGrpSpPr>
          <p:cNvPr id="33" name="Group 32"/>
          <p:cNvGrpSpPr/>
          <p:nvPr/>
        </p:nvGrpSpPr>
        <p:grpSpPr>
          <a:xfrm>
            <a:off x="3419168" y="3095318"/>
            <a:ext cx="5353665" cy="5353665"/>
            <a:chOff x="3419168" y="3095318"/>
            <a:chExt cx="5353665" cy="5353665"/>
          </a:xfrm>
        </p:grpSpPr>
        <p:sp>
          <p:nvSpPr>
            <p:cNvPr id="10" name="Block Arc 9"/>
            <p:cNvSpPr/>
            <p:nvPr/>
          </p:nvSpPr>
          <p:spPr>
            <a:xfrm>
              <a:off x="3419168" y="3095318"/>
              <a:ext cx="5353665" cy="5353665"/>
            </a:xfrm>
            <a:prstGeom prst="blockArc">
              <a:avLst>
                <a:gd name="adj1" fmla="val 12793843"/>
                <a:gd name="adj2" fmla="val 14818533"/>
                <a:gd name="adj3" fmla="val 26214"/>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231750" y="3856158"/>
              <a:ext cx="1136849" cy="749692"/>
            </a:xfrm>
            <a:prstGeom prst="rect">
              <a:avLst/>
            </a:prstGeom>
          </p:spPr>
          <p:txBody>
            <a:bodyPr wrap="square">
              <a:spAutoFit/>
            </a:bodyPr>
            <a:lstStyle/>
            <a:p>
              <a:pPr algn="ctr">
                <a:lnSpc>
                  <a:spcPct val="89000"/>
                </a:lnSpc>
              </a:pPr>
              <a:r>
                <a:rPr lang="en-US" sz="1200">
                  <a:solidFill>
                    <a:srgbClr val="FFFFFF"/>
                  </a:solidFill>
                </a:rPr>
                <a:t>Lorem ipsum dolor sit amet, consectetur adipiscing elit</a:t>
              </a:r>
            </a:p>
          </p:txBody>
        </p:sp>
      </p:grpSp>
      <p:grpSp>
        <p:nvGrpSpPr>
          <p:cNvPr id="34" name="Group 33"/>
          <p:cNvGrpSpPr/>
          <p:nvPr/>
        </p:nvGrpSpPr>
        <p:grpSpPr>
          <a:xfrm>
            <a:off x="3419168" y="3095318"/>
            <a:ext cx="5353665" cy="5353665"/>
            <a:chOff x="3419168" y="3095318"/>
            <a:chExt cx="5353665" cy="5353665"/>
          </a:xfrm>
        </p:grpSpPr>
        <p:sp>
          <p:nvSpPr>
            <p:cNvPr id="12" name="Block Arc 11"/>
            <p:cNvSpPr/>
            <p:nvPr/>
          </p:nvSpPr>
          <p:spPr>
            <a:xfrm flipH="1">
              <a:off x="3419168" y="3095318"/>
              <a:ext cx="5353665" cy="5353665"/>
            </a:xfrm>
            <a:prstGeom prst="blockArc">
              <a:avLst>
                <a:gd name="adj1" fmla="val 14818061"/>
                <a:gd name="adj2" fmla="val 17592219"/>
                <a:gd name="adj3" fmla="val 26198"/>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p:cNvSpPr/>
            <p:nvPr/>
          </p:nvSpPr>
          <p:spPr>
            <a:xfrm flipH="1">
              <a:off x="5527576" y="3349899"/>
              <a:ext cx="1136849" cy="749692"/>
            </a:xfrm>
            <a:prstGeom prst="rect">
              <a:avLst/>
            </a:prstGeom>
          </p:spPr>
          <p:txBody>
            <a:bodyPr wrap="square">
              <a:spAutoFit/>
            </a:bodyPr>
            <a:lstStyle/>
            <a:p>
              <a:pPr algn="ctr">
                <a:lnSpc>
                  <a:spcPct val="89000"/>
                </a:lnSpc>
              </a:pPr>
              <a:r>
                <a:rPr lang="en-US" sz="1200">
                  <a:solidFill>
                    <a:srgbClr val="FFFFFF"/>
                  </a:solidFill>
                </a:rPr>
                <a:t>Lorem ipsum dolor sit amet, consectetur adipiscing elit</a:t>
              </a:r>
            </a:p>
          </p:txBody>
        </p:sp>
      </p:grpSp>
      <p:grpSp>
        <p:nvGrpSpPr>
          <p:cNvPr id="36" name="Group 35"/>
          <p:cNvGrpSpPr/>
          <p:nvPr/>
        </p:nvGrpSpPr>
        <p:grpSpPr>
          <a:xfrm>
            <a:off x="3419168" y="3095318"/>
            <a:ext cx="5353665" cy="5353665"/>
            <a:chOff x="3419168" y="3095318"/>
            <a:chExt cx="5353665" cy="5353665"/>
          </a:xfrm>
        </p:grpSpPr>
        <p:sp>
          <p:nvSpPr>
            <p:cNvPr id="8" name="Block Arc 7"/>
            <p:cNvSpPr/>
            <p:nvPr/>
          </p:nvSpPr>
          <p:spPr>
            <a:xfrm flipH="1">
              <a:off x="3419168" y="3095318"/>
              <a:ext cx="5353665" cy="5353665"/>
            </a:xfrm>
            <a:prstGeom prst="blockArc">
              <a:avLst>
                <a:gd name="adj1" fmla="val 10800000"/>
                <a:gd name="adj2" fmla="val 12800233"/>
                <a:gd name="adj3" fmla="val 26168"/>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flipH="1">
              <a:off x="7473851" y="4907299"/>
              <a:ext cx="1136849" cy="749692"/>
            </a:xfrm>
            <a:prstGeom prst="rect">
              <a:avLst/>
            </a:prstGeom>
          </p:spPr>
          <p:txBody>
            <a:bodyPr wrap="square">
              <a:spAutoFit/>
            </a:bodyPr>
            <a:lstStyle/>
            <a:p>
              <a:pPr algn="ctr">
                <a:lnSpc>
                  <a:spcPct val="89000"/>
                </a:lnSpc>
              </a:pPr>
              <a:r>
                <a:rPr lang="en-US" sz="1200">
                  <a:solidFill>
                    <a:srgbClr val="FFFFFF"/>
                  </a:solidFill>
                </a:rPr>
                <a:t>Lorem ipsum dolor sit amet, consectetur adipiscing elit</a:t>
              </a:r>
            </a:p>
          </p:txBody>
        </p:sp>
      </p:grpSp>
      <p:grpSp>
        <p:nvGrpSpPr>
          <p:cNvPr id="35" name="Group 34"/>
          <p:cNvGrpSpPr/>
          <p:nvPr/>
        </p:nvGrpSpPr>
        <p:grpSpPr>
          <a:xfrm>
            <a:off x="3419168" y="3095318"/>
            <a:ext cx="5353665" cy="5353665"/>
            <a:chOff x="3419168" y="3095318"/>
            <a:chExt cx="5353665" cy="5353665"/>
          </a:xfrm>
        </p:grpSpPr>
        <p:sp>
          <p:nvSpPr>
            <p:cNvPr id="11" name="Block Arc 10"/>
            <p:cNvSpPr/>
            <p:nvPr/>
          </p:nvSpPr>
          <p:spPr>
            <a:xfrm flipH="1">
              <a:off x="3419168" y="3095318"/>
              <a:ext cx="5353665" cy="5353665"/>
            </a:xfrm>
            <a:prstGeom prst="blockArc">
              <a:avLst>
                <a:gd name="adj1" fmla="val 12793843"/>
                <a:gd name="adj2" fmla="val 14818533"/>
                <a:gd name="adj3" fmla="val 26214"/>
              </a:avLst>
            </a:pr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flipH="1">
              <a:off x="6852022" y="3856158"/>
              <a:ext cx="1136849" cy="749692"/>
            </a:xfrm>
            <a:prstGeom prst="rect">
              <a:avLst/>
            </a:prstGeom>
          </p:spPr>
          <p:txBody>
            <a:bodyPr wrap="square">
              <a:spAutoFit/>
            </a:bodyPr>
            <a:lstStyle/>
            <a:p>
              <a:pPr algn="ctr">
                <a:lnSpc>
                  <a:spcPct val="89000"/>
                </a:lnSpc>
              </a:pPr>
              <a:r>
                <a:rPr lang="en-US" sz="1200">
                  <a:solidFill>
                    <a:srgbClr val="FFFFFF"/>
                  </a:solidFill>
                </a:rPr>
                <a:t>Lorem ipsum dolor sit amet, consectetur adipiscing elit</a:t>
              </a:r>
            </a:p>
          </p:txBody>
        </p:sp>
      </p:grpSp>
      <p:sp>
        <p:nvSpPr>
          <p:cNvPr id="13" name="Oval 12"/>
          <p:cNvSpPr/>
          <p:nvPr/>
        </p:nvSpPr>
        <p:spPr>
          <a:xfrm>
            <a:off x="4853578" y="4538193"/>
            <a:ext cx="2484844" cy="2484844"/>
          </a:xfrm>
          <a:prstGeom prst="ellipse">
            <a:avLst/>
          </a:prstGeom>
          <a:solidFill>
            <a:schemeClr val="tx1">
              <a:lumMod val="90000"/>
              <a:lumOff val="1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151140" y="4945399"/>
            <a:ext cx="1889720" cy="716835"/>
          </a:xfrm>
          <a:prstGeom prst="rect">
            <a:avLst/>
          </a:prstGeom>
          <a:noFill/>
        </p:spPr>
        <p:txBody>
          <a:bodyPr wrap="square" rtlCol="0">
            <a:spAutoFit/>
          </a:bodyPr>
          <a:lstStyle/>
          <a:p>
            <a:pPr algn="ctr"/>
            <a:r>
              <a:rPr lang="en-US" sz="1400">
                <a:solidFill>
                  <a:schemeClr val="bg1"/>
                </a:solidFill>
              </a:rPr>
              <a:t>First, Understand the risk of different types of Investments</a:t>
            </a:r>
          </a:p>
        </p:txBody>
      </p:sp>
      <p:sp>
        <p:nvSpPr>
          <p:cNvPr id="2" name="Title 1"/>
          <p:cNvSpPr txBox="1"/>
          <p:nvPr/>
        </p:nvSpPr>
        <p:spPr>
          <a:xfrm>
            <a:off x="1690884" y="318047"/>
            <a:ext cx="8810232"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Invest, don’t Gamble</a:t>
            </a:r>
          </a:p>
          <a:p>
            <a:pPr algn="ctr"/>
            <a:r>
              <a:rPr lang="en-US" sz="1600"/>
              <a:t>Etiam dignissim dolor sit amet dictum volutpat</a:t>
            </a:r>
            <a:endParaRPr lang="en-US" sz="3200">
              <a:solidFill>
                <a:schemeClr val="tx1">
                  <a:lumMod val="90000"/>
                  <a:lumOff val="10000"/>
                </a:schemeClr>
              </a:solidFill>
            </a:endParaRPr>
          </a:p>
        </p:txBody>
      </p:sp>
      <p:sp>
        <p:nvSpPr>
          <p:cNvPr id="14" name="Rectangle 13"/>
          <p:cNvSpPr/>
          <p:nvPr/>
        </p:nvSpPr>
        <p:spPr>
          <a:xfrm>
            <a:off x="1986425" y="1152471"/>
            <a:ext cx="8219151" cy="913243"/>
          </a:xfrm>
          <a:prstGeom prst="rect">
            <a:avLst/>
          </a:prstGeom>
        </p:spPr>
        <p:txBody>
          <a:bodyPr wrap="square">
            <a:spAutoFit/>
          </a:bodyPr>
          <a:lstStyle/>
          <a:p>
            <a:pPr algn="ctr">
              <a:lnSpc>
                <a:spcPct val="89000"/>
              </a:lnSpc>
            </a:pPr>
            <a:r>
              <a:rPr lang="en-US" sz="1600"/>
              <a:t>Etiam dignissim dolor sit amet dictum volutpat. Sed egestas egestas turpis, vitae accumsan nunc aliquam Etiam dignissim dolor sit amet dictum volutpat. Sed egestas egestas turpis, vitae accumsan nunc aliquam </a:t>
            </a:r>
            <a:endParaRPr lang="en-US" sz="1600">
              <a:solidFill>
                <a:schemeClr val="tx1">
                  <a:lumMod val="90000"/>
                  <a:lumOff val="10000"/>
                </a:schemeClr>
              </a:solidFill>
            </a:endParaRPr>
          </a:p>
          <a:p>
            <a:pPr algn="ctr">
              <a:lnSpc>
                <a:spcPct val="89000"/>
              </a:lnSpc>
            </a:pPr>
            <a:endParaRPr lang="en-US" sz="1600">
              <a:solidFill>
                <a:schemeClr val="tx1">
                  <a:lumMod val="90000"/>
                  <a:lumOff val="10000"/>
                </a:schemeClr>
              </a:solidFill>
            </a:endParaRPr>
          </a:p>
        </p:txBody>
      </p:sp>
      <p:sp>
        <p:nvSpPr>
          <p:cNvPr id="15" name="Oval 14"/>
          <p:cNvSpPr/>
          <p:nvPr/>
        </p:nvSpPr>
        <p:spPr>
          <a:xfrm>
            <a:off x="2496301" y="4555066"/>
            <a:ext cx="677334" cy="67733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01</a:t>
            </a:r>
          </a:p>
        </p:txBody>
      </p:sp>
      <p:sp>
        <p:nvSpPr>
          <p:cNvPr id="16" name="Oval 15"/>
          <p:cNvSpPr/>
          <p:nvPr/>
        </p:nvSpPr>
        <p:spPr>
          <a:xfrm>
            <a:off x="3501012" y="2808727"/>
            <a:ext cx="677334" cy="67733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02</a:t>
            </a:r>
          </a:p>
        </p:txBody>
      </p:sp>
      <p:sp>
        <p:nvSpPr>
          <p:cNvPr id="17" name="Oval 16"/>
          <p:cNvSpPr/>
          <p:nvPr/>
        </p:nvSpPr>
        <p:spPr>
          <a:xfrm flipH="1">
            <a:off x="9018365" y="4555066"/>
            <a:ext cx="677334" cy="67733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05</a:t>
            </a:r>
          </a:p>
        </p:txBody>
      </p:sp>
      <p:sp>
        <p:nvSpPr>
          <p:cNvPr id="18" name="Oval 17"/>
          <p:cNvSpPr/>
          <p:nvPr/>
        </p:nvSpPr>
        <p:spPr>
          <a:xfrm flipH="1">
            <a:off x="8013654" y="2808727"/>
            <a:ext cx="677334" cy="67733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04</a:t>
            </a:r>
          </a:p>
        </p:txBody>
      </p:sp>
      <p:sp>
        <p:nvSpPr>
          <p:cNvPr id="21" name="Oval 20"/>
          <p:cNvSpPr/>
          <p:nvPr/>
        </p:nvSpPr>
        <p:spPr>
          <a:xfrm>
            <a:off x="5757333" y="2131393"/>
            <a:ext cx="677334" cy="67733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03</a:t>
            </a:r>
          </a:p>
        </p:txBody>
      </p:sp>
      <p:sp>
        <p:nvSpPr>
          <p:cNvPr id="38" name="Rectangle 37"/>
          <p:cNvSpPr/>
          <p:nvPr/>
        </p:nvSpPr>
        <p:spPr>
          <a:xfrm>
            <a:off x="3137274" y="5831415"/>
            <a:ext cx="5914157" cy="2922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541348" y="5958440"/>
            <a:ext cx="1066698" cy="369332"/>
          </a:xfrm>
          <a:prstGeom prst="rect">
            <a:avLst/>
          </a:prstGeom>
          <a:noFill/>
        </p:spPr>
        <p:txBody>
          <a:bodyPr wrap="square" rtlCol="0">
            <a:spAutoFit/>
          </a:bodyPr>
          <a:lstStyle/>
          <a:p>
            <a:pPr algn="ctr"/>
            <a:r>
              <a:rPr lang="en-US"/>
              <a:t>Safest</a:t>
            </a:r>
          </a:p>
        </p:txBody>
      </p:sp>
      <p:sp>
        <p:nvSpPr>
          <p:cNvPr id="24" name="TextBox 23"/>
          <p:cNvSpPr txBox="1"/>
          <p:nvPr/>
        </p:nvSpPr>
        <p:spPr>
          <a:xfrm>
            <a:off x="7525461" y="5958440"/>
            <a:ext cx="1066698" cy="369332"/>
          </a:xfrm>
          <a:prstGeom prst="rect">
            <a:avLst/>
          </a:prstGeom>
          <a:noFill/>
        </p:spPr>
        <p:txBody>
          <a:bodyPr wrap="square" rtlCol="0">
            <a:spAutoFit/>
          </a:bodyPr>
          <a:lstStyle/>
          <a:p>
            <a:pPr algn="ctr"/>
            <a:r>
              <a:rPr lang="en-US"/>
              <a:t>Riskiest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80000">
                                          <p:cBhvr additive="base">
                                            <p:cTn id="7" dur="1500" fill="hold"/>
                                            <p:tgtEl>
                                              <p:spTgt spid="13"/>
                                            </p:tgtEl>
                                            <p:attrNameLst>
                                              <p:attrName>ppt_x</p:attrName>
                                            </p:attrNameLst>
                                          </p:cBhvr>
                                          <p:tavLst>
                                            <p:tav tm="0">
                                              <p:val>
                                                <p:strVal val="#ppt_x"/>
                                              </p:val>
                                            </p:tav>
                                            <p:tav tm="100000">
                                              <p:val>
                                                <p:strVal val="#ppt_x"/>
                                              </p:val>
                                            </p:tav>
                                          </p:tavLst>
                                        </p:anim>
                                        <p:anim calcmode="lin" valueType="num" p14:bounceEnd="80000">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8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90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ppt_x"/>
                                              </p:val>
                                            </p:tav>
                                            <p:tav tm="100000">
                                              <p:val>
                                                <p:strVal val="#ppt_x"/>
                                              </p:val>
                                            </p:tav>
                                          </p:tavLst>
                                        </p:anim>
                                        <p:anim calcmode="lin" valueType="num">
                                          <p:cBhvr additive="base">
                                            <p:cTn id="24" dur="10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10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1000" fill="hold"/>
                                            <p:tgtEl>
                                              <p:spTgt spid="36"/>
                                            </p:tgtEl>
                                            <p:attrNameLst>
                                              <p:attrName>ppt_x</p:attrName>
                                            </p:attrNameLst>
                                          </p:cBhvr>
                                          <p:tavLst>
                                            <p:tav tm="0">
                                              <p:val>
                                                <p:strVal val="#ppt_x"/>
                                              </p:val>
                                            </p:tav>
                                            <p:tav tm="100000">
                                              <p:val>
                                                <p:strVal val="#ppt_x"/>
                                              </p:val>
                                            </p:tav>
                                          </p:tavLst>
                                        </p:anim>
                                        <p:anim calcmode="lin" valueType="num">
                                          <p:cBhvr additive="base">
                                            <p:cTn id="28" dur="1000" fill="hold"/>
                                            <p:tgtEl>
                                              <p:spTgt spid="36"/>
                                            </p:tgtEl>
                                            <p:attrNameLst>
                                              <p:attrName>ppt_y</p:attrName>
                                            </p:attrNameLst>
                                          </p:cBhvr>
                                          <p:tavLst>
                                            <p:tav tm="0">
                                              <p:val>
                                                <p:strVal val="1+#ppt_h/2"/>
                                              </p:val>
                                            </p:tav>
                                            <p:tav tm="100000">
                                              <p:val>
                                                <p:strVal val="#ppt_y"/>
                                              </p:val>
                                            </p:tav>
                                          </p:tavLst>
                                        </p:anim>
                                      </p:childTnLst>
                                    </p:cTn>
                                  </p:par>
                                  <p:par>
                                    <p:cTn id="29" presetID="49" presetClass="entr" presetSubtype="0" decel="100000" fill="hold" grpId="0" nodeType="withEffect">
                                      <p:stCondLst>
                                        <p:cond delay="110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style.rotation</p:attrName>
                                            </p:attrNameLst>
                                          </p:cBhvr>
                                          <p:tavLst>
                                            <p:tav tm="0">
                                              <p:val>
                                                <p:fltVal val="360"/>
                                              </p:val>
                                            </p:tav>
                                            <p:tav tm="100000">
                                              <p:val>
                                                <p:fltVal val="0"/>
                                              </p:val>
                                            </p:tav>
                                          </p:tavLst>
                                        </p:anim>
                                        <p:animEffect transition="in" filter="fade">
                                          <p:cBhvr>
                                            <p:cTn id="34" dur="500"/>
                                            <p:tgtEl>
                                              <p:spTgt spid="15"/>
                                            </p:tgtEl>
                                          </p:cBhvr>
                                        </p:animEffect>
                                      </p:childTnLst>
                                    </p:cTn>
                                  </p:par>
                                  <p:par>
                                    <p:cTn id="35" presetID="49" presetClass="entr" presetSubtype="0" decel="100000" fill="hold" grpId="0" nodeType="withEffect">
                                      <p:stCondLst>
                                        <p:cond delay="120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style.rotation</p:attrName>
                                            </p:attrNameLst>
                                          </p:cBhvr>
                                          <p:tavLst>
                                            <p:tav tm="0">
                                              <p:val>
                                                <p:fltVal val="360"/>
                                              </p:val>
                                            </p:tav>
                                            <p:tav tm="100000">
                                              <p:val>
                                                <p:fltVal val="0"/>
                                              </p:val>
                                            </p:tav>
                                          </p:tavLst>
                                        </p:anim>
                                        <p:animEffect transition="in" filter="fade">
                                          <p:cBhvr>
                                            <p:cTn id="40" dur="500"/>
                                            <p:tgtEl>
                                              <p:spTgt spid="16"/>
                                            </p:tgtEl>
                                          </p:cBhvr>
                                        </p:animEffect>
                                      </p:childTnLst>
                                    </p:cTn>
                                  </p:par>
                                  <p:par>
                                    <p:cTn id="41" presetID="49" presetClass="entr" presetSubtype="0" decel="100000" fill="hold" grpId="0" nodeType="withEffect">
                                      <p:stCondLst>
                                        <p:cond delay="13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 calcmode="lin" valueType="num">
                                          <p:cBhvr>
                                            <p:cTn id="45" dur="500" fill="hold"/>
                                            <p:tgtEl>
                                              <p:spTgt spid="21"/>
                                            </p:tgtEl>
                                            <p:attrNameLst>
                                              <p:attrName>style.rotation</p:attrName>
                                            </p:attrNameLst>
                                          </p:cBhvr>
                                          <p:tavLst>
                                            <p:tav tm="0">
                                              <p:val>
                                                <p:fltVal val="360"/>
                                              </p:val>
                                            </p:tav>
                                            <p:tav tm="100000">
                                              <p:val>
                                                <p:fltVal val="0"/>
                                              </p:val>
                                            </p:tav>
                                          </p:tavLst>
                                        </p:anim>
                                        <p:animEffect transition="in" filter="fade">
                                          <p:cBhvr>
                                            <p:cTn id="46" dur="500"/>
                                            <p:tgtEl>
                                              <p:spTgt spid="21"/>
                                            </p:tgtEl>
                                          </p:cBhvr>
                                        </p:animEffect>
                                      </p:childTnLst>
                                    </p:cTn>
                                  </p:par>
                                  <p:par>
                                    <p:cTn id="47" presetID="49" presetClass="entr" presetSubtype="0" decel="100000" fill="hold" grpId="0" nodeType="withEffect">
                                      <p:stCondLst>
                                        <p:cond delay="14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360"/>
                                              </p:val>
                                            </p:tav>
                                            <p:tav tm="100000">
                                              <p:val>
                                                <p:fltVal val="0"/>
                                              </p:val>
                                            </p:tav>
                                          </p:tavLst>
                                        </p:anim>
                                        <p:animEffect transition="in" filter="fade">
                                          <p:cBhvr>
                                            <p:cTn id="52" dur="500"/>
                                            <p:tgtEl>
                                              <p:spTgt spid="18"/>
                                            </p:tgtEl>
                                          </p:cBhvr>
                                        </p:animEffect>
                                      </p:childTnLst>
                                    </p:cTn>
                                  </p:par>
                                  <p:par>
                                    <p:cTn id="53" presetID="49" presetClass="entr" presetSubtype="0" decel="100000" fill="hold" grpId="0" nodeType="withEffect">
                                      <p:stCondLst>
                                        <p:cond delay="150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 calcmode="lin" valueType="num">
                                          <p:cBhvr>
                                            <p:cTn id="57" dur="500" fill="hold"/>
                                            <p:tgtEl>
                                              <p:spTgt spid="17"/>
                                            </p:tgtEl>
                                            <p:attrNameLst>
                                              <p:attrName>style.rotation</p:attrName>
                                            </p:attrNameLst>
                                          </p:cBhvr>
                                          <p:tavLst>
                                            <p:tav tm="0">
                                              <p:val>
                                                <p:fltVal val="360"/>
                                              </p:val>
                                            </p:tav>
                                            <p:tav tm="100000">
                                              <p:val>
                                                <p:fltVal val="0"/>
                                              </p:val>
                                            </p:tav>
                                          </p:tavLst>
                                        </p:anim>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6" grpId="0" bldLvl="0" animBg="1"/>
          <p:bldP spid="17" grpId="0" bldLvl="0" animBg="1"/>
          <p:bldP spid="18" grpId="0" bldLvl="0" animBg="1"/>
          <p:bldP spid="2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ppt_x"/>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8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90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ppt_x"/>
                                              </p:val>
                                            </p:tav>
                                            <p:tav tm="100000">
                                              <p:val>
                                                <p:strVal val="#ppt_x"/>
                                              </p:val>
                                            </p:tav>
                                          </p:tavLst>
                                        </p:anim>
                                        <p:anim calcmode="lin" valueType="num">
                                          <p:cBhvr additive="base">
                                            <p:cTn id="24" dur="10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10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1000" fill="hold"/>
                                            <p:tgtEl>
                                              <p:spTgt spid="36"/>
                                            </p:tgtEl>
                                            <p:attrNameLst>
                                              <p:attrName>ppt_x</p:attrName>
                                            </p:attrNameLst>
                                          </p:cBhvr>
                                          <p:tavLst>
                                            <p:tav tm="0">
                                              <p:val>
                                                <p:strVal val="#ppt_x"/>
                                              </p:val>
                                            </p:tav>
                                            <p:tav tm="100000">
                                              <p:val>
                                                <p:strVal val="#ppt_x"/>
                                              </p:val>
                                            </p:tav>
                                          </p:tavLst>
                                        </p:anim>
                                        <p:anim calcmode="lin" valueType="num">
                                          <p:cBhvr additive="base">
                                            <p:cTn id="28" dur="1000" fill="hold"/>
                                            <p:tgtEl>
                                              <p:spTgt spid="36"/>
                                            </p:tgtEl>
                                            <p:attrNameLst>
                                              <p:attrName>ppt_y</p:attrName>
                                            </p:attrNameLst>
                                          </p:cBhvr>
                                          <p:tavLst>
                                            <p:tav tm="0">
                                              <p:val>
                                                <p:strVal val="1+#ppt_h/2"/>
                                              </p:val>
                                            </p:tav>
                                            <p:tav tm="100000">
                                              <p:val>
                                                <p:strVal val="#ppt_y"/>
                                              </p:val>
                                            </p:tav>
                                          </p:tavLst>
                                        </p:anim>
                                      </p:childTnLst>
                                    </p:cTn>
                                  </p:par>
                                  <p:par>
                                    <p:cTn id="29" presetID="49" presetClass="entr" presetSubtype="0" decel="100000" fill="hold" grpId="0" nodeType="withEffect">
                                      <p:stCondLst>
                                        <p:cond delay="110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style.rotation</p:attrName>
                                            </p:attrNameLst>
                                          </p:cBhvr>
                                          <p:tavLst>
                                            <p:tav tm="0">
                                              <p:val>
                                                <p:fltVal val="360"/>
                                              </p:val>
                                            </p:tav>
                                            <p:tav tm="100000">
                                              <p:val>
                                                <p:fltVal val="0"/>
                                              </p:val>
                                            </p:tav>
                                          </p:tavLst>
                                        </p:anim>
                                        <p:animEffect transition="in" filter="fade">
                                          <p:cBhvr>
                                            <p:cTn id="34" dur="500"/>
                                            <p:tgtEl>
                                              <p:spTgt spid="15"/>
                                            </p:tgtEl>
                                          </p:cBhvr>
                                        </p:animEffect>
                                      </p:childTnLst>
                                    </p:cTn>
                                  </p:par>
                                  <p:par>
                                    <p:cTn id="35" presetID="49" presetClass="entr" presetSubtype="0" decel="100000" fill="hold" grpId="0" nodeType="withEffect">
                                      <p:stCondLst>
                                        <p:cond delay="120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style.rotation</p:attrName>
                                            </p:attrNameLst>
                                          </p:cBhvr>
                                          <p:tavLst>
                                            <p:tav tm="0">
                                              <p:val>
                                                <p:fltVal val="360"/>
                                              </p:val>
                                            </p:tav>
                                            <p:tav tm="100000">
                                              <p:val>
                                                <p:fltVal val="0"/>
                                              </p:val>
                                            </p:tav>
                                          </p:tavLst>
                                        </p:anim>
                                        <p:animEffect transition="in" filter="fade">
                                          <p:cBhvr>
                                            <p:cTn id="40" dur="500"/>
                                            <p:tgtEl>
                                              <p:spTgt spid="16"/>
                                            </p:tgtEl>
                                          </p:cBhvr>
                                        </p:animEffect>
                                      </p:childTnLst>
                                    </p:cTn>
                                  </p:par>
                                  <p:par>
                                    <p:cTn id="41" presetID="49" presetClass="entr" presetSubtype="0" decel="100000" fill="hold" grpId="0" nodeType="withEffect">
                                      <p:stCondLst>
                                        <p:cond delay="13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 calcmode="lin" valueType="num">
                                          <p:cBhvr>
                                            <p:cTn id="45" dur="500" fill="hold"/>
                                            <p:tgtEl>
                                              <p:spTgt spid="21"/>
                                            </p:tgtEl>
                                            <p:attrNameLst>
                                              <p:attrName>style.rotation</p:attrName>
                                            </p:attrNameLst>
                                          </p:cBhvr>
                                          <p:tavLst>
                                            <p:tav tm="0">
                                              <p:val>
                                                <p:fltVal val="360"/>
                                              </p:val>
                                            </p:tav>
                                            <p:tav tm="100000">
                                              <p:val>
                                                <p:fltVal val="0"/>
                                              </p:val>
                                            </p:tav>
                                          </p:tavLst>
                                        </p:anim>
                                        <p:animEffect transition="in" filter="fade">
                                          <p:cBhvr>
                                            <p:cTn id="46" dur="500"/>
                                            <p:tgtEl>
                                              <p:spTgt spid="21"/>
                                            </p:tgtEl>
                                          </p:cBhvr>
                                        </p:animEffect>
                                      </p:childTnLst>
                                    </p:cTn>
                                  </p:par>
                                  <p:par>
                                    <p:cTn id="47" presetID="49" presetClass="entr" presetSubtype="0" decel="100000" fill="hold" grpId="0" nodeType="withEffect">
                                      <p:stCondLst>
                                        <p:cond delay="14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360"/>
                                              </p:val>
                                            </p:tav>
                                            <p:tav tm="100000">
                                              <p:val>
                                                <p:fltVal val="0"/>
                                              </p:val>
                                            </p:tav>
                                          </p:tavLst>
                                        </p:anim>
                                        <p:animEffect transition="in" filter="fade">
                                          <p:cBhvr>
                                            <p:cTn id="52" dur="500"/>
                                            <p:tgtEl>
                                              <p:spTgt spid="18"/>
                                            </p:tgtEl>
                                          </p:cBhvr>
                                        </p:animEffect>
                                      </p:childTnLst>
                                    </p:cTn>
                                  </p:par>
                                  <p:par>
                                    <p:cTn id="53" presetID="49" presetClass="entr" presetSubtype="0" decel="100000" fill="hold" grpId="0" nodeType="withEffect">
                                      <p:stCondLst>
                                        <p:cond delay="150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 calcmode="lin" valueType="num">
                                          <p:cBhvr>
                                            <p:cTn id="57" dur="500" fill="hold"/>
                                            <p:tgtEl>
                                              <p:spTgt spid="17"/>
                                            </p:tgtEl>
                                            <p:attrNameLst>
                                              <p:attrName>style.rotation</p:attrName>
                                            </p:attrNameLst>
                                          </p:cBhvr>
                                          <p:tavLst>
                                            <p:tav tm="0">
                                              <p:val>
                                                <p:fltVal val="360"/>
                                              </p:val>
                                            </p:tav>
                                            <p:tav tm="100000">
                                              <p:val>
                                                <p:fltVal val="0"/>
                                              </p:val>
                                            </p:tav>
                                          </p:tavLst>
                                        </p:anim>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6" grpId="0" bldLvl="0" animBg="1"/>
          <p:bldP spid="17" grpId="0" bldLvl="0" animBg="1"/>
          <p:bldP spid="18" grpId="0" bldLvl="0" animBg="1"/>
          <p:bldP spid="21" grpId="0"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14745" y="5517907"/>
            <a:ext cx="438128" cy="43812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p:nvPr/>
        </p:nvSpPr>
        <p:spPr>
          <a:xfrm>
            <a:off x="2219967" y="527287"/>
            <a:ext cx="7752066"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Three step bubble process with font icons</a:t>
            </a:r>
          </a:p>
          <a:p>
            <a:pPr algn="ctr"/>
            <a:r>
              <a:rPr lang="en-US" sz="1600">
                <a:solidFill>
                  <a:schemeClr val="tx1">
                    <a:lumMod val="90000"/>
                    <a:lumOff val="10000"/>
                  </a:schemeClr>
                </a:solidFill>
              </a:rPr>
              <a:t>Change font icons, no lose animation</a:t>
            </a:r>
          </a:p>
          <a:p>
            <a:pPr algn="ctr"/>
            <a:endParaRPr lang="en-US" sz="3200">
              <a:solidFill>
                <a:schemeClr val="tx1">
                  <a:lumMod val="90000"/>
                  <a:lumOff val="10000"/>
                </a:schemeClr>
              </a:solidFill>
            </a:endParaRPr>
          </a:p>
        </p:txBody>
      </p:sp>
      <p:sp>
        <p:nvSpPr>
          <p:cNvPr id="8" name="Oval 7"/>
          <p:cNvSpPr/>
          <p:nvPr/>
        </p:nvSpPr>
        <p:spPr>
          <a:xfrm>
            <a:off x="3023963" y="2758103"/>
            <a:ext cx="778657" cy="7786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technology-03" panose="02000509000000000000" pitchFamily="49" charset="0"/>
                <a:cs typeface="Arial" panose="020B0604020202020204" pitchFamily="34" charset="0"/>
              </a:rPr>
              <a:t>K</a:t>
            </a:r>
            <a:endParaRPr lang="en-US" sz="2800"/>
          </a:p>
        </p:txBody>
      </p:sp>
      <p:sp>
        <p:nvSpPr>
          <p:cNvPr id="9" name="Oval 8"/>
          <p:cNvSpPr/>
          <p:nvPr/>
        </p:nvSpPr>
        <p:spPr>
          <a:xfrm>
            <a:off x="1160085" y="2611028"/>
            <a:ext cx="942175" cy="942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800">
                <a:latin typeface="dt-transport-05" panose="02000509000000000000" pitchFamily="49" charset="0"/>
                <a:cs typeface="Arial" panose="020B0604020202020204" pitchFamily="34" charset="0"/>
              </a:rPr>
              <a:t>E</a:t>
            </a:r>
            <a:endParaRPr lang="en-US" sz="4800"/>
          </a:p>
        </p:txBody>
      </p:sp>
      <p:sp>
        <p:nvSpPr>
          <p:cNvPr id="6" name="Oval 5"/>
          <p:cNvSpPr/>
          <p:nvPr/>
        </p:nvSpPr>
        <p:spPr>
          <a:xfrm>
            <a:off x="1686843" y="2973809"/>
            <a:ext cx="1669119" cy="1669119"/>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development</a:t>
            </a:r>
            <a:endParaRPr lang="en-US"/>
          </a:p>
          <a:p>
            <a:pPr algn="ctr"/>
            <a:r>
              <a:rPr lang="en-US"/>
              <a:t>Concepts</a:t>
            </a:r>
          </a:p>
        </p:txBody>
      </p:sp>
      <p:sp>
        <p:nvSpPr>
          <p:cNvPr id="13" name="Oval 12"/>
          <p:cNvSpPr/>
          <p:nvPr/>
        </p:nvSpPr>
        <p:spPr>
          <a:xfrm>
            <a:off x="1394037" y="4120218"/>
            <a:ext cx="272043" cy="247312"/>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792174" y="4650827"/>
            <a:ext cx="438128" cy="438128"/>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8017" y="3698804"/>
            <a:ext cx="512068" cy="512068"/>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38832" y="4445437"/>
            <a:ext cx="643518" cy="6435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dt-technology-03" panose="02000509000000000000" pitchFamily="49" charset="0"/>
                <a:cs typeface="Arial" panose="020B0604020202020204" pitchFamily="34" charset="0"/>
              </a:rPr>
              <a:t>d</a:t>
            </a:r>
            <a:endParaRPr lang="en-US" sz="3200"/>
          </a:p>
        </p:txBody>
      </p:sp>
      <p:cxnSp>
        <p:nvCxnSpPr>
          <p:cNvPr id="17" name="Straight Arrow Connector 16"/>
          <p:cNvCxnSpPr/>
          <p:nvPr/>
        </p:nvCxnSpPr>
        <p:spPr>
          <a:xfrm>
            <a:off x="3355962" y="4131881"/>
            <a:ext cx="885838" cy="511047"/>
          </a:xfrm>
          <a:prstGeom prst="straightConnector1">
            <a:avLst/>
          </a:prstGeom>
          <a:ln cap="rnd">
            <a:solidFill>
              <a:schemeClr val="tx1">
                <a:lumMod val="90000"/>
                <a:lumOff val="10000"/>
              </a:schemeClr>
            </a:solidFill>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490893" y="2665199"/>
            <a:ext cx="204390" cy="185809"/>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1956" y="3706173"/>
            <a:ext cx="224829" cy="204390"/>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05520" y="3995166"/>
            <a:ext cx="778657" cy="778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dt-business-05" panose="02000509000000000000" pitchFamily="49" charset="0"/>
                <a:cs typeface="Arial" panose="020B0604020202020204" pitchFamily="34" charset="0"/>
              </a:rPr>
              <a:t>d</a:t>
            </a:r>
            <a:endParaRPr lang="en-US" sz="2800"/>
          </a:p>
        </p:txBody>
      </p:sp>
      <p:sp>
        <p:nvSpPr>
          <p:cNvPr id="21" name="Oval 20"/>
          <p:cNvSpPr/>
          <p:nvPr/>
        </p:nvSpPr>
        <p:spPr>
          <a:xfrm>
            <a:off x="4341642" y="3848091"/>
            <a:ext cx="942175" cy="942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800">
                <a:latin typeface="dt-business-05" panose="02000509000000000000" pitchFamily="49" charset="0"/>
                <a:cs typeface="Arial" panose="020B0604020202020204" pitchFamily="34" charset="0"/>
              </a:rPr>
              <a:t>P</a:t>
            </a:r>
            <a:endParaRPr lang="en-US" sz="4800"/>
          </a:p>
        </p:txBody>
      </p:sp>
      <p:sp>
        <p:nvSpPr>
          <p:cNvPr id="22" name="Oval 21"/>
          <p:cNvSpPr/>
          <p:nvPr/>
        </p:nvSpPr>
        <p:spPr>
          <a:xfrm>
            <a:off x="4868400" y="4210872"/>
            <a:ext cx="1669119" cy="1669119"/>
          </a:xfrm>
          <a:prstGeom prst="ellipse">
            <a:avLst/>
          </a:prstGeom>
          <a:solidFill>
            <a:schemeClr val="accent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development</a:t>
            </a:r>
            <a:endParaRPr lang="en-US"/>
          </a:p>
          <a:p>
            <a:pPr algn="ctr"/>
            <a:r>
              <a:rPr lang="en-US"/>
              <a:t>Business</a:t>
            </a:r>
          </a:p>
        </p:txBody>
      </p:sp>
      <p:sp>
        <p:nvSpPr>
          <p:cNvPr id="23" name="Oval 22"/>
          <p:cNvSpPr/>
          <p:nvPr/>
        </p:nvSpPr>
        <p:spPr>
          <a:xfrm>
            <a:off x="5924201" y="4013451"/>
            <a:ext cx="272043" cy="27204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230097" y="5045431"/>
            <a:ext cx="512068" cy="512068"/>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20389" y="5682500"/>
            <a:ext cx="643518" cy="6435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dt-business-05" panose="02000509000000000000" pitchFamily="49" charset="0"/>
                <a:cs typeface="Arial" panose="020B0604020202020204" pitchFamily="34" charset="0"/>
              </a:rPr>
              <a:t>q</a:t>
            </a:r>
            <a:endParaRPr lang="en-US" sz="3200"/>
          </a:p>
        </p:txBody>
      </p:sp>
      <p:sp>
        <p:nvSpPr>
          <p:cNvPr id="28" name="Oval 27"/>
          <p:cNvSpPr/>
          <p:nvPr/>
        </p:nvSpPr>
        <p:spPr>
          <a:xfrm>
            <a:off x="5672450" y="3892971"/>
            <a:ext cx="204390" cy="20439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5250" y="4967563"/>
            <a:ext cx="224829" cy="20439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6929888" y="3294290"/>
            <a:ext cx="885838" cy="769961"/>
          </a:xfrm>
          <a:prstGeom prst="straightConnector1">
            <a:avLst/>
          </a:prstGeom>
          <a:ln cap="rnd">
            <a:solidFill>
              <a:schemeClr val="tx1">
                <a:lumMod val="90000"/>
                <a:lumOff val="10000"/>
              </a:schemeClr>
            </a:solidFill>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316236" y="1653667"/>
            <a:ext cx="942175" cy="9421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800">
                <a:latin typeface="dt-transport-05" panose="02000509000000000000" pitchFamily="49" charset="0"/>
                <a:cs typeface="Arial" panose="020B0604020202020204" pitchFamily="34" charset="0"/>
              </a:rPr>
              <a:t>E</a:t>
            </a:r>
            <a:endParaRPr lang="en-US" sz="4800"/>
          </a:p>
        </p:txBody>
      </p:sp>
      <p:sp>
        <p:nvSpPr>
          <p:cNvPr id="33" name="Oval 32"/>
          <p:cNvSpPr/>
          <p:nvPr/>
        </p:nvSpPr>
        <p:spPr>
          <a:xfrm>
            <a:off x="8842994" y="2016448"/>
            <a:ext cx="1669119" cy="166911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development</a:t>
            </a:r>
            <a:endParaRPr lang="en-US"/>
          </a:p>
          <a:p>
            <a:pPr algn="ctr"/>
            <a:r>
              <a:rPr lang="en-US"/>
              <a:t>Concepts</a:t>
            </a:r>
          </a:p>
        </p:txBody>
      </p:sp>
      <p:sp>
        <p:nvSpPr>
          <p:cNvPr id="34" name="Oval 33"/>
          <p:cNvSpPr/>
          <p:nvPr/>
        </p:nvSpPr>
        <p:spPr>
          <a:xfrm>
            <a:off x="8550188" y="3162857"/>
            <a:ext cx="272043" cy="24731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948325" y="3693466"/>
            <a:ext cx="438128" cy="438128"/>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804168" y="2741443"/>
            <a:ext cx="512068" cy="512068"/>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394983" y="3488076"/>
            <a:ext cx="643518" cy="6435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dt-technology-03" panose="02000509000000000000" pitchFamily="49" charset="0"/>
                <a:cs typeface="Arial" panose="020B0604020202020204" pitchFamily="34" charset="0"/>
              </a:rPr>
              <a:t>d</a:t>
            </a:r>
            <a:endParaRPr lang="en-US" sz="3200"/>
          </a:p>
        </p:txBody>
      </p:sp>
      <p:sp>
        <p:nvSpPr>
          <p:cNvPr id="38" name="Oval 37"/>
          <p:cNvSpPr/>
          <p:nvPr/>
        </p:nvSpPr>
        <p:spPr>
          <a:xfrm>
            <a:off x="9647044" y="1707838"/>
            <a:ext cx="204390" cy="18580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638107" y="2748812"/>
            <a:ext cx="224829" cy="204390"/>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978404" y="1791477"/>
            <a:ext cx="778657" cy="7786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technology-03" panose="02000509000000000000" pitchFamily="49" charset="0"/>
                <a:cs typeface="Arial" panose="020B0604020202020204" pitchFamily="34" charset="0"/>
              </a:rPr>
              <a:t>K</a:t>
            </a:r>
            <a:endParaRPr lang="en-US" sz="2800"/>
          </a:p>
        </p:txBody>
      </p:sp>
      <p:sp>
        <p:nvSpPr>
          <p:cNvPr id="41" name="Rectangle 40"/>
          <p:cNvSpPr/>
          <p:nvPr/>
        </p:nvSpPr>
        <p:spPr>
          <a:xfrm>
            <a:off x="7415027" y="4445052"/>
            <a:ext cx="4288139" cy="1569660"/>
          </a:xfrm>
          <a:prstGeom prst="rect">
            <a:avLst/>
          </a:prstGeom>
        </p:spPr>
        <p:txBody>
          <a:bodyPr wrap="square">
            <a:spAutoFit/>
          </a:bodyPr>
          <a:lstStyle/>
          <a:p>
            <a:pPr algn="r"/>
            <a:r>
              <a:rPr lang="en-US" sz="1600"/>
              <a:t>Etiam dignissim dolor sit amet dictum volutpat. Sed egestas egestas turpis, vitae accumsan nunc aliquam sed. In hac habitasse platea dictumst. Praesent lacus odio, sagittis et volutpat id, dignissim vitae arcu. </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0-#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0-#ppt_w/2"/>
                                          </p:val>
                                        </p:tav>
                                        <p:tav tm="100000">
                                          <p:val>
                                            <p:strVal val="#ppt_x"/>
                                          </p:val>
                                        </p:tav>
                                      </p:tavLst>
                                    </p:anim>
                                    <p:anim calcmode="lin" valueType="num">
                                      <p:cBhvr additive="base">
                                        <p:cTn id="24" dur="10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0-#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1000" fill="hold"/>
                                        <p:tgtEl>
                                          <p:spTgt spid="18"/>
                                        </p:tgtEl>
                                        <p:attrNameLst>
                                          <p:attrName>ppt_x</p:attrName>
                                        </p:attrNameLst>
                                      </p:cBhvr>
                                      <p:tavLst>
                                        <p:tav tm="0">
                                          <p:val>
                                            <p:strVal val="0-#ppt_w/2"/>
                                          </p:val>
                                        </p:tav>
                                        <p:tav tm="100000">
                                          <p:val>
                                            <p:strVal val="#ppt_x"/>
                                          </p:val>
                                        </p:tav>
                                      </p:tavLst>
                                    </p:anim>
                                    <p:anim calcmode="lin" valueType="num">
                                      <p:cBhvr additive="base">
                                        <p:cTn id="36" dur="1000" fill="hold"/>
                                        <p:tgtEl>
                                          <p:spTgt spid="18"/>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1000" fill="hold"/>
                                        <p:tgtEl>
                                          <p:spTgt spid="19"/>
                                        </p:tgtEl>
                                        <p:attrNameLst>
                                          <p:attrName>ppt_x</p:attrName>
                                        </p:attrNameLst>
                                      </p:cBhvr>
                                      <p:tavLst>
                                        <p:tav tm="0">
                                          <p:val>
                                            <p:strVal val="0-#ppt_w/2"/>
                                          </p:val>
                                        </p:tav>
                                        <p:tav tm="100000">
                                          <p:val>
                                            <p:strVal val="#ppt_x"/>
                                          </p:val>
                                        </p:tav>
                                      </p:tavLst>
                                    </p:anim>
                                    <p:anim calcmode="lin" valueType="num">
                                      <p:cBhvr additive="base">
                                        <p:cTn id="40"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 presetClass="entr" presetSubtype="4" decel="10000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1000" fill="hold"/>
                                        <p:tgtEl>
                                          <p:spTgt spid="24"/>
                                        </p:tgtEl>
                                        <p:attrNameLst>
                                          <p:attrName>ppt_x</p:attrName>
                                        </p:attrNameLst>
                                      </p:cBhvr>
                                      <p:tavLst>
                                        <p:tav tm="0">
                                          <p:val>
                                            <p:strVal val="#ppt_x"/>
                                          </p:val>
                                        </p:tav>
                                        <p:tav tm="100000">
                                          <p:val>
                                            <p:strVal val="#ppt_x"/>
                                          </p:val>
                                        </p:tav>
                                      </p:tavLst>
                                    </p:anim>
                                    <p:anim calcmode="lin" valueType="num">
                                      <p:cBhvr additive="base">
                                        <p:cTn id="49" dur="1000" fill="hold"/>
                                        <p:tgtEl>
                                          <p:spTgt spid="24"/>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1000" fill="hold"/>
                                        <p:tgtEl>
                                          <p:spTgt spid="20"/>
                                        </p:tgtEl>
                                        <p:attrNameLst>
                                          <p:attrName>ppt_x</p:attrName>
                                        </p:attrNameLst>
                                      </p:cBhvr>
                                      <p:tavLst>
                                        <p:tav tm="0">
                                          <p:val>
                                            <p:strVal val="#ppt_x"/>
                                          </p:val>
                                        </p:tav>
                                        <p:tav tm="100000">
                                          <p:val>
                                            <p:strVal val="#ppt_x"/>
                                          </p:val>
                                        </p:tav>
                                      </p:tavLst>
                                    </p:anim>
                                    <p:anim calcmode="lin" valueType="num">
                                      <p:cBhvr additive="base">
                                        <p:cTn id="53" dur="1000" fill="hold"/>
                                        <p:tgtEl>
                                          <p:spTgt spid="20"/>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1000" fill="hold"/>
                                        <p:tgtEl>
                                          <p:spTgt spid="21"/>
                                        </p:tgtEl>
                                        <p:attrNameLst>
                                          <p:attrName>ppt_x</p:attrName>
                                        </p:attrNameLst>
                                      </p:cBhvr>
                                      <p:tavLst>
                                        <p:tav tm="0">
                                          <p:val>
                                            <p:strVal val="#ppt_x"/>
                                          </p:val>
                                        </p:tav>
                                        <p:tav tm="100000">
                                          <p:val>
                                            <p:strVal val="#ppt_x"/>
                                          </p:val>
                                        </p:tav>
                                      </p:tavLst>
                                    </p:anim>
                                    <p:anim calcmode="lin" valueType="num">
                                      <p:cBhvr additive="base">
                                        <p:cTn id="57" dur="10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decel="10000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1000" fill="hold"/>
                                        <p:tgtEl>
                                          <p:spTgt spid="22"/>
                                        </p:tgtEl>
                                        <p:attrNameLst>
                                          <p:attrName>ppt_x</p:attrName>
                                        </p:attrNameLst>
                                      </p:cBhvr>
                                      <p:tavLst>
                                        <p:tav tm="0">
                                          <p:val>
                                            <p:strVal val="#ppt_x"/>
                                          </p:val>
                                        </p:tav>
                                        <p:tav tm="100000">
                                          <p:val>
                                            <p:strVal val="#ppt_x"/>
                                          </p:val>
                                        </p:tav>
                                      </p:tavLst>
                                    </p:anim>
                                    <p:anim calcmode="lin" valueType="num">
                                      <p:cBhvr additive="base">
                                        <p:cTn id="61" dur="1000" fill="hold"/>
                                        <p:tgtEl>
                                          <p:spTgt spid="22"/>
                                        </p:tgtEl>
                                        <p:attrNameLst>
                                          <p:attrName>ppt_y</p:attrName>
                                        </p:attrNameLst>
                                      </p:cBhvr>
                                      <p:tavLst>
                                        <p:tav tm="0">
                                          <p:val>
                                            <p:strVal val="1+#ppt_h/2"/>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1000" fill="hold"/>
                                        <p:tgtEl>
                                          <p:spTgt spid="23"/>
                                        </p:tgtEl>
                                        <p:attrNameLst>
                                          <p:attrName>ppt_x</p:attrName>
                                        </p:attrNameLst>
                                      </p:cBhvr>
                                      <p:tavLst>
                                        <p:tav tm="0">
                                          <p:val>
                                            <p:strVal val="#ppt_x"/>
                                          </p:val>
                                        </p:tav>
                                        <p:tav tm="100000">
                                          <p:val>
                                            <p:strVal val="#ppt_x"/>
                                          </p:val>
                                        </p:tav>
                                      </p:tavLst>
                                    </p:anim>
                                    <p:anim calcmode="lin" valueType="num">
                                      <p:cBhvr additive="base">
                                        <p:cTn id="65" dur="10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1000" fill="hold"/>
                                        <p:tgtEl>
                                          <p:spTgt spid="25"/>
                                        </p:tgtEl>
                                        <p:attrNameLst>
                                          <p:attrName>ppt_x</p:attrName>
                                        </p:attrNameLst>
                                      </p:cBhvr>
                                      <p:tavLst>
                                        <p:tav tm="0">
                                          <p:val>
                                            <p:strVal val="#ppt_x"/>
                                          </p:val>
                                        </p:tav>
                                        <p:tav tm="100000">
                                          <p:val>
                                            <p:strVal val="#ppt_x"/>
                                          </p:val>
                                        </p:tav>
                                      </p:tavLst>
                                    </p:anim>
                                    <p:anim calcmode="lin" valueType="num">
                                      <p:cBhvr additive="base">
                                        <p:cTn id="69" dur="10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1000" fill="hold"/>
                                        <p:tgtEl>
                                          <p:spTgt spid="26"/>
                                        </p:tgtEl>
                                        <p:attrNameLst>
                                          <p:attrName>ppt_x</p:attrName>
                                        </p:attrNameLst>
                                      </p:cBhvr>
                                      <p:tavLst>
                                        <p:tav tm="0">
                                          <p:val>
                                            <p:strVal val="#ppt_x"/>
                                          </p:val>
                                        </p:tav>
                                        <p:tav tm="100000">
                                          <p:val>
                                            <p:strVal val="#ppt_x"/>
                                          </p:val>
                                        </p:tav>
                                      </p:tavLst>
                                    </p:anim>
                                    <p:anim calcmode="lin" valueType="num">
                                      <p:cBhvr additive="base">
                                        <p:cTn id="73" dur="1000" fill="hold"/>
                                        <p:tgtEl>
                                          <p:spTgt spid="26"/>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1000" fill="hold"/>
                                        <p:tgtEl>
                                          <p:spTgt spid="28"/>
                                        </p:tgtEl>
                                        <p:attrNameLst>
                                          <p:attrName>ppt_x</p:attrName>
                                        </p:attrNameLst>
                                      </p:cBhvr>
                                      <p:tavLst>
                                        <p:tav tm="0">
                                          <p:val>
                                            <p:strVal val="#ppt_x"/>
                                          </p:val>
                                        </p:tav>
                                        <p:tav tm="100000">
                                          <p:val>
                                            <p:strVal val="#ppt_x"/>
                                          </p:val>
                                        </p:tav>
                                      </p:tavLst>
                                    </p:anim>
                                    <p:anim calcmode="lin" valueType="num">
                                      <p:cBhvr additive="base">
                                        <p:cTn id="77" dur="1000" fill="hold"/>
                                        <p:tgtEl>
                                          <p:spTgt spid="28"/>
                                        </p:tgtEl>
                                        <p:attrNameLst>
                                          <p:attrName>ppt_y</p:attrName>
                                        </p:attrNameLst>
                                      </p:cBhvr>
                                      <p:tavLst>
                                        <p:tav tm="0">
                                          <p:val>
                                            <p:strVal val="1+#ppt_h/2"/>
                                          </p:val>
                                        </p:tav>
                                        <p:tav tm="100000">
                                          <p:val>
                                            <p:strVal val="#ppt_y"/>
                                          </p:val>
                                        </p:tav>
                                      </p:tavLst>
                                    </p:anim>
                                  </p:childTnLst>
                                </p:cTn>
                              </p:par>
                              <p:par>
                                <p:cTn id="78" presetID="2" presetClass="entr" presetSubtype="4" decel="10000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1000" fill="hold"/>
                                        <p:tgtEl>
                                          <p:spTgt spid="29"/>
                                        </p:tgtEl>
                                        <p:attrNameLst>
                                          <p:attrName>ppt_x</p:attrName>
                                        </p:attrNameLst>
                                      </p:cBhvr>
                                      <p:tavLst>
                                        <p:tav tm="0">
                                          <p:val>
                                            <p:strVal val="#ppt_x"/>
                                          </p:val>
                                        </p:tav>
                                        <p:tav tm="100000">
                                          <p:val>
                                            <p:strVal val="#ppt_x"/>
                                          </p:val>
                                        </p:tav>
                                      </p:tavLst>
                                    </p:anim>
                                    <p:anim calcmode="lin" valueType="num">
                                      <p:cBhvr additive="base">
                                        <p:cTn id="81"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left)">
                                      <p:cBhvr>
                                        <p:cTn id="86" dur="500"/>
                                        <p:tgtEl>
                                          <p:spTgt spid="30"/>
                                        </p:tgtEl>
                                      </p:cBhvr>
                                    </p:animEffect>
                                  </p:childTnLst>
                                </p:cTn>
                              </p:par>
                              <p:par>
                                <p:cTn id="87" presetID="2" presetClass="entr" presetSubtype="2" decel="10000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1000" fill="hold"/>
                                        <p:tgtEl>
                                          <p:spTgt spid="32"/>
                                        </p:tgtEl>
                                        <p:attrNameLst>
                                          <p:attrName>ppt_x</p:attrName>
                                        </p:attrNameLst>
                                      </p:cBhvr>
                                      <p:tavLst>
                                        <p:tav tm="0">
                                          <p:val>
                                            <p:strVal val="1+#ppt_w/2"/>
                                          </p:val>
                                        </p:tav>
                                        <p:tav tm="100000">
                                          <p:val>
                                            <p:strVal val="#ppt_x"/>
                                          </p:val>
                                        </p:tav>
                                      </p:tavLst>
                                    </p:anim>
                                    <p:anim calcmode="lin" valueType="num">
                                      <p:cBhvr additive="base">
                                        <p:cTn id="90" dur="1000" fill="hold"/>
                                        <p:tgtEl>
                                          <p:spTgt spid="32"/>
                                        </p:tgtEl>
                                        <p:attrNameLst>
                                          <p:attrName>ppt_y</p:attrName>
                                        </p:attrNameLst>
                                      </p:cBhvr>
                                      <p:tavLst>
                                        <p:tav tm="0">
                                          <p:val>
                                            <p:strVal val="#ppt_y"/>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1000" fill="hold"/>
                                        <p:tgtEl>
                                          <p:spTgt spid="33"/>
                                        </p:tgtEl>
                                        <p:attrNameLst>
                                          <p:attrName>ppt_x</p:attrName>
                                        </p:attrNameLst>
                                      </p:cBhvr>
                                      <p:tavLst>
                                        <p:tav tm="0">
                                          <p:val>
                                            <p:strVal val="1+#ppt_w/2"/>
                                          </p:val>
                                        </p:tav>
                                        <p:tav tm="100000">
                                          <p:val>
                                            <p:strVal val="#ppt_x"/>
                                          </p:val>
                                        </p:tav>
                                      </p:tavLst>
                                    </p:anim>
                                    <p:anim calcmode="lin" valueType="num">
                                      <p:cBhvr additive="base">
                                        <p:cTn id="94" dur="1000" fill="hold"/>
                                        <p:tgtEl>
                                          <p:spTgt spid="33"/>
                                        </p:tgtEl>
                                        <p:attrNameLst>
                                          <p:attrName>ppt_y</p:attrName>
                                        </p:attrNameLst>
                                      </p:cBhvr>
                                      <p:tavLst>
                                        <p:tav tm="0">
                                          <p:val>
                                            <p:strVal val="#ppt_y"/>
                                          </p:val>
                                        </p:tav>
                                        <p:tav tm="100000">
                                          <p:val>
                                            <p:strVal val="#ppt_y"/>
                                          </p:val>
                                        </p:tav>
                                      </p:tavLst>
                                    </p:anim>
                                  </p:childTnLst>
                                </p:cTn>
                              </p:par>
                              <p:par>
                                <p:cTn id="95" presetID="2" presetClass="entr" presetSubtype="2" decel="10000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1000" fill="hold"/>
                                        <p:tgtEl>
                                          <p:spTgt spid="34"/>
                                        </p:tgtEl>
                                        <p:attrNameLst>
                                          <p:attrName>ppt_x</p:attrName>
                                        </p:attrNameLst>
                                      </p:cBhvr>
                                      <p:tavLst>
                                        <p:tav tm="0">
                                          <p:val>
                                            <p:strVal val="1+#ppt_w/2"/>
                                          </p:val>
                                        </p:tav>
                                        <p:tav tm="100000">
                                          <p:val>
                                            <p:strVal val="#ppt_x"/>
                                          </p:val>
                                        </p:tav>
                                      </p:tavLst>
                                    </p:anim>
                                    <p:anim calcmode="lin" valueType="num">
                                      <p:cBhvr additive="base">
                                        <p:cTn id="98" dur="1000" fill="hold"/>
                                        <p:tgtEl>
                                          <p:spTgt spid="34"/>
                                        </p:tgtEl>
                                        <p:attrNameLst>
                                          <p:attrName>ppt_y</p:attrName>
                                        </p:attrNameLst>
                                      </p:cBhvr>
                                      <p:tavLst>
                                        <p:tav tm="0">
                                          <p:val>
                                            <p:strVal val="#ppt_y"/>
                                          </p:val>
                                        </p:tav>
                                        <p:tav tm="100000">
                                          <p:val>
                                            <p:strVal val="#ppt_y"/>
                                          </p:val>
                                        </p:tav>
                                      </p:tavLst>
                                    </p:anim>
                                  </p:childTnLst>
                                </p:cTn>
                              </p:par>
                              <p:par>
                                <p:cTn id="99" presetID="2" presetClass="entr" presetSubtype="2" decel="10000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1000" fill="hold"/>
                                        <p:tgtEl>
                                          <p:spTgt spid="35"/>
                                        </p:tgtEl>
                                        <p:attrNameLst>
                                          <p:attrName>ppt_x</p:attrName>
                                        </p:attrNameLst>
                                      </p:cBhvr>
                                      <p:tavLst>
                                        <p:tav tm="0">
                                          <p:val>
                                            <p:strVal val="1+#ppt_w/2"/>
                                          </p:val>
                                        </p:tav>
                                        <p:tav tm="100000">
                                          <p:val>
                                            <p:strVal val="#ppt_x"/>
                                          </p:val>
                                        </p:tav>
                                      </p:tavLst>
                                    </p:anim>
                                    <p:anim calcmode="lin" valueType="num">
                                      <p:cBhvr additive="base">
                                        <p:cTn id="102" dur="1000" fill="hold"/>
                                        <p:tgtEl>
                                          <p:spTgt spid="35"/>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1000" fill="hold"/>
                                        <p:tgtEl>
                                          <p:spTgt spid="36"/>
                                        </p:tgtEl>
                                        <p:attrNameLst>
                                          <p:attrName>ppt_x</p:attrName>
                                        </p:attrNameLst>
                                      </p:cBhvr>
                                      <p:tavLst>
                                        <p:tav tm="0">
                                          <p:val>
                                            <p:strVal val="1+#ppt_w/2"/>
                                          </p:val>
                                        </p:tav>
                                        <p:tav tm="100000">
                                          <p:val>
                                            <p:strVal val="#ppt_x"/>
                                          </p:val>
                                        </p:tav>
                                      </p:tavLst>
                                    </p:anim>
                                    <p:anim calcmode="lin" valueType="num">
                                      <p:cBhvr additive="base">
                                        <p:cTn id="106" dur="1000" fill="hold"/>
                                        <p:tgtEl>
                                          <p:spTgt spid="36"/>
                                        </p:tgtEl>
                                        <p:attrNameLst>
                                          <p:attrName>ppt_y</p:attrName>
                                        </p:attrNameLst>
                                      </p:cBhvr>
                                      <p:tavLst>
                                        <p:tav tm="0">
                                          <p:val>
                                            <p:strVal val="#ppt_y"/>
                                          </p:val>
                                        </p:tav>
                                        <p:tav tm="100000">
                                          <p:val>
                                            <p:strVal val="#ppt_y"/>
                                          </p:val>
                                        </p:tav>
                                      </p:tavLst>
                                    </p:anim>
                                  </p:childTnLst>
                                </p:cTn>
                              </p:par>
                              <p:par>
                                <p:cTn id="107" presetID="2" presetClass="entr" presetSubtype="2" decel="10000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1000" fill="hold"/>
                                        <p:tgtEl>
                                          <p:spTgt spid="37"/>
                                        </p:tgtEl>
                                        <p:attrNameLst>
                                          <p:attrName>ppt_x</p:attrName>
                                        </p:attrNameLst>
                                      </p:cBhvr>
                                      <p:tavLst>
                                        <p:tav tm="0">
                                          <p:val>
                                            <p:strVal val="1+#ppt_w/2"/>
                                          </p:val>
                                        </p:tav>
                                        <p:tav tm="100000">
                                          <p:val>
                                            <p:strVal val="#ppt_x"/>
                                          </p:val>
                                        </p:tav>
                                      </p:tavLst>
                                    </p:anim>
                                    <p:anim calcmode="lin" valueType="num">
                                      <p:cBhvr additive="base">
                                        <p:cTn id="110" dur="1000" fill="hold"/>
                                        <p:tgtEl>
                                          <p:spTgt spid="37"/>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1000" fill="hold"/>
                                        <p:tgtEl>
                                          <p:spTgt spid="38"/>
                                        </p:tgtEl>
                                        <p:attrNameLst>
                                          <p:attrName>ppt_x</p:attrName>
                                        </p:attrNameLst>
                                      </p:cBhvr>
                                      <p:tavLst>
                                        <p:tav tm="0">
                                          <p:val>
                                            <p:strVal val="1+#ppt_w/2"/>
                                          </p:val>
                                        </p:tav>
                                        <p:tav tm="100000">
                                          <p:val>
                                            <p:strVal val="#ppt_x"/>
                                          </p:val>
                                        </p:tav>
                                      </p:tavLst>
                                    </p:anim>
                                    <p:anim calcmode="lin" valueType="num">
                                      <p:cBhvr additive="base">
                                        <p:cTn id="114" dur="1000" fill="hold"/>
                                        <p:tgtEl>
                                          <p:spTgt spid="38"/>
                                        </p:tgtEl>
                                        <p:attrNameLst>
                                          <p:attrName>ppt_y</p:attrName>
                                        </p:attrNameLst>
                                      </p:cBhvr>
                                      <p:tavLst>
                                        <p:tav tm="0">
                                          <p:val>
                                            <p:strVal val="#ppt_y"/>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1000" fill="hold"/>
                                        <p:tgtEl>
                                          <p:spTgt spid="39"/>
                                        </p:tgtEl>
                                        <p:attrNameLst>
                                          <p:attrName>ppt_x</p:attrName>
                                        </p:attrNameLst>
                                      </p:cBhvr>
                                      <p:tavLst>
                                        <p:tav tm="0">
                                          <p:val>
                                            <p:strVal val="1+#ppt_w/2"/>
                                          </p:val>
                                        </p:tav>
                                        <p:tav tm="100000">
                                          <p:val>
                                            <p:strVal val="#ppt_x"/>
                                          </p:val>
                                        </p:tav>
                                      </p:tavLst>
                                    </p:anim>
                                    <p:anim calcmode="lin" valueType="num">
                                      <p:cBhvr additive="base">
                                        <p:cTn id="118" dur="1000" fill="hold"/>
                                        <p:tgtEl>
                                          <p:spTgt spid="39"/>
                                        </p:tgtEl>
                                        <p:attrNameLst>
                                          <p:attrName>ppt_y</p:attrName>
                                        </p:attrNameLst>
                                      </p:cBhvr>
                                      <p:tavLst>
                                        <p:tav tm="0">
                                          <p:val>
                                            <p:strVal val="#ppt_y"/>
                                          </p:val>
                                        </p:tav>
                                        <p:tav tm="100000">
                                          <p:val>
                                            <p:strVal val="#ppt_y"/>
                                          </p:val>
                                        </p:tav>
                                      </p:tavLst>
                                    </p:anim>
                                  </p:childTnLst>
                                </p:cTn>
                              </p:par>
                              <p:par>
                                <p:cTn id="119" presetID="2" presetClass="entr" presetSubtype="2" decel="100000"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additive="base">
                                        <p:cTn id="121" dur="1000" fill="hold"/>
                                        <p:tgtEl>
                                          <p:spTgt spid="40"/>
                                        </p:tgtEl>
                                        <p:attrNameLst>
                                          <p:attrName>ppt_x</p:attrName>
                                        </p:attrNameLst>
                                      </p:cBhvr>
                                      <p:tavLst>
                                        <p:tav tm="0">
                                          <p:val>
                                            <p:strVal val="1+#ppt_w/2"/>
                                          </p:val>
                                        </p:tav>
                                        <p:tav tm="100000">
                                          <p:val>
                                            <p:strVal val="#ppt_x"/>
                                          </p:val>
                                        </p:tav>
                                      </p:tavLst>
                                    </p:anim>
                                    <p:anim calcmode="lin" valueType="num">
                                      <p:cBhvr additive="base">
                                        <p:cTn id="122" dur="10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ldLvl="0" animBg="1"/>
      <p:bldP spid="6" grpId="0" bldLvl="0" animBg="1"/>
      <p:bldP spid="13" grpId="0" bldLvl="0" animBg="1"/>
      <p:bldP spid="14" grpId="0" bldLvl="0" animBg="1"/>
      <p:bldP spid="15" grpId="0" bldLvl="0" animBg="1"/>
      <p:bldP spid="10" grpId="0" bldLvl="0" animBg="1"/>
      <p:bldP spid="18"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8" grpId="0" bldLvl="0" animBg="1"/>
      <p:bldP spid="29"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5559326" y="2634175"/>
            <a:ext cx="812274" cy="4223825"/>
          </a:xfrm>
          <a:custGeom>
            <a:avLst/>
            <a:gdLst>
              <a:gd name="T0" fmla="*/ 80 w 160"/>
              <a:gd name="T1" fmla="*/ 0 h 832"/>
              <a:gd name="T2" fmla="*/ 0 w 160"/>
              <a:gd name="T3" fmla="*/ 138 h 832"/>
              <a:gd name="T4" fmla="*/ 40 w 160"/>
              <a:gd name="T5" fmla="*/ 138 h 832"/>
              <a:gd name="T6" fmla="*/ 40 w 160"/>
              <a:gd name="T7" fmla="*/ 832 h 832"/>
              <a:gd name="T8" fmla="*/ 80 w 160"/>
              <a:gd name="T9" fmla="*/ 832 h 832"/>
              <a:gd name="T10" fmla="*/ 120 w 160"/>
              <a:gd name="T11" fmla="*/ 832 h 832"/>
              <a:gd name="T12" fmla="*/ 120 w 160"/>
              <a:gd name="T13" fmla="*/ 138 h 832"/>
              <a:gd name="T14" fmla="*/ 160 w 160"/>
              <a:gd name="T15" fmla="*/ 138 h 832"/>
              <a:gd name="T16" fmla="*/ 80 w 160"/>
              <a:gd name="T17"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832">
                <a:moveTo>
                  <a:pt x="80" y="0"/>
                </a:moveTo>
                <a:lnTo>
                  <a:pt x="0" y="138"/>
                </a:lnTo>
                <a:lnTo>
                  <a:pt x="40" y="138"/>
                </a:lnTo>
                <a:lnTo>
                  <a:pt x="40" y="832"/>
                </a:lnTo>
                <a:lnTo>
                  <a:pt x="80" y="832"/>
                </a:lnTo>
                <a:lnTo>
                  <a:pt x="120" y="832"/>
                </a:lnTo>
                <a:lnTo>
                  <a:pt x="120" y="138"/>
                </a:lnTo>
                <a:lnTo>
                  <a:pt x="160" y="138"/>
                </a:lnTo>
                <a:lnTo>
                  <a:pt x="80" y="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7" name="Freeform 6"/>
          <p:cNvSpPr/>
          <p:nvPr/>
        </p:nvSpPr>
        <p:spPr bwMode="auto">
          <a:xfrm>
            <a:off x="4528752" y="3263687"/>
            <a:ext cx="1233643" cy="3594313"/>
          </a:xfrm>
          <a:custGeom>
            <a:avLst/>
            <a:gdLst>
              <a:gd name="T0" fmla="*/ 105 w 139"/>
              <a:gd name="T1" fmla="*/ 79 h 405"/>
              <a:gd name="T2" fmla="*/ 71 w 139"/>
              <a:gd name="T3" fmla="*/ 42 h 405"/>
              <a:gd name="T4" fmla="*/ 87 w 139"/>
              <a:gd name="T5" fmla="*/ 27 h 405"/>
              <a:gd name="T6" fmla="*/ 0 w 139"/>
              <a:gd name="T7" fmla="*/ 0 h 405"/>
              <a:gd name="T8" fmla="*/ 0 w 139"/>
              <a:gd name="T9" fmla="*/ 0 h 405"/>
              <a:gd name="T10" fmla="*/ 0 w 139"/>
              <a:gd name="T11" fmla="*/ 0 h 405"/>
              <a:gd name="T12" fmla="*/ 20 w 139"/>
              <a:gd name="T13" fmla="*/ 89 h 405"/>
              <a:gd name="T14" fmla="*/ 37 w 139"/>
              <a:gd name="T15" fmla="*/ 73 h 405"/>
              <a:gd name="T16" fmla="*/ 71 w 139"/>
              <a:gd name="T17" fmla="*/ 110 h 405"/>
              <a:gd name="T18" fmla="*/ 93 w 139"/>
              <a:gd name="T19" fmla="*/ 169 h 405"/>
              <a:gd name="T20" fmla="*/ 93 w 139"/>
              <a:gd name="T21" fmla="*/ 405 h 405"/>
              <a:gd name="T22" fmla="*/ 117 w 139"/>
              <a:gd name="T23" fmla="*/ 405 h 405"/>
              <a:gd name="T24" fmla="*/ 139 w 139"/>
              <a:gd name="T25" fmla="*/ 405 h 405"/>
              <a:gd name="T26" fmla="*/ 139 w 139"/>
              <a:gd name="T27" fmla="*/ 169 h 405"/>
              <a:gd name="T28" fmla="*/ 105 w 139"/>
              <a:gd name="T29" fmla="*/ 7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5">
                <a:moveTo>
                  <a:pt x="105" y="79"/>
                </a:moveTo>
                <a:cubicBezTo>
                  <a:pt x="71" y="42"/>
                  <a:pt x="71" y="42"/>
                  <a:pt x="71" y="42"/>
                </a:cubicBezTo>
                <a:cubicBezTo>
                  <a:pt x="87" y="27"/>
                  <a:pt x="87" y="27"/>
                  <a:pt x="87" y="27"/>
                </a:cubicBezTo>
                <a:cubicBezTo>
                  <a:pt x="0" y="0"/>
                  <a:pt x="0" y="0"/>
                  <a:pt x="0" y="0"/>
                </a:cubicBezTo>
                <a:cubicBezTo>
                  <a:pt x="0" y="0"/>
                  <a:pt x="0" y="0"/>
                  <a:pt x="0" y="0"/>
                </a:cubicBezTo>
                <a:cubicBezTo>
                  <a:pt x="0" y="0"/>
                  <a:pt x="0" y="0"/>
                  <a:pt x="0" y="0"/>
                </a:cubicBezTo>
                <a:cubicBezTo>
                  <a:pt x="20" y="89"/>
                  <a:pt x="20" y="89"/>
                  <a:pt x="20" y="89"/>
                </a:cubicBezTo>
                <a:cubicBezTo>
                  <a:pt x="37" y="73"/>
                  <a:pt x="37" y="73"/>
                  <a:pt x="37" y="73"/>
                </a:cubicBezTo>
                <a:cubicBezTo>
                  <a:pt x="71" y="110"/>
                  <a:pt x="71" y="110"/>
                  <a:pt x="71" y="110"/>
                </a:cubicBezTo>
                <a:cubicBezTo>
                  <a:pt x="85" y="125"/>
                  <a:pt x="93" y="147"/>
                  <a:pt x="93" y="169"/>
                </a:cubicBezTo>
                <a:cubicBezTo>
                  <a:pt x="93" y="405"/>
                  <a:pt x="93" y="405"/>
                  <a:pt x="93" y="405"/>
                </a:cubicBezTo>
                <a:cubicBezTo>
                  <a:pt x="117" y="405"/>
                  <a:pt x="117" y="405"/>
                  <a:pt x="117" y="405"/>
                </a:cubicBezTo>
                <a:cubicBezTo>
                  <a:pt x="139" y="405"/>
                  <a:pt x="139" y="405"/>
                  <a:pt x="139" y="405"/>
                </a:cubicBezTo>
                <a:cubicBezTo>
                  <a:pt x="139" y="169"/>
                  <a:pt x="139" y="169"/>
                  <a:pt x="139" y="169"/>
                </a:cubicBezTo>
                <a:cubicBezTo>
                  <a:pt x="139" y="135"/>
                  <a:pt x="127" y="103"/>
                  <a:pt x="105" y="79"/>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8" name="Freeform 7"/>
          <p:cNvSpPr/>
          <p:nvPr/>
        </p:nvSpPr>
        <p:spPr bwMode="auto">
          <a:xfrm>
            <a:off x="3816646" y="4451638"/>
            <a:ext cx="1543321" cy="2406362"/>
          </a:xfrm>
          <a:custGeom>
            <a:avLst/>
            <a:gdLst>
              <a:gd name="T0" fmla="*/ 120 w 174"/>
              <a:gd name="T1" fmla="*/ 23 h 271"/>
              <a:gd name="T2" fmla="*/ 79 w 174"/>
              <a:gd name="T3" fmla="*/ 23 h 271"/>
              <a:gd name="T4" fmla="*/ 79 w 174"/>
              <a:gd name="T5" fmla="*/ 0 h 271"/>
              <a:gd name="T6" fmla="*/ 0 w 174"/>
              <a:gd name="T7" fmla="*/ 46 h 271"/>
              <a:gd name="T8" fmla="*/ 79 w 174"/>
              <a:gd name="T9" fmla="*/ 92 h 271"/>
              <a:gd name="T10" fmla="*/ 79 w 174"/>
              <a:gd name="T11" fmla="*/ 69 h 271"/>
              <a:gd name="T12" fmla="*/ 120 w 174"/>
              <a:gd name="T13" fmla="*/ 69 h 271"/>
              <a:gd name="T14" fmla="*/ 129 w 174"/>
              <a:gd name="T15" fmla="*/ 78 h 271"/>
              <a:gd name="T16" fmla="*/ 129 w 174"/>
              <a:gd name="T17" fmla="*/ 271 h 271"/>
              <a:gd name="T18" fmla="*/ 151 w 174"/>
              <a:gd name="T19" fmla="*/ 271 h 271"/>
              <a:gd name="T20" fmla="*/ 174 w 174"/>
              <a:gd name="T21" fmla="*/ 271 h 271"/>
              <a:gd name="T22" fmla="*/ 174 w 174"/>
              <a:gd name="T23" fmla="*/ 78 h 271"/>
              <a:gd name="T24" fmla="*/ 120 w 174"/>
              <a:gd name="T25" fmla="*/ 2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71">
                <a:moveTo>
                  <a:pt x="120" y="23"/>
                </a:moveTo>
                <a:cubicBezTo>
                  <a:pt x="79" y="23"/>
                  <a:pt x="79" y="23"/>
                  <a:pt x="79" y="23"/>
                </a:cubicBezTo>
                <a:cubicBezTo>
                  <a:pt x="79" y="0"/>
                  <a:pt x="79" y="0"/>
                  <a:pt x="79" y="0"/>
                </a:cubicBezTo>
                <a:cubicBezTo>
                  <a:pt x="0" y="46"/>
                  <a:pt x="0" y="46"/>
                  <a:pt x="0" y="46"/>
                </a:cubicBezTo>
                <a:cubicBezTo>
                  <a:pt x="79" y="92"/>
                  <a:pt x="79" y="92"/>
                  <a:pt x="79" y="92"/>
                </a:cubicBezTo>
                <a:cubicBezTo>
                  <a:pt x="79" y="69"/>
                  <a:pt x="79" y="69"/>
                  <a:pt x="79" y="69"/>
                </a:cubicBezTo>
                <a:cubicBezTo>
                  <a:pt x="120" y="69"/>
                  <a:pt x="120" y="69"/>
                  <a:pt x="120" y="69"/>
                </a:cubicBezTo>
                <a:cubicBezTo>
                  <a:pt x="125" y="69"/>
                  <a:pt x="129" y="73"/>
                  <a:pt x="129" y="78"/>
                </a:cubicBezTo>
                <a:cubicBezTo>
                  <a:pt x="129" y="271"/>
                  <a:pt x="129" y="271"/>
                  <a:pt x="129" y="271"/>
                </a:cubicBezTo>
                <a:cubicBezTo>
                  <a:pt x="151" y="271"/>
                  <a:pt x="151" y="271"/>
                  <a:pt x="151" y="271"/>
                </a:cubicBezTo>
                <a:cubicBezTo>
                  <a:pt x="174" y="271"/>
                  <a:pt x="174" y="271"/>
                  <a:pt x="174" y="271"/>
                </a:cubicBezTo>
                <a:cubicBezTo>
                  <a:pt x="174" y="78"/>
                  <a:pt x="174" y="78"/>
                  <a:pt x="174" y="78"/>
                </a:cubicBezTo>
                <a:cubicBezTo>
                  <a:pt x="174" y="48"/>
                  <a:pt x="150" y="23"/>
                  <a:pt x="120" y="2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9" name="Freeform 8"/>
          <p:cNvSpPr/>
          <p:nvPr/>
        </p:nvSpPr>
        <p:spPr bwMode="auto">
          <a:xfrm>
            <a:off x="6168532" y="3263687"/>
            <a:ext cx="1233643" cy="3594313"/>
          </a:xfrm>
          <a:custGeom>
            <a:avLst/>
            <a:gdLst>
              <a:gd name="T0" fmla="*/ 139 w 139"/>
              <a:gd name="T1" fmla="*/ 0 h 405"/>
              <a:gd name="T2" fmla="*/ 139 w 139"/>
              <a:gd name="T3" fmla="*/ 0 h 405"/>
              <a:gd name="T4" fmla="*/ 52 w 139"/>
              <a:gd name="T5" fmla="*/ 27 h 405"/>
              <a:gd name="T6" fmla="*/ 68 w 139"/>
              <a:gd name="T7" fmla="*/ 42 h 405"/>
              <a:gd name="T8" fmla="*/ 35 w 139"/>
              <a:gd name="T9" fmla="*/ 79 h 405"/>
              <a:gd name="T10" fmla="*/ 0 w 139"/>
              <a:gd name="T11" fmla="*/ 169 h 405"/>
              <a:gd name="T12" fmla="*/ 0 w 139"/>
              <a:gd name="T13" fmla="*/ 405 h 405"/>
              <a:gd name="T14" fmla="*/ 23 w 139"/>
              <a:gd name="T15" fmla="*/ 405 h 405"/>
              <a:gd name="T16" fmla="*/ 46 w 139"/>
              <a:gd name="T17" fmla="*/ 405 h 405"/>
              <a:gd name="T18" fmla="*/ 46 w 139"/>
              <a:gd name="T19" fmla="*/ 169 h 405"/>
              <a:gd name="T20" fmla="*/ 68 w 139"/>
              <a:gd name="T21" fmla="*/ 110 h 405"/>
              <a:gd name="T22" fmla="*/ 102 w 139"/>
              <a:gd name="T23" fmla="*/ 73 h 405"/>
              <a:gd name="T24" fmla="*/ 119 w 139"/>
              <a:gd name="T25" fmla="*/ 89 h 405"/>
              <a:gd name="T26" fmla="*/ 139 w 139"/>
              <a:gd name="T27"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405">
                <a:moveTo>
                  <a:pt x="139" y="0"/>
                </a:moveTo>
                <a:cubicBezTo>
                  <a:pt x="139" y="0"/>
                  <a:pt x="139" y="0"/>
                  <a:pt x="139" y="0"/>
                </a:cubicBezTo>
                <a:cubicBezTo>
                  <a:pt x="52" y="27"/>
                  <a:pt x="52" y="27"/>
                  <a:pt x="52" y="27"/>
                </a:cubicBezTo>
                <a:cubicBezTo>
                  <a:pt x="68" y="42"/>
                  <a:pt x="68" y="42"/>
                  <a:pt x="68" y="42"/>
                </a:cubicBezTo>
                <a:cubicBezTo>
                  <a:pt x="35" y="79"/>
                  <a:pt x="35" y="79"/>
                  <a:pt x="35" y="79"/>
                </a:cubicBezTo>
                <a:cubicBezTo>
                  <a:pt x="12" y="103"/>
                  <a:pt x="0" y="135"/>
                  <a:pt x="0" y="169"/>
                </a:cubicBezTo>
                <a:cubicBezTo>
                  <a:pt x="0" y="405"/>
                  <a:pt x="0" y="405"/>
                  <a:pt x="0" y="405"/>
                </a:cubicBezTo>
                <a:cubicBezTo>
                  <a:pt x="23" y="405"/>
                  <a:pt x="23" y="405"/>
                  <a:pt x="23" y="405"/>
                </a:cubicBezTo>
                <a:cubicBezTo>
                  <a:pt x="46" y="405"/>
                  <a:pt x="46" y="405"/>
                  <a:pt x="46" y="405"/>
                </a:cubicBezTo>
                <a:cubicBezTo>
                  <a:pt x="46" y="169"/>
                  <a:pt x="46" y="169"/>
                  <a:pt x="46" y="169"/>
                </a:cubicBezTo>
                <a:cubicBezTo>
                  <a:pt x="46" y="147"/>
                  <a:pt x="54" y="125"/>
                  <a:pt x="68" y="110"/>
                </a:cubicBezTo>
                <a:cubicBezTo>
                  <a:pt x="102" y="73"/>
                  <a:pt x="102" y="73"/>
                  <a:pt x="102" y="73"/>
                </a:cubicBezTo>
                <a:cubicBezTo>
                  <a:pt x="119" y="89"/>
                  <a:pt x="119" y="89"/>
                  <a:pt x="119" y="89"/>
                </a:cubicBezTo>
                <a:cubicBezTo>
                  <a:pt x="139" y="0"/>
                  <a:pt x="139" y="0"/>
                  <a:pt x="139" y="0"/>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0" name="Freeform 9"/>
          <p:cNvSpPr/>
          <p:nvPr/>
        </p:nvSpPr>
        <p:spPr bwMode="auto">
          <a:xfrm>
            <a:off x="6570957" y="4451638"/>
            <a:ext cx="1543321" cy="2406362"/>
          </a:xfrm>
          <a:custGeom>
            <a:avLst/>
            <a:gdLst>
              <a:gd name="T0" fmla="*/ 174 w 174"/>
              <a:gd name="T1" fmla="*/ 46 h 271"/>
              <a:gd name="T2" fmla="*/ 95 w 174"/>
              <a:gd name="T3" fmla="*/ 0 h 271"/>
              <a:gd name="T4" fmla="*/ 95 w 174"/>
              <a:gd name="T5" fmla="*/ 23 h 271"/>
              <a:gd name="T6" fmla="*/ 54 w 174"/>
              <a:gd name="T7" fmla="*/ 23 h 271"/>
              <a:gd name="T8" fmla="*/ 49 w 174"/>
              <a:gd name="T9" fmla="*/ 23 h 271"/>
              <a:gd name="T10" fmla="*/ 0 w 174"/>
              <a:gd name="T11" fmla="*/ 78 h 271"/>
              <a:gd name="T12" fmla="*/ 0 w 174"/>
              <a:gd name="T13" fmla="*/ 271 h 271"/>
              <a:gd name="T14" fmla="*/ 0 w 174"/>
              <a:gd name="T15" fmla="*/ 271 h 271"/>
              <a:gd name="T16" fmla="*/ 23 w 174"/>
              <a:gd name="T17" fmla="*/ 271 h 271"/>
              <a:gd name="T18" fmla="*/ 46 w 174"/>
              <a:gd name="T19" fmla="*/ 271 h 271"/>
              <a:gd name="T20" fmla="*/ 46 w 174"/>
              <a:gd name="T21" fmla="*/ 78 h 271"/>
              <a:gd name="T22" fmla="*/ 54 w 174"/>
              <a:gd name="T23" fmla="*/ 69 h 271"/>
              <a:gd name="T24" fmla="*/ 95 w 174"/>
              <a:gd name="T25" fmla="*/ 69 h 271"/>
              <a:gd name="T26" fmla="*/ 95 w 174"/>
              <a:gd name="T27" fmla="*/ 92 h 271"/>
              <a:gd name="T28" fmla="*/ 174 w 174"/>
              <a:gd name="T29" fmla="*/ 4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71">
                <a:moveTo>
                  <a:pt x="174" y="46"/>
                </a:moveTo>
                <a:cubicBezTo>
                  <a:pt x="95" y="0"/>
                  <a:pt x="95" y="0"/>
                  <a:pt x="95" y="0"/>
                </a:cubicBezTo>
                <a:cubicBezTo>
                  <a:pt x="95" y="23"/>
                  <a:pt x="95" y="23"/>
                  <a:pt x="95" y="23"/>
                </a:cubicBezTo>
                <a:cubicBezTo>
                  <a:pt x="54" y="23"/>
                  <a:pt x="54" y="23"/>
                  <a:pt x="54" y="23"/>
                </a:cubicBezTo>
                <a:cubicBezTo>
                  <a:pt x="52" y="23"/>
                  <a:pt x="51" y="23"/>
                  <a:pt x="49" y="23"/>
                </a:cubicBezTo>
                <a:cubicBezTo>
                  <a:pt x="21" y="26"/>
                  <a:pt x="0" y="50"/>
                  <a:pt x="0" y="78"/>
                </a:cubicBezTo>
                <a:cubicBezTo>
                  <a:pt x="0" y="271"/>
                  <a:pt x="0" y="271"/>
                  <a:pt x="0" y="271"/>
                </a:cubicBezTo>
                <a:cubicBezTo>
                  <a:pt x="0" y="271"/>
                  <a:pt x="0" y="271"/>
                  <a:pt x="0" y="271"/>
                </a:cubicBezTo>
                <a:cubicBezTo>
                  <a:pt x="23" y="271"/>
                  <a:pt x="23" y="271"/>
                  <a:pt x="23" y="271"/>
                </a:cubicBezTo>
                <a:cubicBezTo>
                  <a:pt x="46" y="271"/>
                  <a:pt x="46" y="271"/>
                  <a:pt x="46" y="271"/>
                </a:cubicBezTo>
                <a:cubicBezTo>
                  <a:pt x="46" y="78"/>
                  <a:pt x="46" y="78"/>
                  <a:pt x="46" y="78"/>
                </a:cubicBezTo>
                <a:cubicBezTo>
                  <a:pt x="46" y="73"/>
                  <a:pt x="49" y="69"/>
                  <a:pt x="54" y="69"/>
                </a:cubicBezTo>
                <a:cubicBezTo>
                  <a:pt x="95" y="69"/>
                  <a:pt x="95" y="69"/>
                  <a:pt x="95" y="69"/>
                </a:cubicBezTo>
                <a:cubicBezTo>
                  <a:pt x="95" y="92"/>
                  <a:pt x="95" y="92"/>
                  <a:pt x="95" y="92"/>
                </a:cubicBezTo>
                <a:lnTo>
                  <a:pt x="174" y="46"/>
                </a:lnTo>
                <a:close/>
              </a:path>
            </a:pathLst>
          </a:custGeom>
          <a:solidFill>
            <a:schemeClr val="accent5"/>
          </a:solidFill>
          <a:ln>
            <a:noFill/>
          </a:ln>
        </p:spPr>
        <p:txBody>
          <a:bodyPr vert="horz" wrap="square" lIns="91440" tIns="45720" rIns="91440" bIns="45720" numCol="1" anchor="t" anchorCtr="0" compatLnSpc="1"/>
          <a:lstStyle/>
          <a:p>
            <a:endParaRPr lang="en-US"/>
          </a:p>
        </p:txBody>
      </p:sp>
      <p:grpSp>
        <p:nvGrpSpPr>
          <p:cNvPr id="27" name="Group 26"/>
          <p:cNvGrpSpPr/>
          <p:nvPr/>
        </p:nvGrpSpPr>
        <p:grpSpPr>
          <a:xfrm>
            <a:off x="214734" y="4097255"/>
            <a:ext cx="3764893" cy="1297663"/>
            <a:chOff x="214734" y="4097255"/>
            <a:chExt cx="3764893" cy="1297663"/>
          </a:xfrm>
        </p:grpSpPr>
        <p:sp>
          <p:nvSpPr>
            <p:cNvPr id="13" name="Rectangle 12"/>
            <p:cNvSpPr/>
            <p:nvPr/>
          </p:nvSpPr>
          <p:spPr>
            <a:xfrm flipH="1">
              <a:off x="1121875" y="4097255"/>
              <a:ext cx="2857752" cy="1297663"/>
            </a:xfrm>
            <a:prstGeom prst="rect">
              <a:avLst/>
            </a:prstGeom>
          </p:spPr>
          <p:txBody>
            <a:bodyPr wrap="square">
              <a:spAutoFit/>
            </a:bodyPr>
            <a:lstStyle/>
            <a:p>
              <a:pP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14" name="Rectangle 13"/>
            <p:cNvSpPr/>
            <p:nvPr/>
          </p:nvSpPr>
          <p:spPr>
            <a:xfrm>
              <a:off x="214734" y="4389282"/>
              <a:ext cx="800219" cy="830997"/>
            </a:xfrm>
            <a:prstGeom prst="rect">
              <a:avLst/>
            </a:prstGeom>
          </p:spPr>
          <p:txBody>
            <a:bodyPr wrap="none">
              <a:spAutoFit/>
            </a:bodyPr>
            <a:lstStyle/>
            <a:p>
              <a:r>
                <a:rPr lang="en-US" sz="4800">
                  <a:latin typeface="dt-line-communication-01" panose="02000509000000000000" pitchFamily="49" charset="0"/>
                  <a:cs typeface="Arial" panose="020B0604020202020204" pitchFamily="34" charset="0"/>
                </a:rPr>
                <a:t>q</a:t>
              </a:r>
              <a:endParaRPr lang="en-US" sz="4800"/>
            </a:p>
          </p:txBody>
        </p:sp>
      </p:grpSp>
      <p:grpSp>
        <p:nvGrpSpPr>
          <p:cNvPr id="28" name="Group 27"/>
          <p:cNvGrpSpPr/>
          <p:nvPr/>
        </p:nvGrpSpPr>
        <p:grpSpPr>
          <a:xfrm>
            <a:off x="825576" y="1911168"/>
            <a:ext cx="3764893" cy="1297663"/>
            <a:chOff x="825576" y="1911168"/>
            <a:chExt cx="3764893" cy="1297663"/>
          </a:xfrm>
        </p:grpSpPr>
        <p:sp>
          <p:nvSpPr>
            <p:cNvPr id="16" name="Rectangle 15"/>
            <p:cNvSpPr/>
            <p:nvPr/>
          </p:nvSpPr>
          <p:spPr>
            <a:xfrm flipH="1">
              <a:off x="1732717" y="1911168"/>
              <a:ext cx="2857752" cy="1297663"/>
            </a:xfrm>
            <a:prstGeom prst="rect">
              <a:avLst/>
            </a:prstGeom>
          </p:spPr>
          <p:txBody>
            <a:bodyPr wrap="square">
              <a:spAutoFit/>
            </a:bodyPr>
            <a:lstStyle/>
            <a:p>
              <a:pP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17" name="Rectangle 16"/>
            <p:cNvSpPr/>
            <p:nvPr/>
          </p:nvSpPr>
          <p:spPr>
            <a:xfrm>
              <a:off x="825576" y="2203195"/>
              <a:ext cx="800219" cy="830997"/>
            </a:xfrm>
            <a:prstGeom prst="rect">
              <a:avLst/>
            </a:prstGeom>
          </p:spPr>
          <p:txBody>
            <a:bodyPr wrap="none">
              <a:spAutoFit/>
            </a:bodyPr>
            <a:lstStyle/>
            <a:p>
              <a:r>
                <a:rPr lang="en-US" sz="4800">
                  <a:latin typeface="dt-line-communication-01" panose="02000509000000000000" pitchFamily="49" charset="0"/>
                  <a:cs typeface="Arial" panose="020B0604020202020204" pitchFamily="34" charset="0"/>
                </a:rPr>
                <a:t>a</a:t>
              </a:r>
              <a:endParaRPr lang="en-US" sz="4800"/>
            </a:p>
          </p:txBody>
        </p:sp>
      </p:grpSp>
      <p:grpSp>
        <p:nvGrpSpPr>
          <p:cNvPr id="29" name="Group 28"/>
          <p:cNvGrpSpPr/>
          <p:nvPr/>
        </p:nvGrpSpPr>
        <p:grpSpPr>
          <a:xfrm>
            <a:off x="4544423" y="303407"/>
            <a:ext cx="2857752" cy="2116445"/>
            <a:chOff x="4544423" y="303407"/>
            <a:chExt cx="2857752" cy="2116445"/>
          </a:xfrm>
        </p:grpSpPr>
        <p:sp>
          <p:nvSpPr>
            <p:cNvPr id="18" name="Rectangle 17"/>
            <p:cNvSpPr/>
            <p:nvPr/>
          </p:nvSpPr>
          <p:spPr>
            <a:xfrm flipH="1">
              <a:off x="4544423" y="1122189"/>
              <a:ext cx="2857752" cy="1297663"/>
            </a:xfrm>
            <a:prstGeom prst="rect">
              <a:avLst/>
            </a:prstGeom>
          </p:spPr>
          <p:txBody>
            <a:bodyPr wrap="square">
              <a:spAutoFit/>
            </a:bodyPr>
            <a:lstStyle/>
            <a:p>
              <a:pPr algn="ct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ct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19" name="Rectangle 18"/>
            <p:cNvSpPr/>
            <p:nvPr/>
          </p:nvSpPr>
          <p:spPr>
            <a:xfrm>
              <a:off x="5573190" y="303407"/>
              <a:ext cx="800219" cy="830997"/>
            </a:xfrm>
            <a:prstGeom prst="rect">
              <a:avLst/>
            </a:prstGeom>
          </p:spPr>
          <p:txBody>
            <a:bodyPr wrap="none">
              <a:spAutoFit/>
            </a:bodyPr>
            <a:lstStyle/>
            <a:p>
              <a:pPr algn="ctr"/>
              <a:r>
                <a:rPr lang="en-US" sz="4800">
                  <a:latin typeface="dt-line-communication-01" panose="02000509000000000000" pitchFamily="49" charset="0"/>
                  <a:cs typeface="Arial" panose="020B0604020202020204" pitchFamily="34" charset="0"/>
                </a:rPr>
                <a:t>d</a:t>
              </a:r>
              <a:endParaRPr lang="en-US" sz="4800"/>
            </a:p>
          </p:txBody>
        </p:sp>
      </p:grpSp>
      <p:grpSp>
        <p:nvGrpSpPr>
          <p:cNvPr id="31" name="Group 30"/>
          <p:cNvGrpSpPr/>
          <p:nvPr/>
        </p:nvGrpSpPr>
        <p:grpSpPr>
          <a:xfrm>
            <a:off x="8212374" y="4097255"/>
            <a:ext cx="3764893" cy="1297663"/>
            <a:chOff x="8212374" y="4097255"/>
            <a:chExt cx="3764893" cy="1297663"/>
          </a:xfrm>
        </p:grpSpPr>
        <p:sp>
          <p:nvSpPr>
            <p:cNvPr id="22" name="Rectangle 21"/>
            <p:cNvSpPr/>
            <p:nvPr/>
          </p:nvSpPr>
          <p:spPr>
            <a:xfrm>
              <a:off x="8212374" y="4097255"/>
              <a:ext cx="2857752" cy="1297663"/>
            </a:xfrm>
            <a:prstGeom prst="rect">
              <a:avLst/>
            </a:prstGeom>
          </p:spPr>
          <p:txBody>
            <a:bodyPr wrap="square">
              <a:spAutoFit/>
            </a:bodyPr>
            <a:lstStyle/>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3" name="Rectangle 22"/>
            <p:cNvSpPr/>
            <p:nvPr/>
          </p:nvSpPr>
          <p:spPr>
            <a:xfrm flipH="1">
              <a:off x="11177048" y="4389282"/>
              <a:ext cx="800219" cy="830997"/>
            </a:xfrm>
            <a:prstGeom prst="rect">
              <a:avLst/>
            </a:prstGeom>
          </p:spPr>
          <p:txBody>
            <a:bodyPr wrap="none">
              <a:spAutoFit/>
            </a:bodyPr>
            <a:lstStyle/>
            <a:p>
              <a:pPr algn="r"/>
              <a:r>
                <a:rPr lang="en-US" sz="4800">
                  <a:latin typeface="dt-line-communication-01" panose="02000509000000000000" pitchFamily="49" charset="0"/>
                  <a:cs typeface="Arial" panose="020B0604020202020204" pitchFamily="34" charset="0"/>
                </a:rPr>
                <a:t>f</a:t>
              </a:r>
              <a:endParaRPr lang="en-US" sz="4800"/>
            </a:p>
          </p:txBody>
        </p:sp>
      </p:grpSp>
      <p:grpSp>
        <p:nvGrpSpPr>
          <p:cNvPr id="30" name="Group 29"/>
          <p:cNvGrpSpPr/>
          <p:nvPr/>
        </p:nvGrpSpPr>
        <p:grpSpPr>
          <a:xfrm>
            <a:off x="7601532" y="1911168"/>
            <a:ext cx="3764893" cy="1297663"/>
            <a:chOff x="7601532" y="1911168"/>
            <a:chExt cx="3764893" cy="1297663"/>
          </a:xfrm>
        </p:grpSpPr>
        <p:sp>
          <p:nvSpPr>
            <p:cNvPr id="24" name="Rectangle 23"/>
            <p:cNvSpPr/>
            <p:nvPr/>
          </p:nvSpPr>
          <p:spPr>
            <a:xfrm>
              <a:off x="7601532" y="1911168"/>
              <a:ext cx="2857752" cy="1297663"/>
            </a:xfrm>
            <a:prstGeom prst="rect">
              <a:avLst/>
            </a:prstGeom>
          </p:spPr>
          <p:txBody>
            <a:bodyPr wrap="square">
              <a:spAutoFit/>
            </a:bodyPr>
            <a:lstStyle/>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5" name="Rectangle 24"/>
            <p:cNvSpPr/>
            <p:nvPr/>
          </p:nvSpPr>
          <p:spPr>
            <a:xfrm flipH="1">
              <a:off x="10566206" y="2203195"/>
              <a:ext cx="800219" cy="830997"/>
            </a:xfrm>
            <a:prstGeom prst="rect">
              <a:avLst/>
            </a:prstGeom>
          </p:spPr>
          <p:txBody>
            <a:bodyPr wrap="none">
              <a:spAutoFit/>
            </a:bodyPr>
            <a:lstStyle/>
            <a:p>
              <a:pPr algn="r"/>
              <a:r>
                <a:rPr lang="en-US" sz="4800">
                  <a:latin typeface="dt-line-communication-01" panose="02000509000000000000" pitchFamily="49" charset="0"/>
                  <a:cs typeface="Arial" panose="020B0604020202020204" pitchFamily="34" charset="0"/>
                </a:rPr>
                <a:t>c</a:t>
              </a:r>
              <a:endParaRPr lang="en-US" sz="48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40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10" presetClass="entr" presetSubtype="0" fill="hold" nodeType="withEffect">
                                  <p:stCondLst>
                                    <p:cond delay="4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5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6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7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80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6844990" y="5109297"/>
            <a:ext cx="687003" cy="687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ctr"/>
            <a:r>
              <a:rPr lang="en-US" sz="3600">
                <a:solidFill>
                  <a:srgbClr val="FFFFFF"/>
                </a:solidFill>
                <a:latin typeface="dt-line-business-01" panose="02000509000000000000" pitchFamily="49" charset="0"/>
                <a:cs typeface="Arial" panose="020B0604020202020204" pitchFamily="34" charset="0"/>
              </a:rPr>
              <a:t>v</a:t>
            </a:r>
          </a:p>
        </p:txBody>
      </p:sp>
      <p:sp>
        <p:nvSpPr>
          <p:cNvPr id="56" name="Oval 55"/>
          <p:cNvSpPr/>
          <p:nvPr/>
        </p:nvSpPr>
        <p:spPr>
          <a:xfrm>
            <a:off x="4459256" y="5109297"/>
            <a:ext cx="687003" cy="6870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ctr"/>
            <a:r>
              <a:rPr lang="en-US" sz="3600">
                <a:solidFill>
                  <a:srgbClr val="FFFFFF"/>
                </a:solidFill>
                <a:latin typeface="dt-line-business-01" panose="02000509000000000000" pitchFamily="49" charset="0"/>
                <a:cs typeface="Arial" panose="020B0604020202020204" pitchFamily="34" charset="0"/>
              </a:rPr>
              <a:t>T</a:t>
            </a:r>
          </a:p>
        </p:txBody>
      </p:sp>
      <p:sp>
        <p:nvSpPr>
          <p:cNvPr id="54" name="Oval 53"/>
          <p:cNvSpPr/>
          <p:nvPr/>
        </p:nvSpPr>
        <p:spPr>
          <a:xfrm>
            <a:off x="6844990" y="1986105"/>
            <a:ext cx="687003" cy="687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ctr"/>
            <a:r>
              <a:rPr lang="en-US" sz="3600">
                <a:solidFill>
                  <a:srgbClr val="FFFFFF"/>
                </a:solidFill>
                <a:latin typeface="dt-line-business-01" panose="02000509000000000000" pitchFamily="49" charset="0"/>
                <a:cs typeface="Arial" panose="020B0604020202020204" pitchFamily="34" charset="0"/>
              </a:rPr>
              <a:t>j</a:t>
            </a:r>
          </a:p>
        </p:txBody>
      </p:sp>
      <p:sp>
        <p:nvSpPr>
          <p:cNvPr id="53" name="Oval 52"/>
          <p:cNvSpPr/>
          <p:nvPr/>
        </p:nvSpPr>
        <p:spPr>
          <a:xfrm>
            <a:off x="4459256" y="1986105"/>
            <a:ext cx="687003" cy="6870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ctr"/>
            <a:r>
              <a:rPr lang="en-US" sz="3600">
                <a:solidFill>
                  <a:srgbClr val="FFFFFF"/>
                </a:solidFill>
                <a:latin typeface="dt-line-business-01" panose="02000509000000000000" pitchFamily="49" charset="0"/>
                <a:cs typeface="Arial" panose="020B0604020202020204" pitchFamily="34" charset="0"/>
              </a:rPr>
              <a:t>l</a:t>
            </a:r>
          </a:p>
        </p:txBody>
      </p:sp>
      <p:grpSp>
        <p:nvGrpSpPr>
          <p:cNvPr id="3" name="Group 2"/>
          <p:cNvGrpSpPr/>
          <p:nvPr/>
        </p:nvGrpSpPr>
        <p:grpSpPr>
          <a:xfrm>
            <a:off x="4205654" y="2158580"/>
            <a:ext cx="3429000" cy="3448431"/>
            <a:chOff x="4381500" y="2139220"/>
            <a:chExt cx="3429000" cy="3448430"/>
          </a:xfrm>
        </p:grpSpPr>
        <p:sp>
          <p:nvSpPr>
            <p:cNvPr id="4" name="Oval 3"/>
            <p:cNvSpPr/>
            <p:nvPr/>
          </p:nvSpPr>
          <p:spPr>
            <a:xfrm>
              <a:off x="4381500" y="2156268"/>
              <a:ext cx="3429000" cy="3431382"/>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a:off x="4508500" y="2285818"/>
              <a:ext cx="3173413" cy="3176419"/>
            </a:xfrm>
            <a:prstGeom prst="arc">
              <a:avLst>
                <a:gd name="adj1" fmla="val 16200000"/>
                <a:gd name="adj2" fmla="val 10199351"/>
              </a:avLst>
            </a:prstGeom>
            <a:ln w="254000" cap="rnd"/>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913897" y="2139220"/>
              <a:ext cx="351378" cy="276999"/>
            </a:xfrm>
            <a:prstGeom prst="rect">
              <a:avLst/>
            </a:prstGeom>
            <a:noFill/>
          </p:spPr>
          <p:txBody>
            <a:bodyPr wrap="none" rtlCol="0">
              <a:spAutoFit/>
            </a:bodyPr>
            <a:lstStyle/>
            <a:p>
              <a:r>
                <a:rPr lang="en-US" sz="1200"/>
                <a:t>04</a:t>
              </a:r>
            </a:p>
          </p:txBody>
        </p:sp>
      </p:grpSp>
      <p:grpSp>
        <p:nvGrpSpPr>
          <p:cNvPr id="7" name="Group 6"/>
          <p:cNvGrpSpPr/>
          <p:nvPr/>
        </p:nvGrpSpPr>
        <p:grpSpPr>
          <a:xfrm>
            <a:off x="4462831" y="2418682"/>
            <a:ext cx="2914651" cy="2938120"/>
            <a:chOff x="4638675" y="2399327"/>
            <a:chExt cx="2914650" cy="2938120"/>
          </a:xfrm>
        </p:grpSpPr>
        <p:sp>
          <p:nvSpPr>
            <p:cNvPr id="8" name="Oval 7"/>
            <p:cNvSpPr/>
            <p:nvPr/>
          </p:nvSpPr>
          <p:spPr>
            <a:xfrm>
              <a:off x="4638675" y="2413272"/>
              <a:ext cx="2914650" cy="2924175"/>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4760685" y="2540045"/>
              <a:ext cx="2670629" cy="2670629"/>
            </a:xfrm>
            <a:prstGeom prst="arc">
              <a:avLst>
                <a:gd name="adj1" fmla="val 16200000"/>
                <a:gd name="adj2" fmla="val 8260927"/>
              </a:avLst>
            </a:prstGeom>
            <a:ln w="254000" cap="rnd">
              <a:solidFill>
                <a:schemeClr val="accent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913897" y="2399327"/>
              <a:ext cx="351378" cy="276999"/>
            </a:xfrm>
            <a:prstGeom prst="rect">
              <a:avLst/>
            </a:prstGeom>
            <a:noFill/>
          </p:spPr>
          <p:txBody>
            <a:bodyPr wrap="none" rtlCol="0">
              <a:spAutoFit/>
            </a:bodyPr>
            <a:lstStyle/>
            <a:p>
              <a:r>
                <a:rPr lang="en-US" sz="1200"/>
                <a:t>03</a:t>
              </a:r>
            </a:p>
          </p:txBody>
        </p:sp>
      </p:grpSp>
      <p:grpSp>
        <p:nvGrpSpPr>
          <p:cNvPr id="11" name="Group 10"/>
          <p:cNvGrpSpPr/>
          <p:nvPr/>
        </p:nvGrpSpPr>
        <p:grpSpPr>
          <a:xfrm>
            <a:off x="4715751" y="2669665"/>
            <a:ext cx="2408803" cy="2433391"/>
            <a:chOff x="4891598" y="2650306"/>
            <a:chExt cx="2408802" cy="2433390"/>
          </a:xfrm>
        </p:grpSpPr>
        <p:sp>
          <p:nvSpPr>
            <p:cNvPr id="12" name="Oval 11"/>
            <p:cNvSpPr/>
            <p:nvPr/>
          </p:nvSpPr>
          <p:spPr>
            <a:xfrm>
              <a:off x="4891598" y="2667022"/>
              <a:ext cx="2408802" cy="2416674"/>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5014911" y="2789509"/>
              <a:ext cx="2166938" cy="2166938"/>
            </a:xfrm>
            <a:prstGeom prst="arc">
              <a:avLst>
                <a:gd name="adj1" fmla="val 16200000"/>
                <a:gd name="adj2" fmla="val 3589966"/>
              </a:avLst>
            </a:prstGeom>
            <a:noFill/>
            <a:ln w="254000" cap="rnd">
              <a:solidFill>
                <a:schemeClr val="accent3"/>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913896" y="2650306"/>
              <a:ext cx="351378" cy="276999"/>
            </a:xfrm>
            <a:prstGeom prst="rect">
              <a:avLst/>
            </a:prstGeom>
            <a:noFill/>
          </p:spPr>
          <p:txBody>
            <a:bodyPr wrap="none" rtlCol="0">
              <a:spAutoFit/>
            </a:bodyPr>
            <a:lstStyle/>
            <a:p>
              <a:r>
                <a:rPr lang="en-US" sz="1200"/>
                <a:t>02</a:t>
              </a:r>
            </a:p>
          </p:txBody>
        </p:sp>
      </p:grpSp>
      <p:grpSp>
        <p:nvGrpSpPr>
          <p:cNvPr id="15" name="Group 14"/>
          <p:cNvGrpSpPr/>
          <p:nvPr/>
        </p:nvGrpSpPr>
        <p:grpSpPr>
          <a:xfrm>
            <a:off x="4956514" y="2903340"/>
            <a:ext cx="1932024" cy="1953400"/>
            <a:chOff x="5132360" y="2883985"/>
            <a:chExt cx="1932024" cy="1953400"/>
          </a:xfrm>
        </p:grpSpPr>
        <p:sp>
          <p:nvSpPr>
            <p:cNvPr id="16" name="Oval 15"/>
            <p:cNvSpPr/>
            <p:nvPr/>
          </p:nvSpPr>
          <p:spPr>
            <a:xfrm>
              <a:off x="5132360" y="2899047"/>
              <a:ext cx="1932024" cy="1938338"/>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a:off x="5257799" y="3032395"/>
              <a:ext cx="1681164" cy="1681164"/>
            </a:xfrm>
            <a:prstGeom prst="arc">
              <a:avLst>
                <a:gd name="adj1" fmla="val 16200000"/>
                <a:gd name="adj2" fmla="val 21341470"/>
              </a:avLst>
            </a:prstGeom>
            <a:noFill/>
            <a:ln w="254000" cap="rnd">
              <a:solidFill>
                <a:schemeClr val="accent4"/>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913897" y="2883985"/>
              <a:ext cx="351378" cy="276999"/>
            </a:xfrm>
            <a:prstGeom prst="rect">
              <a:avLst/>
            </a:prstGeom>
            <a:noFill/>
          </p:spPr>
          <p:txBody>
            <a:bodyPr wrap="none" rtlCol="0">
              <a:spAutoFit/>
            </a:bodyPr>
            <a:lstStyle/>
            <a:p>
              <a:r>
                <a:rPr lang="en-US" sz="1200"/>
                <a:t>01</a:t>
              </a:r>
            </a:p>
          </p:txBody>
        </p:sp>
      </p:grpSp>
      <p:grpSp>
        <p:nvGrpSpPr>
          <p:cNvPr id="19" name="Group 18"/>
          <p:cNvGrpSpPr/>
          <p:nvPr/>
        </p:nvGrpSpPr>
        <p:grpSpPr>
          <a:xfrm>
            <a:off x="5032202" y="3180345"/>
            <a:ext cx="1775901" cy="1422399"/>
            <a:chOff x="5208048" y="3160984"/>
            <a:chExt cx="1775901" cy="1422399"/>
          </a:xfrm>
        </p:grpSpPr>
        <p:sp>
          <p:nvSpPr>
            <p:cNvPr id="20" name="Oval 19"/>
            <p:cNvSpPr/>
            <p:nvPr/>
          </p:nvSpPr>
          <p:spPr>
            <a:xfrm>
              <a:off x="5387974" y="3160984"/>
              <a:ext cx="1422399" cy="1422399"/>
            </a:xfrm>
            <a:prstGeom prst="ellipse">
              <a:avLst/>
            </a:prstGeom>
            <a:solidFill>
              <a:schemeClr val="tx1">
                <a:lumMod val="10000"/>
                <a:lumOff val="90000"/>
              </a:schemeClr>
            </a:solidFill>
            <a:ln w="254000" cap="rnd">
              <a:noFill/>
            </a:ln>
            <a:effectLst>
              <a:outerShdw blurRad="177800" sx="103000" sy="103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 Placeholder 7"/>
            <p:cNvSpPr txBox="1"/>
            <p:nvPr/>
          </p:nvSpPr>
          <p:spPr>
            <a:xfrm>
              <a:off x="5208048" y="3669295"/>
              <a:ext cx="1775901" cy="4121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50000"/>
                </a:lnSpc>
              </a:pPr>
              <a:r>
                <a:rPr lang="en-US" sz="1800">
                  <a:solidFill>
                    <a:schemeClr val="bg2">
                      <a:lumMod val="25000"/>
                    </a:schemeClr>
                  </a:solidFill>
                </a:rPr>
                <a:t>GROWTH </a:t>
              </a:r>
            </a:p>
            <a:p>
              <a:pPr algn="ctr">
                <a:lnSpc>
                  <a:spcPct val="50000"/>
                </a:lnSpc>
              </a:pPr>
              <a:r>
                <a:rPr lang="en-US" sz="1800">
                  <a:solidFill>
                    <a:schemeClr val="bg2">
                      <a:lumMod val="25000"/>
                    </a:schemeClr>
                  </a:solidFill>
                </a:rPr>
                <a:t>CIRCULAR</a:t>
              </a:r>
            </a:p>
          </p:txBody>
        </p:sp>
      </p:grpSp>
      <p:grpSp>
        <p:nvGrpSpPr>
          <p:cNvPr id="57" name="Group 56"/>
          <p:cNvGrpSpPr/>
          <p:nvPr/>
        </p:nvGrpSpPr>
        <p:grpSpPr>
          <a:xfrm>
            <a:off x="1161081" y="1503011"/>
            <a:ext cx="3168341" cy="1483630"/>
            <a:chOff x="1161081" y="1503011"/>
            <a:chExt cx="3168341" cy="1483630"/>
          </a:xfrm>
        </p:grpSpPr>
        <p:grpSp>
          <p:nvGrpSpPr>
            <p:cNvPr id="37" name="Group 36"/>
            <p:cNvGrpSpPr/>
            <p:nvPr/>
          </p:nvGrpSpPr>
          <p:grpSpPr>
            <a:xfrm flipH="1">
              <a:off x="1161081" y="2034291"/>
              <a:ext cx="3168341" cy="952350"/>
              <a:chOff x="4813566" y="3108493"/>
              <a:chExt cx="3168341" cy="952349"/>
            </a:xfrm>
          </p:grpSpPr>
          <p:sp>
            <p:nvSpPr>
              <p:cNvPr id="38" name="Rectangle 37"/>
              <p:cNvSpPr/>
              <p:nvPr/>
            </p:nvSpPr>
            <p:spPr>
              <a:xfrm>
                <a:off x="4813566" y="3538194"/>
                <a:ext cx="3168341" cy="522648"/>
              </a:xfrm>
              <a:prstGeom prst="rect">
                <a:avLst/>
              </a:prstGeom>
            </p:spPr>
            <p:txBody>
              <a:bodyPr wrap="square" lIns="243840" rIns="243840" bIns="60960">
                <a:spAutoFit/>
              </a:bodyPr>
              <a:lstStyle/>
              <a:p>
                <a:pPr algn="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39" name="Rectangle 38"/>
              <p:cNvSpPr/>
              <p:nvPr/>
            </p:nvSpPr>
            <p:spPr>
              <a:xfrm>
                <a:off x="4860598" y="3108493"/>
                <a:ext cx="2510800" cy="436401"/>
              </a:xfrm>
              <a:prstGeom prst="rect">
                <a:avLst/>
              </a:prstGeom>
            </p:spPr>
            <p:txBody>
              <a:bodyPr wrap="square" lIns="243840" rIns="243840" bIns="60960">
                <a:spAutoFit/>
              </a:bodyPr>
              <a:lstStyle/>
              <a:p>
                <a:pPr algn="r">
                  <a:lnSpc>
                    <a:spcPct val="89000"/>
                  </a:lnSpc>
                </a:pPr>
                <a:r>
                  <a:rPr lang="en-US" sz="2400">
                    <a:solidFill>
                      <a:schemeClr val="tx1">
                        <a:lumMod val="90000"/>
                        <a:lumOff val="10000"/>
                      </a:schemeClr>
                    </a:solidFill>
                  </a:rPr>
                  <a:t>Category</a:t>
                </a:r>
                <a:r>
                  <a:rPr lang="en-US" sz="2400" b="1">
                    <a:solidFill>
                      <a:schemeClr val="tx1">
                        <a:lumMod val="90000"/>
                        <a:lumOff val="10000"/>
                      </a:schemeClr>
                    </a:solidFill>
                  </a:rPr>
                  <a:t> </a:t>
                </a:r>
                <a:r>
                  <a:rPr lang="en-US" sz="2400">
                    <a:solidFill>
                      <a:schemeClr val="tx1">
                        <a:lumMod val="90000"/>
                        <a:lumOff val="10000"/>
                      </a:schemeClr>
                    </a:solidFill>
                  </a:rPr>
                  <a:t>01</a:t>
                </a:r>
              </a:p>
            </p:txBody>
          </p:sp>
        </p:grpSp>
        <p:sp>
          <p:nvSpPr>
            <p:cNvPr id="46" name="Rectangle 45"/>
            <p:cNvSpPr/>
            <p:nvPr/>
          </p:nvSpPr>
          <p:spPr>
            <a:xfrm flipH="1">
              <a:off x="2564244" y="1503011"/>
              <a:ext cx="1690631" cy="655564"/>
            </a:xfrm>
            <a:prstGeom prst="rect">
              <a:avLst/>
            </a:prstGeom>
          </p:spPr>
          <p:txBody>
            <a:bodyPr wrap="square" lIns="243840" rIns="243840" bIns="60960">
              <a:spAutoFit/>
            </a:bodyPr>
            <a:lstStyle/>
            <a:p>
              <a:pPr algn="r">
                <a:lnSpc>
                  <a:spcPct val="89000"/>
                </a:lnSpc>
              </a:pPr>
              <a:r>
                <a:rPr lang="en-US" sz="4000">
                  <a:solidFill>
                    <a:schemeClr val="tx1">
                      <a:lumMod val="90000"/>
                      <a:lumOff val="10000"/>
                    </a:schemeClr>
                  </a:solidFill>
                  <a:latin typeface="+mj-lt"/>
                </a:rPr>
                <a:t>25%</a:t>
              </a:r>
            </a:p>
          </p:txBody>
        </p:sp>
      </p:grpSp>
      <p:grpSp>
        <p:nvGrpSpPr>
          <p:cNvPr id="58" name="Group 57"/>
          <p:cNvGrpSpPr/>
          <p:nvPr/>
        </p:nvGrpSpPr>
        <p:grpSpPr>
          <a:xfrm>
            <a:off x="7557919" y="1503011"/>
            <a:ext cx="3121308" cy="1482733"/>
            <a:chOff x="7557919" y="1503011"/>
            <a:chExt cx="3121308" cy="1482733"/>
          </a:xfrm>
        </p:grpSpPr>
        <p:grpSp>
          <p:nvGrpSpPr>
            <p:cNvPr id="34" name="Group 33"/>
            <p:cNvGrpSpPr/>
            <p:nvPr/>
          </p:nvGrpSpPr>
          <p:grpSpPr>
            <a:xfrm flipH="1">
              <a:off x="7557919" y="2034292"/>
              <a:ext cx="3121308" cy="951452"/>
              <a:chOff x="4250090" y="3108493"/>
              <a:chExt cx="3121308" cy="951451"/>
            </a:xfrm>
          </p:grpSpPr>
          <p:sp>
            <p:nvSpPr>
              <p:cNvPr id="35" name="Rectangle 34"/>
              <p:cNvSpPr/>
              <p:nvPr/>
            </p:nvSpPr>
            <p:spPr>
              <a:xfrm>
                <a:off x="4250090" y="3513897"/>
                <a:ext cx="3121308" cy="546047"/>
              </a:xfrm>
              <a:prstGeom prst="rect">
                <a:avLst/>
              </a:prstGeom>
            </p:spPr>
            <p:txBody>
              <a:bodyPr wrap="square" lIns="243840" rIns="243840" bIns="60960">
                <a:spAutoFit/>
              </a:bodyPr>
              <a:lstStyle/>
              <a:p>
                <a:pP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36" name="Rectangle 35"/>
              <p:cNvSpPr/>
              <p:nvPr/>
            </p:nvSpPr>
            <p:spPr>
              <a:xfrm>
                <a:off x="4860598" y="3108493"/>
                <a:ext cx="2510800" cy="436402"/>
              </a:xfrm>
              <a:prstGeom prst="rect">
                <a:avLst/>
              </a:prstGeom>
            </p:spPr>
            <p:txBody>
              <a:bodyPr wrap="square" lIns="243840" rIns="243840" bIns="60960">
                <a:spAutoFit/>
              </a:bodyPr>
              <a:lstStyle/>
              <a:p>
                <a:pPr>
                  <a:lnSpc>
                    <a:spcPct val="89000"/>
                  </a:lnSpc>
                </a:pPr>
                <a:r>
                  <a:rPr lang="en-US" sz="2400">
                    <a:solidFill>
                      <a:schemeClr val="tx1">
                        <a:lumMod val="90000"/>
                        <a:lumOff val="10000"/>
                      </a:schemeClr>
                    </a:solidFill>
                  </a:rPr>
                  <a:t>Category 02</a:t>
                </a:r>
              </a:p>
            </p:txBody>
          </p:sp>
        </p:grpSp>
        <p:sp>
          <p:nvSpPr>
            <p:cNvPr id="47" name="Rectangle 46"/>
            <p:cNvSpPr/>
            <p:nvPr/>
          </p:nvSpPr>
          <p:spPr>
            <a:xfrm flipH="1">
              <a:off x="7557924" y="1503011"/>
              <a:ext cx="1690631" cy="655564"/>
            </a:xfrm>
            <a:prstGeom prst="rect">
              <a:avLst/>
            </a:prstGeom>
          </p:spPr>
          <p:txBody>
            <a:bodyPr wrap="square" lIns="243840" rIns="243840" bIns="60960">
              <a:spAutoFit/>
            </a:bodyPr>
            <a:lstStyle/>
            <a:p>
              <a:pPr>
                <a:lnSpc>
                  <a:spcPct val="89000"/>
                </a:lnSpc>
              </a:pPr>
              <a:r>
                <a:rPr lang="en-US" sz="4000">
                  <a:solidFill>
                    <a:schemeClr val="tx1">
                      <a:lumMod val="90000"/>
                      <a:lumOff val="10000"/>
                    </a:schemeClr>
                  </a:solidFill>
                  <a:latin typeface="+mj-lt"/>
                </a:rPr>
                <a:t>45%</a:t>
              </a:r>
            </a:p>
          </p:txBody>
        </p:sp>
      </p:grpSp>
      <p:grpSp>
        <p:nvGrpSpPr>
          <p:cNvPr id="60" name="Group 59"/>
          <p:cNvGrpSpPr/>
          <p:nvPr/>
        </p:nvGrpSpPr>
        <p:grpSpPr>
          <a:xfrm>
            <a:off x="1308805" y="4511482"/>
            <a:ext cx="3042611" cy="1471947"/>
            <a:chOff x="1308805" y="4511482"/>
            <a:chExt cx="3042611" cy="1471947"/>
          </a:xfrm>
        </p:grpSpPr>
        <p:grpSp>
          <p:nvGrpSpPr>
            <p:cNvPr id="31" name="Group 30"/>
            <p:cNvGrpSpPr/>
            <p:nvPr/>
          </p:nvGrpSpPr>
          <p:grpSpPr>
            <a:xfrm flipH="1">
              <a:off x="1308805" y="5086499"/>
              <a:ext cx="3042611" cy="896930"/>
              <a:chOff x="4791572" y="3108493"/>
              <a:chExt cx="3042611" cy="896929"/>
            </a:xfrm>
          </p:grpSpPr>
          <p:sp>
            <p:nvSpPr>
              <p:cNvPr id="32" name="Rectangle 31"/>
              <p:cNvSpPr/>
              <p:nvPr/>
            </p:nvSpPr>
            <p:spPr>
              <a:xfrm>
                <a:off x="4791572" y="3482774"/>
                <a:ext cx="3042611" cy="522648"/>
              </a:xfrm>
              <a:prstGeom prst="rect">
                <a:avLst/>
              </a:prstGeom>
            </p:spPr>
            <p:txBody>
              <a:bodyPr wrap="square" lIns="243840" rIns="243840" bIns="60960">
                <a:spAutoFit/>
              </a:bodyPr>
              <a:lstStyle/>
              <a:p>
                <a:pPr algn="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33" name="Rectangle 32"/>
              <p:cNvSpPr/>
              <p:nvPr/>
            </p:nvSpPr>
            <p:spPr>
              <a:xfrm>
                <a:off x="4860598" y="3108493"/>
                <a:ext cx="2510800" cy="436402"/>
              </a:xfrm>
              <a:prstGeom prst="rect">
                <a:avLst/>
              </a:prstGeom>
            </p:spPr>
            <p:txBody>
              <a:bodyPr wrap="square" lIns="243840" rIns="243840" bIns="60960">
                <a:spAutoFit/>
              </a:bodyPr>
              <a:lstStyle/>
              <a:p>
                <a:pPr algn="r">
                  <a:lnSpc>
                    <a:spcPct val="89000"/>
                  </a:lnSpc>
                </a:pPr>
                <a:r>
                  <a:rPr lang="en-US" sz="2400">
                    <a:solidFill>
                      <a:schemeClr val="tx1">
                        <a:lumMod val="90000"/>
                        <a:lumOff val="10000"/>
                      </a:schemeClr>
                    </a:solidFill>
                  </a:rPr>
                  <a:t>Category 03</a:t>
                </a:r>
              </a:p>
            </p:txBody>
          </p:sp>
        </p:grpSp>
        <p:sp>
          <p:nvSpPr>
            <p:cNvPr id="48" name="Rectangle 47"/>
            <p:cNvSpPr/>
            <p:nvPr/>
          </p:nvSpPr>
          <p:spPr>
            <a:xfrm flipH="1">
              <a:off x="2564244" y="4511482"/>
              <a:ext cx="1690631" cy="655564"/>
            </a:xfrm>
            <a:prstGeom prst="rect">
              <a:avLst/>
            </a:prstGeom>
          </p:spPr>
          <p:txBody>
            <a:bodyPr wrap="square" lIns="243840" rIns="243840" bIns="60960">
              <a:spAutoFit/>
            </a:bodyPr>
            <a:lstStyle/>
            <a:p>
              <a:pPr algn="r">
                <a:lnSpc>
                  <a:spcPct val="89000"/>
                </a:lnSpc>
              </a:pPr>
              <a:r>
                <a:rPr lang="en-US" sz="4000">
                  <a:solidFill>
                    <a:schemeClr val="tx1">
                      <a:lumMod val="90000"/>
                      <a:lumOff val="10000"/>
                    </a:schemeClr>
                  </a:solidFill>
                  <a:latin typeface="+mj-lt"/>
                </a:rPr>
                <a:t>70%</a:t>
              </a:r>
            </a:p>
          </p:txBody>
        </p:sp>
      </p:grpSp>
      <p:grpSp>
        <p:nvGrpSpPr>
          <p:cNvPr id="59" name="Group 58"/>
          <p:cNvGrpSpPr/>
          <p:nvPr/>
        </p:nvGrpSpPr>
        <p:grpSpPr>
          <a:xfrm>
            <a:off x="7557918" y="4511482"/>
            <a:ext cx="3220917" cy="1484976"/>
            <a:chOff x="7557918" y="4511482"/>
            <a:chExt cx="3220917" cy="1484976"/>
          </a:xfrm>
        </p:grpSpPr>
        <p:grpSp>
          <p:nvGrpSpPr>
            <p:cNvPr id="25" name="Group 24"/>
            <p:cNvGrpSpPr/>
            <p:nvPr/>
          </p:nvGrpSpPr>
          <p:grpSpPr>
            <a:xfrm flipH="1">
              <a:off x="7557918" y="5086500"/>
              <a:ext cx="3220917" cy="909958"/>
              <a:chOff x="4150482" y="3108493"/>
              <a:chExt cx="3220917" cy="909957"/>
            </a:xfrm>
          </p:grpSpPr>
          <p:sp>
            <p:nvSpPr>
              <p:cNvPr id="26" name="Rectangle 25"/>
              <p:cNvSpPr/>
              <p:nvPr/>
            </p:nvSpPr>
            <p:spPr>
              <a:xfrm>
                <a:off x="4150482" y="3472404"/>
                <a:ext cx="3220917" cy="546046"/>
              </a:xfrm>
              <a:prstGeom prst="rect">
                <a:avLst/>
              </a:prstGeom>
            </p:spPr>
            <p:txBody>
              <a:bodyPr wrap="square" lIns="243840" rIns="243840" bIns="60960">
                <a:spAutoFit/>
              </a:bodyPr>
              <a:lstStyle/>
              <a:p>
                <a:pP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27" name="Rectangle 26"/>
              <p:cNvSpPr/>
              <p:nvPr/>
            </p:nvSpPr>
            <p:spPr>
              <a:xfrm>
                <a:off x="4860598" y="3108493"/>
                <a:ext cx="2510800" cy="436402"/>
              </a:xfrm>
              <a:prstGeom prst="rect">
                <a:avLst/>
              </a:prstGeom>
            </p:spPr>
            <p:txBody>
              <a:bodyPr wrap="square" lIns="243840" rIns="243840" bIns="60960">
                <a:spAutoFit/>
              </a:bodyPr>
              <a:lstStyle/>
              <a:p>
                <a:pPr>
                  <a:lnSpc>
                    <a:spcPct val="89000"/>
                  </a:lnSpc>
                </a:pPr>
                <a:r>
                  <a:rPr lang="en-US" sz="2400">
                    <a:solidFill>
                      <a:schemeClr val="tx1">
                        <a:lumMod val="90000"/>
                        <a:lumOff val="10000"/>
                      </a:schemeClr>
                    </a:solidFill>
                  </a:rPr>
                  <a:t>Category 04</a:t>
                </a:r>
              </a:p>
            </p:txBody>
          </p:sp>
        </p:grpSp>
        <p:sp>
          <p:nvSpPr>
            <p:cNvPr id="49" name="Rectangle 48"/>
            <p:cNvSpPr/>
            <p:nvPr/>
          </p:nvSpPr>
          <p:spPr>
            <a:xfrm flipH="1">
              <a:off x="7557924" y="4511482"/>
              <a:ext cx="1690631" cy="655564"/>
            </a:xfrm>
            <a:prstGeom prst="rect">
              <a:avLst/>
            </a:prstGeom>
          </p:spPr>
          <p:txBody>
            <a:bodyPr wrap="square" lIns="243840" rIns="243840" bIns="60960">
              <a:spAutoFit/>
            </a:bodyPr>
            <a:lstStyle/>
            <a:p>
              <a:pPr>
                <a:lnSpc>
                  <a:spcPct val="89000"/>
                </a:lnSpc>
              </a:pPr>
              <a:r>
                <a:rPr lang="en-US" sz="4000">
                  <a:solidFill>
                    <a:schemeClr val="tx1">
                      <a:lumMod val="90000"/>
                      <a:lumOff val="10000"/>
                    </a:schemeClr>
                  </a:solidFill>
                  <a:latin typeface="+mj-lt"/>
                </a:rPr>
                <a:t>80%</a:t>
              </a:r>
            </a:p>
          </p:txBody>
        </p:sp>
      </p:grpSp>
      <p:sp>
        <p:nvSpPr>
          <p:cNvPr id="61" name="Title 1"/>
          <p:cNvSpPr txBox="1"/>
          <p:nvPr/>
        </p:nvSpPr>
        <p:spPr>
          <a:xfrm>
            <a:off x="3589971" y="442599"/>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Growth in a circular chart</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360"/>
                                          </p:val>
                                        </p:tav>
                                        <p:tav tm="100000">
                                          <p:val>
                                            <p:fltVal val="0"/>
                                          </p:val>
                                        </p:tav>
                                      </p:tavLst>
                                    </p:anim>
                                    <p:animEffect transition="in" filter="fade">
                                      <p:cBhvr>
                                        <p:cTn id="16" dur="500"/>
                                        <p:tgtEl>
                                          <p:spTgt spid="11"/>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49" presetClass="entr" presetSubtype="0" decel="100000" fill="hold" nodeType="withEffect">
                                  <p:stCondLst>
                                    <p:cond delay="60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 calcmode="lin" valueType="num">
                                      <p:cBhvr>
                                        <p:cTn id="27" dur="500" fill="hold"/>
                                        <p:tgtEl>
                                          <p:spTgt spid="3"/>
                                        </p:tgtEl>
                                        <p:attrNameLst>
                                          <p:attrName>style.rotation</p:attrName>
                                        </p:attrNameLst>
                                      </p:cBhvr>
                                      <p:tavLst>
                                        <p:tav tm="0">
                                          <p:val>
                                            <p:fltVal val="360"/>
                                          </p:val>
                                        </p:tav>
                                        <p:tav tm="100000">
                                          <p:val>
                                            <p:fltVal val="0"/>
                                          </p:val>
                                        </p:tav>
                                      </p:tavLst>
                                    </p:anim>
                                    <p:animEffect transition="in" filter="fade">
                                      <p:cBhvr>
                                        <p:cTn id="28" dur="500"/>
                                        <p:tgtEl>
                                          <p:spTgt spid="3"/>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 calcmode="lin" valueType="num">
                                      <p:cBhvr>
                                        <p:cTn id="33" dur="500" fill="hold"/>
                                        <p:tgtEl>
                                          <p:spTgt spid="53"/>
                                        </p:tgtEl>
                                        <p:attrNameLst>
                                          <p:attrName>style.rotation</p:attrName>
                                        </p:attrNameLst>
                                      </p:cBhvr>
                                      <p:tavLst>
                                        <p:tav tm="0">
                                          <p:val>
                                            <p:fltVal val="360"/>
                                          </p:val>
                                        </p:tav>
                                        <p:tav tm="100000">
                                          <p:val>
                                            <p:fltVal val="0"/>
                                          </p:val>
                                        </p:tav>
                                      </p:tavLst>
                                    </p:anim>
                                    <p:animEffect transition="in" filter="fade">
                                      <p:cBhvr>
                                        <p:cTn id="34" dur="500"/>
                                        <p:tgtEl>
                                          <p:spTgt spid="53"/>
                                        </p:tgtEl>
                                      </p:cBhvr>
                                    </p:animEffect>
                                  </p:childTnLst>
                                </p:cTn>
                              </p:par>
                              <p:par>
                                <p:cTn id="35" presetID="49" presetClass="entr" presetSubtype="0" decel="100000" fill="hold" grpId="0" nodeType="withEffect">
                                  <p:stCondLst>
                                    <p:cond delay="1000"/>
                                  </p:stCondLst>
                                  <p:childTnLst>
                                    <p:set>
                                      <p:cBhvr>
                                        <p:cTn id="36" dur="1" fill="hold">
                                          <p:stCondLst>
                                            <p:cond delay="0"/>
                                          </p:stCondLst>
                                        </p:cTn>
                                        <p:tgtEl>
                                          <p:spTgt spid="54"/>
                                        </p:tgtEl>
                                        <p:attrNameLst>
                                          <p:attrName>style.visibility</p:attrName>
                                        </p:attrNameLst>
                                      </p:cBhvr>
                                      <p:to>
                                        <p:strVal val="visible"/>
                                      </p:to>
                                    </p:set>
                                    <p:anim calcmode="lin" valueType="num">
                                      <p:cBhvr>
                                        <p:cTn id="37" dur="500" fill="hold"/>
                                        <p:tgtEl>
                                          <p:spTgt spid="54"/>
                                        </p:tgtEl>
                                        <p:attrNameLst>
                                          <p:attrName>ppt_w</p:attrName>
                                        </p:attrNameLst>
                                      </p:cBhvr>
                                      <p:tavLst>
                                        <p:tav tm="0">
                                          <p:val>
                                            <p:fltVal val="0"/>
                                          </p:val>
                                        </p:tav>
                                        <p:tav tm="100000">
                                          <p:val>
                                            <p:strVal val="#ppt_w"/>
                                          </p:val>
                                        </p:tav>
                                      </p:tavLst>
                                    </p:anim>
                                    <p:anim calcmode="lin" valueType="num">
                                      <p:cBhvr>
                                        <p:cTn id="38" dur="500" fill="hold"/>
                                        <p:tgtEl>
                                          <p:spTgt spid="54"/>
                                        </p:tgtEl>
                                        <p:attrNameLst>
                                          <p:attrName>ppt_h</p:attrName>
                                        </p:attrNameLst>
                                      </p:cBhvr>
                                      <p:tavLst>
                                        <p:tav tm="0">
                                          <p:val>
                                            <p:fltVal val="0"/>
                                          </p:val>
                                        </p:tav>
                                        <p:tav tm="100000">
                                          <p:val>
                                            <p:strVal val="#ppt_h"/>
                                          </p:val>
                                        </p:tav>
                                      </p:tavLst>
                                    </p:anim>
                                    <p:anim calcmode="lin" valueType="num">
                                      <p:cBhvr>
                                        <p:cTn id="39" dur="500" fill="hold"/>
                                        <p:tgtEl>
                                          <p:spTgt spid="54"/>
                                        </p:tgtEl>
                                        <p:attrNameLst>
                                          <p:attrName>style.rotation</p:attrName>
                                        </p:attrNameLst>
                                      </p:cBhvr>
                                      <p:tavLst>
                                        <p:tav tm="0">
                                          <p:val>
                                            <p:fltVal val="360"/>
                                          </p:val>
                                        </p:tav>
                                        <p:tav tm="100000">
                                          <p:val>
                                            <p:fltVal val="0"/>
                                          </p:val>
                                        </p:tav>
                                      </p:tavLst>
                                    </p:anim>
                                    <p:animEffect transition="in" filter="fade">
                                      <p:cBhvr>
                                        <p:cTn id="40" dur="500"/>
                                        <p:tgtEl>
                                          <p:spTgt spid="54"/>
                                        </p:tgtEl>
                                      </p:cBhvr>
                                    </p:animEffect>
                                  </p:childTnLst>
                                </p:cTn>
                              </p:par>
                              <p:par>
                                <p:cTn id="41" presetID="49" presetClass="entr" presetSubtype="0" decel="100000" fill="hold" grpId="0" nodeType="withEffect">
                                  <p:stCondLst>
                                    <p:cond delay="1200"/>
                                  </p:stCondLst>
                                  <p:childTnLst>
                                    <p:set>
                                      <p:cBhvr>
                                        <p:cTn id="42" dur="1" fill="hold">
                                          <p:stCondLst>
                                            <p:cond delay="0"/>
                                          </p:stCondLst>
                                        </p:cTn>
                                        <p:tgtEl>
                                          <p:spTgt spid="56"/>
                                        </p:tgtEl>
                                        <p:attrNameLst>
                                          <p:attrName>style.visibility</p:attrName>
                                        </p:attrNameLst>
                                      </p:cBhvr>
                                      <p:to>
                                        <p:strVal val="visible"/>
                                      </p:to>
                                    </p:set>
                                    <p:anim calcmode="lin" valueType="num">
                                      <p:cBhvr>
                                        <p:cTn id="43" dur="500" fill="hold"/>
                                        <p:tgtEl>
                                          <p:spTgt spid="56"/>
                                        </p:tgtEl>
                                        <p:attrNameLst>
                                          <p:attrName>ppt_w</p:attrName>
                                        </p:attrNameLst>
                                      </p:cBhvr>
                                      <p:tavLst>
                                        <p:tav tm="0">
                                          <p:val>
                                            <p:fltVal val="0"/>
                                          </p:val>
                                        </p:tav>
                                        <p:tav tm="100000">
                                          <p:val>
                                            <p:strVal val="#ppt_w"/>
                                          </p:val>
                                        </p:tav>
                                      </p:tavLst>
                                    </p:anim>
                                    <p:anim calcmode="lin" valueType="num">
                                      <p:cBhvr>
                                        <p:cTn id="44" dur="500" fill="hold"/>
                                        <p:tgtEl>
                                          <p:spTgt spid="56"/>
                                        </p:tgtEl>
                                        <p:attrNameLst>
                                          <p:attrName>ppt_h</p:attrName>
                                        </p:attrNameLst>
                                      </p:cBhvr>
                                      <p:tavLst>
                                        <p:tav tm="0">
                                          <p:val>
                                            <p:fltVal val="0"/>
                                          </p:val>
                                        </p:tav>
                                        <p:tav tm="100000">
                                          <p:val>
                                            <p:strVal val="#ppt_h"/>
                                          </p:val>
                                        </p:tav>
                                      </p:tavLst>
                                    </p:anim>
                                    <p:anim calcmode="lin" valueType="num">
                                      <p:cBhvr>
                                        <p:cTn id="45" dur="500" fill="hold"/>
                                        <p:tgtEl>
                                          <p:spTgt spid="56"/>
                                        </p:tgtEl>
                                        <p:attrNameLst>
                                          <p:attrName>style.rotation</p:attrName>
                                        </p:attrNameLst>
                                      </p:cBhvr>
                                      <p:tavLst>
                                        <p:tav tm="0">
                                          <p:val>
                                            <p:fltVal val="360"/>
                                          </p:val>
                                        </p:tav>
                                        <p:tav tm="100000">
                                          <p:val>
                                            <p:fltVal val="0"/>
                                          </p:val>
                                        </p:tav>
                                      </p:tavLst>
                                    </p:anim>
                                    <p:animEffect transition="in" filter="fade">
                                      <p:cBhvr>
                                        <p:cTn id="46" dur="500"/>
                                        <p:tgtEl>
                                          <p:spTgt spid="56"/>
                                        </p:tgtEl>
                                      </p:cBhvr>
                                    </p:animEffect>
                                  </p:childTnLst>
                                </p:cTn>
                              </p:par>
                              <p:par>
                                <p:cTn id="47" presetID="49" presetClass="entr" presetSubtype="0" decel="100000" fill="hold" grpId="0" nodeType="withEffect">
                                  <p:stCondLst>
                                    <p:cond delay="14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 calcmode="lin" valueType="num">
                                      <p:cBhvr>
                                        <p:cTn id="51" dur="500" fill="hold"/>
                                        <p:tgtEl>
                                          <p:spTgt spid="55"/>
                                        </p:tgtEl>
                                        <p:attrNameLst>
                                          <p:attrName>style.rotation</p:attrName>
                                        </p:attrNameLst>
                                      </p:cBhvr>
                                      <p:tavLst>
                                        <p:tav tm="0">
                                          <p:val>
                                            <p:fltVal val="360"/>
                                          </p:val>
                                        </p:tav>
                                        <p:tav tm="100000">
                                          <p:val>
                                            <p:fltVal val="0"/>
                                          </p:val>
                                        </p:tav>
                                      </p:tavLst>
                                    </p:anim>
                                    <p:animEffect transition="in" filter="fade">
                                      <p:cBhvr>
                                        <p:cTn id="52" dur="500"/>
                                        <p:tgtEl>
                                          <p:spTgt spid="55"/>
                                        </p:tgtEl>
                                      </p:cBhvr>
                                    </p:animEffect>
                                  </p:childTnLst>
                                </p:cTn>
                              </p:par>
                              <p:par>
                                <p:cTn id="53" presetID="10" presetClass="entr" presetSubtype="0" fill="hold" nodeType="withEffect">
                                  <p:stCondLst>
                                    <p:cond delay="150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nodeType="withEffect">
                                  <p:stCondLst>
                                    <p:cond delay="160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nodeType="withEffect">
                                  <p:stCondLst>
                                    <p:cond delay="170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nodeType="withEffect">
                                  <p:stCondLst>
                                    <p:cond delay="180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6" grpId="0" bldLvl="0" animBg="1"/>
      <p:bldP spid="54" grpId="0" bldLvl="0" animBg="1"/>
      <p:bldP spid="5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6116723" y="3416726"/>
            <a:ext cx="4796356" cy="559394"/>
            <a:chOff x="6116723" y="3416726"/>
            <a:chExt cx="4796356" cy="559394"/>
          </a:xfrm>
        </p:grpSpPr>
        <p:cxnSp>
          <p:nvCxnSpPr>
            <p:cNvPr id="46" name="Straight Connector 45"/>
            <p:cNvCxnSpPr/>
            <p:nvPr/>
          </p:nvCxnSpPr>
          <p:spPr>
            <a:xfrm>
              <a:off x="6116723" y="3416726"/>
              <a:ext cx="4522795" cy="285833"/>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0365958" y="3428999"/>
              <a:ext cx="547121" cy="547121"/>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dt-line-industry-01" panose="02000509000000000000" pitchFamily="49" charset="0"/>
                  <a:cs typeface="Arial" panose="020B0604020202020204" pitchFamily="34" charset="0"/>
                </a:rPr>
                <a:t>f</a:t>
              </a:r>
            </a:p>
          </p:txBody>
        </p:sp>
      </p:grpSp>
      <p:grpSp>
        <p:nvGrpSpPr>
          <p:cNvPr id="28" name="Group 27"/>
          <p:cNvGrpSpPr/>
          <p:nvPr/>
        </p:nvGrpSpPr>
        <p:grpSpPr>
          <a:xfrm>
            <a:off x="6226792" y="3459105"/>
            <a:ext cx="3329106" cy="2007911"/>
            <a:chOff x="6226792" y="3459105"/>
            <a:chExt cx="3329106" cy="2007911"/>
          </a:xfrm>
        </p:grpSpPr>
        <p:cxnSp>
          <p:nvCxnSpPr>
            <p:cNvPr id="49" name="Straight Connector 48"/>
            <p:cNvCxnSpPr/>
            <p:nvPr/>
          </p:nvCxnSpPr>
          <p:spPr>
            <a:xfrm>
              <a:off x="6226792" y="3459105"/>
              <a:ext cx="2688787" cy="1362788"/>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229788" y="4140906"/>
              <a:ext cx="1326110" cy="13261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255238" y="4831218"/>
              <a:ext cx="1191210" cy="381643"/>
            </a:xfrm>
            <a:prstGeom prst="rect">
              <a:avLst/>
            </a:prstGeom>
          </p:spPr>
          <p:txBody>
            <a:bodyPr wrap="square" lIns="243840" rIns="243840" bIns="60960">
              <a:spAutoFit/>
            </a:bodyPr>
            <a:lstStyle/>
            <a:p>
              <a:pPr algn="ctr">
                <a:lnSpc>
                  <a:spcPct val="89000"/>
                </a:lnSpc>
              </a:pPr>
              <a:r>
                <a:rPr lang="en-US" sz="2000">
                  <a:solidFill>
                    <a:srgbClr val="FFFFFF"/>
                  </a:solidFill>
                </a:rPr>
                <a:t>Test</a:t>
              </a:r>
              <a:endParaRPr lang="en-US" sz="1600">
                <a:solidFill>
                  <a:srgbClr val="FFFFFF"/>
                </a:solidFill>
              </a:endParaRPr>
            </a:p>
          </p:txBody>
        </p:sp>
        <p:sp>
          <p:nvSpPr>
            <p:cNvPr id="70" name="Rectangle 69"/>
            <p:cNvSpPr/>
            <p:nvPr/>
          </p:nvSpPr>
          <p:spPr>
            <a:xfrm>
              <a:off x="8531103" y="4298325"/>
              <a:ext cx="646331" cy="646331"/>
            </a:xfrm>
            <a:prstGeom prst="rect">
              <a:avLst/>
            </a:prstGeom>
          </p:spPr>
          <p:txBody>
            <a:bodyPr wrap="none">
              <a:spAutoFit/>
            </a:bodyPr>
            <a:lstStyle/>
            <a:p>
              <a:r>
                <a:rPr lang="en-US" sz="3600">
                  <a:solidFill>
                    <a:srgbClr val="FFFFFF"/>
                  </a:solidFill>
                  <a:latin typeface="dt-line-business-01" panose="02000509000000000000" pitchFamily="49" charset="0"/>
                  <a:cs typeface="Arial" panose="020B0604020202020204" pitchFamily="34" charset="0"/>
                </a:rPr>
                <a:t>G</a:t>
              </a:r>
              <a:endParaRPr lang="en-US" sz="3600">
                <a:solidFill>
                  <a:srgbClr val="FFFFFF"/>
                </a:solidFill>
              </a:endParaRPr>
            </a:p>
          </p:txBody>
        </p:sp>
      </p:grpSp>
      <p:grpSp>
        <p:nvGrpSpPr>
          <p:cNvPr id="27" name="Group 26"/>
          <p:cNvGrpSpPr/>
          <p:nvPr/>
        </p:nvGrpSpPr>
        <p:grpSpPr>
          <a:xfrm>
            <a:off x="2697968" y="3451566"/>
            <a:ext cx="3398032" cy="2325968"/>
            <a:chOff x="2697968" y="3451566"/>
            <a:chExt cx="3398032" cy="2325968"/>
          </a:xfrm>
        </p:grpSpPr>
        <p:cxnSp>
          <p:nvCxnSpPr>
            <p:cNvPr id="57" name="Straight Connector 56"/>
            <p:cNvCxnSpPr/>
            <p:nvPr/>
          </p:nvCxnSpPr>
          <p:spPr>
            <a:xfrm flipH="1">
              <a:off x="3531448" y="3451566"/>
              <a:ext cx="2564552" cy="1570472"/>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697968" y="4090293"/>
              <a:ext cx="1687241" cy="1687241"/>
              <a:chOff x="2263251" y="4380931"/>
              <a:chExt cx="1687241" cy="1687241"/>
            </a:xfrm>
          </p:grpSpPr>
          <p:sp>
            <p:nvSpPr>
              <p:cNvPr id="12" name="Oval 11"/>
              <p:cNvSpPr/>
              <p:nvPr/>
            </p:nvSpPr>
            <p:spPr>
              <a:xfrm>
                <a:off x="2263251" y="4380931"/>
                <a:ext cx="1687241" cy="1687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2451706" y="4709923"/>
                <a:ext cx="1310331" cy="1092411"/>
                <a:chOff x="2451706" y="4709923"/>
                <a:chExt cx="1310331" cy="1092411"/>
              </a:xfrm>
            </p:grpSpPr>
            <p:sp>
              <p:nvSpPr>
                <p:cNvPr id="68" name="Rectangle 67"/>
                <p:cNvSpPr/>
                <p:nvPr/>
              </p:nvSpPr>
              <p:spPr>
                <a:xfrm>
                  <a:off x="2451706" y="5365932"/>
                  <a:ext cx="1310331" cy="436402"/>
                </a:xfrm>
                <a:prstGeom prst="rect">
                  <a:avLst/>
                </a:prstGeom>
              </p:spPr>
              <p:txBody>
                <a:bodyPr wrap="square" lIns="243840" rIns="243840" bIns="60960">
                  <a:spAutoFit/>
                </a:bodyPr>
                <a:lstStyle/>
                <a:p>
                  <a:pPr algn="ctr">
                    <a:lnSpc>
                      <a:spcPct val="89000"/>
                    </a:lnSpc>
                  </a:pPr>
                  <a:r>
                    <a:rPr lang="en-US" sz="2400">
                      <a:solidFill>
                        <a:srgbClr val="FFFFFF"/>
                      </a:solidFill>
                    </a:rPr>
                    <a:t>Invest</a:t>
                  </a:r>
                  <a:endParaRPr lang="en-US">
                    <a:solidFill>
                      <a:srgbClr val="FFFFFF"/>
                    </a:solidFill>
                  </a:endParaRPr>
                </a:p>
              </p:txBody>
            </p:sp>
            <p:sp>
              <p:nvSpPr>
                <p:cNvPr id="69" name="Rectangle 68"/>
                <p:cNvSpPr/>
                <p:nvPr/>
              </p:nvSpPr>
              <p:spPr>
                <a:xfrm>
                  <a:off x="2777410" y="4709923"/>
                  <a:ext cx="697627" cy="707886"/>
                </a:xfrm>
                <a:prstGeom prst="rect">
                  <a:avLst/>
                </a:prstGeom>
              </p:spPr>
              <p:txBody>
                <a:bodyPr wrap="none">
                  <a:spAutoFit/>
                </a:bodyPr>
                <a:lstStyle/>
                <a:p>
                  <a:r>
                    <a:rPr lang="en-US" sz="4000">
                      <a:solidFill>
                        <a:srgbClr val="FFFFFF"/>
                      </a:solidFill>
                      <a:latin typeface="dt-line-business-01" panose="02000509000000000000" pitchFamily="49" charset="0"/>
                      <a:cs typeface="Arial" panose="020B0604020202020204" pitchFamily="34" charset="0"/>
                    </a:rPr>
                    <a:t>T</a:t>
                  </a:r>
                  <a:endParaRPr lang="en-US" sz="4000">
                    <a:solidFill>
                      <a:srgbClr val="FFFFFF"/>
                    </a:solidFill>
                  </a:endParaRPr>
                </a:p>
              </p:txBody>
            </p:sp>
          </p:grpSp>
        </p:grpSp>
      </p:grpSp>
      <p:grpSp>
        <p:nvGrpSpPr>
          <p:cNvPr id="24" name="Group 23"/>
          <p:cNvGrpSpPr/>
          <p:nvPr/>
        </p:nvGrpSpPr>
        <p:grpSpPr>
          <a:xfrm>
            <a:off x="6148687" y="1254739"/>
            <a:ext cx="3822043" cy="2240343"/>
            <a:chOff x="6148687" y="1254739"/>
            <a:chExt cx="3822043" cy="2240343"/>
          </a:xfrm>
        </p:grpSpPr>
        <p:cxnSp>
          <p:nvCxnSpPr>
            <p:cNvPr id="38" name="Straight Connector 37"/>
            <p:cNvCxnSpPr/>
            <p:nvPr/>
          </p:nvCxnSpPr>
          <p:spPr>
            <a:xfrm flipH="1">
              <a:off x="6148687" y="1818879"/>
              <a:ext cx="3169485" cy="1676203"/>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7860429" y="1254739"/>
              <a:ext cx="2110301" cy="1771783"/>
              <a:chOff x="8464408" y="687610"/>
              <a:chExt cx="2110301" cy="1771783"/>
            </a:xfrm>
          </p:grpSpPr>
          <p:sp>
            <p:nvSpPr>
              <p:cNvPr id="8" name="Oval 7"/>
              <p:cNvSpPr/>
              <p:nvPr/>
            </p:nvSpPr>
            <p:spPr>
              <a:xfrm>
                <a:off x="8635918" y="687610"/>
                <a:ext cx="1771783" cy="17717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464408" y="1651911"/>
                <a:ext cx="2110301" cy="491225"/>
              </a:xfrm>
              <a:prstGeom prst="rect">
                <a:avLst/>
              </a:prstGeom>
            </p:spPr>
            <p:txBody>
              <a:bodyPr wrap="square" lIns="243840" rIns="243840" bIns="60960">
                <a:spAutoFit/>
              </a:bodyPr>
              <a:lstStyle/>
              <a:p>
                <a:pPr algn="ctr">
                  <a:lnSpc>
                    <a:spcPct val="89000"/>
                  </a:lnSpc>
                </a:pPr>
                <a:r>
                  <a:rPr lang="en-US" sz="2800">
                    <a:solidFill>
                      <a:srgbClr val="FFFFFF"/>
                    </a:solidFill>
                  </a:rPr>
                  <a:t>Develop</a:t>
                </a:r>
                <a:endParaRPr lang="en-US" sz="2000">
                  <a:solidFill>
                    <a:srgbClr val="FFFFFF"/>
                  </a:solidFill>
                </a:endParaRPr>
              </a:p>
            </p:txBody>
          </p:sp>
          <p:sp>
            <p:nvSpPr>
              <p:cNvPr id="71" name="Rectangle 70"/>
              <p:cNvSpPr/>
              <p:nvPr/>
            </p:nvSpPr>
            <p:spPr>
              <a:xfrm>
                <a:off x="9165532" y="1071434"/>
                <a:ext cx="646331" cy="646331"/>
              </a:xfrm>
              <a:prstGeom prst="rect">
                <a:avLst/>
              </a:prstGeom>
            </p:spPr>
            <p:txBody>
              <a:bodyPr wrap="none">
                <a:spAutoFit/>
              </a:bodyPr>
              <a:lstStyle/>
              <a:p>
                <a:r>
                  <a:rPr lang="en-US" sz="3600">
                    <a:solidFill>
                      <a:srgbClr val="FFFFFF"/>
                    </a:solidFill>
                    <a:latin typeface="dt-line-business-01" panose="02000509000000000000" pitchFamily="49" charset="0"/>
                    <a:cs typeface="Arial" panose="020B0604020202020204" pitchFamily="34" charset="0"/>
                  </a:rPr>
                  <a:t>M</a:t>
                </a:r>
                <a:endParaRPr lang="en-US" sz="3600">
                  <a:solidFill>
                    <a:srgbClr val="FFFFFF"/>
                  </a:solidFill>
                </a:endParaRPr>
              </a:p>
            </p:txBody>
          </p:sp>
        </p:grpSp>
      </p:grpSp>
      <p:grpSp>
        <p:nvGrpSpPr>
          <p:cNvPr id="6" name="Group 5"/>
          <p:cNvGrpSpPr/>
          <p:nvPr/>
        </p:nvGrpSpPr>
        <p:grpSpPr>
          <a:xfrm>
            <a:off x="1957253" y="463750"/>
            <a:ext cx="4122781" cy="2987816"/>
            <a:chOff x="1957253" y="463750"/>
            <a:chExt cx="4122781" cy="2987816"/>
          </a:xfrm>
        </p:grpSpPr>
        <p:cxnSp>
          <p:nvCxnSpPr>
            <p:cNvPr id="29" name="Straight Connector 28"/>
            <p:cNvCxnSpPr/>
            <p:nvPr/>
          </p:nvCxnSpPr>
          <p:spPr>
            <a:xfrm>
              <a:off x="3142192" y="1518801"/>
              <a:ext cx="2937842" cy="1932765"/>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075142" y="463750"/>
              <a:ext cx="2145090" cy="21450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957253" y="1058107"/>
              <a:ext cx="2321331" cy="929422"/>
            </a:xfrm>
            <a:prstGeom prst="rect">
              <a:avLst/>
            </a:prstGeom>
          </p:spPr>
          <p:txBody>
            <a:bodyPr wrap="square" lIns="243840" rIns="243840" bIns="60960">
              <a:spAutoFit/>
            </a:bodyPr>
            <a:lstStyle/>
            <a:p>
              <a:pPr algn="ctr">
                <a:lnSpc>
                  <a:spcPct val="89000"/>
                </a:lnSpc>
              </a:pPr>
              <a:r>
                <a:rPr lang="en-US">
                  <a:solidFill>
                    <a:srgbClr val="FFFFFF"/>
                  </a:solidFill>
                </a:rPr>
                <a:t>Strategy</a:t>
              </a:r>
              <a:endParaRPr lang="en-US" sz="1400">
                <a:solidFill>
                  <a:srgbClr val="FFFFFF"/>
                </a:solidFill>
              </a:endParaRPr>
            </a:p>
            <a:p>
              <a:pPr algn="ctr">
                <a:lnSpc>
                  <a:spcPct val="89000"/>
                </a:lnSpc>
              </a:pPr>
              <a:r>
                <a:rPr lang="en-US" sz="1400">
                  <a:solidFill>
                    <a:srgbClr val="FFFFFF"/>
                  </a:solidFill>
                </a:rPr>
                <a:t>Lorem ipsum dolor sit amet, consectetur </a:t>
              </a:r>
              <a:r>
                <a:rPr lang="en-US" sz="1400" err="1">
                  <a:solidFill>
                    <a:srgbClr val="FFFFFF"/>
                  </a:solidFill>
                </a:rPr>
                <a:t>adipiscing</a:t>
              </a:r>
              <a:r>
                <a:rPr lang="en-US" sz="1400">
                  <a:solidFill>
                    <a:srgbClr val="FFFFFF"/>
                  </a:solidFill>
                </a:rPr>
                <a:t> </a:t>
              </a:r>
              <a:r>
                <a:rPr lang="en-US" sz="1400" err="1">
                  <a:solidFill>
                    <a:srgbClr val="FFFFFF"/>
                  </a:solidFill>
                </a:rPr>
                <a:t>elit</a:t>
              </a:r>
              <a:endParaRPr lang="en-US" sz="1400">
                <a:solidFill>
                  <a:srgbClr val="FFFFFF"/>
                </a:solidFill>
              </a:endParaRPr>
            </a:p>
          </p:txBody>
        </p:sp>
      </p:grpSp>
      <p:grpSp>
        <p:nvGrpSpPr>
          <p:cNvPr id="23" name="Group 22"/>
          <p:cNvGrpSpPr/>
          <p:nvPr/>
        </p:nvGrpSpPr>
        <p:grpSpPr>
          <a:xfrm>
            <a:off x="6016057" y="816552"/>
            <a:ext cx="1816708" cy="2700228"/>
            <a:chOff x="6016057" y="816552"/>
            <a:chExt cx="1816708" cy="2700228"/>
          </a:xfrm>
        </p:grpSpPr>
        <p:cxnSp>
          <p:nvCxnSpPr>
            <p:cNvPr id="56" name="Straight Connector 55"/>
            <p:cNvCxnSpPr/>
            <p:nvPr/>
          </p:nvCxnSpPr>
          <p:spPr>
            <a:xfrm flipV="1">
              <a:off x="6016057" y="1131967"/>
              <a:ext cx="1491079" cy="2384813"/>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121712" y="816552"/>
              <a:ext cx="711053" cy="71105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600">
                  <a:solidFill>
                    <a:schemeClr val="tx1">
                      <a:lumMod val="90000"/>
                      <a:lumOff val="10000"/>
                    </a:schemeClr>
                  </a:solidFill>
                  <a:latin typeface="dt-line-industry-01" panose="02000509000000000000" pitchFamily="49" charset="0"/>
                  <a:cs typeface="Arial" panose="020B0604020202020204" pitchFamily="34" charset="0"/>
                </a:rPr>
                <a:t>k</a:t>
              </a:r>
            </a:p>
          </p:txBody>
        </p:sp>
      </p:grpSp>
      <p:grpSp>
        <p:nvGrpSpPr>
          <p:cNvPr id="10" name="Group 9"/>
          <p:cNvGrpSpPr/>
          <p:nvPr/>
        </p:nvGrpSpPr>
        <p:grpSpPr>
          <a:xfrm>
            <a:off x="4582048" y="989403"/>
            <a:ext cx="1522553" cy="2439595"/>
            <a:chOff x="4582048" y="989403"/>
            <a:chExt cx="1522553" cy="2439595"/>
          </a:xfrm>
        </p:grpSpPr>
        <p:cxnSp>
          <p:nvCxnSpPr>
            <p:cNvPr id="58" name="Straight Connector 57"/>
            <p:cNvCxnSpPr/>
            <p:nvPr/>
          </p:nvCxnSpPr>
          <p:spPr>
            <a:xfrm flipH="1" flipV="1">
              <a:off x="4759811" y="1163275"/>
              <a:ext cx="1344790" cy="2265723"/>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82048" y="989403"/>
              <a:ext cx="355526" cy="355526"/>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080034" y="3451566"/>
            <a:ext cx="5357599" cy="1239415"/>
            <a:chOff x="6080034" y="3451566"/>
            <a:chExt cx="5357599" cy="1239415"/>
          </a:xfrm>
        </p:grpSpPr>
        <p:cxnSp>
          <p:nvCxnSpPr>
            <p:cNvPr id="60" name="Straight Connector 59"/>
            <p:cNvCxnSpPr/>
            <p:nvPr/>
          </p:nvCxnSpPr>
          <p:spPr>
            <a:xfrm>
              <a:off x="6080034" y="3451566"/>
              <a:ext cx="5087974" cy="96979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898383" y="4151731"/>
              <a:ext cx="539250" cy="53925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032688" y="3073473"/>
            <a:ext cx="5052071" cy="1230563"/>
            <a:chOff x="1032688" y="3073473"/>
            <a:chExt cx="5052071" cy="1230563"/>
          </a:xfrm>
        </p:grpSpPr>
        <p:cxnSp>
          <p:nvCxnSpPr>
            <p:cNvPr id="50" name="Straight Connector 49"/>
            <p:cNvCxnSpPr/>
            <p:nvPr/>
          </p:nvCxnSpPr>
          <p:spPr>
            <a:xfrm flipH="1">
              <a:off x="1637611" y="3428999"/>
              <a:ext cx="4447148" cy="287698"/>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32688" y="3073473"/>
              <a:ext cx="1230563" cy="12305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solidFill>
                    <a:schemeClr val="tx1">
                      <a:lumMod val="90000"/>
                      <a:lumOff val="10000"/>
                    </a:schemeClr>
                  </a:solidFill>
                  <a:latin typeface="dt-line-technology-01" panose="02000509000000000000" pitchFamily="49" charset="0"/>
                  <a:cs typeface="Arial" panose="020B0604020202020204" pitchFamily="34" charset="0"/>
                </a:rPr>
                <a:t>(</a:t>
              </a:r>
              <a:endParaRPr lang="en-US" sz="5400">
                <a:solidFill>
                  <a:schemeClr val="tx1">
                    <a:lumMod val="90000"/>
                    <a:lumOff val="10000"/>
                  </a:schemeClr>
                </a:solidFill>
              </a:endParaRPr>
            </a:p>
          </p:txBody>
        </p:sp>
      </p:grpSp>
      <p:grpSp>
        <p:nvGrpSpPr>
          <p:cNvPr id="22" name="Group 21"/>
          <p:cNvGrpSpPr/>
          <p:nvPr/>
        </p:nvGrpSpPr>
        <p:grpSpPr>
          <a:xfrm>
            <a:off x="5624402" y="207775"/>
            <a:ext cx="1110518" cy="3287307"/>
            <a:chOff x="5624402" y="207775"/>
            <a:chExt cx="1110518" cy="3287307"/>
          </a:xfrm>
        </p:grpSpPr>
        <p:cxnSp>
          <p:nvCxnSpPr>
            <p:cNvPr id="54" name="Straight Connector 53"/>
            <p:cNvCxnSpPr/>
            <p:nvPr/>
          </p:nvCxnSpPr>
          <p:spPr>
            <a:xfrm flipV="1">
              <a:off x="6084759" y="660812"/>
              <a:ext cx="63928" cy="283427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24402" y="207775"/>
              <a:ext cx="1110518" cy="111051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dt-line-industry-01" panose="02000509000000000000" pitchFamily="49" charset="0"/>
                  <a:cs typeface="Arial" panose="020B0604020202020204" pitchFamily="34" charset="0"/>
                </a:rPr>
                <a:t>d</a:t>
              </a:r>
              <a:endParaRPr lang="en-US" sz="4000"/>
            </a:p>
          </p:txBody>
        </p:sp>
      </p:grpSp>
      <p:grpSp>
        <p:nvGrpSpPr>
          <p:cNvPr id="33" name="Group 32"/>
          <p:cNvGrpSpPr/>
          <p:nvPr/>
        </p:nvGrpSpPr>
        <p:grpSpPr>
          <a:xfrm>
            <a:off x="4562714" y="3414154"/>
            <a:ext cx="1554009" cy="3137749"/>
            <a:chOff x="4562714" y="3414154"/>
            <a:chExt cx="1554009" cy="3137749"/>
          </a:xfrm>
        </p:grpSpPr>
        <p:cxnSp>
          <p:nvCxnSpPr>
            <p:cNvPr id="48" name="Straight Connector 47"/>
            <p:cNvCxnSpPr/>
            <p:nvPr/>
          </p:nvCxnSpPr>
          <p:spPr>
            <a:xfrm flipH="1">
              <a:off x="4937574" y="3414154"/>
              <a:ext cx="1179149" cy="2654018"/>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562714" y="5767917"/>
              <a:ext cx="783986" cy="783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dt-line-business-01" panose="02000509000000000000" pitchFamily="49" charset="0"/>
                  <a:cs typeface="Arial" panose="020B0604020202020204" pitchFamily="34" charset="0"/>
                </a:rPr>
                <a:t>d</a:t>
              </a:r>
            </a:p>
          </p:txBody>
        </p:sp>
      </p:grpSp>
      <p:grpSp>
        <p:nvGrpSpPr>
          <p:cNvPr id="2" name="Group 1"/>
          <p:cNvGrpSpPr/>
          <p:nvPr/>
        </p:nvGrpSpPr>
        <p:grpSpPr>
          <a:xfrm>
            <a:off x="597316" y="2598543"/>
            <a:ext cx="5508150" cy="830455"/>
            <a:chOff x="597316" y="2598543"/>
            <a:chExt cx="5508150" cy="830455"/>
          </a:xfrm>
        </p:grpSpPr>
        <p:cxnSp>
          <p:nvCxnSpPr>
            <p:cNvPr id="52" name="Straight Connector 51"/>
            <p:cNvCxnSpPr/>
            <p:nvPr/>
          </p:nvCxnSpPr>
          <p:spPr>
            <a:xfrm flipH="1" flipV="1">
              <a:off x="888305" y="2938188"/>
              <a:ext cx="5217161" cy="49081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97316" y="2598543"/>
              <a:ext cx="547121" cy="5471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200">
                  <a:latin typeface="dt-line-industry-01" panose="02000509000000000000" pitchFamily="49" charset="0"/>
                  <a:cs typeface="Arial" panose="020B0604020202020204" pitchFamily="34" charset="0"/>
                </a:rPr>
                <a:t>e</a:t>
              </a:r>
            </a:p>
          </p:txBody>
        </p:sp>
      </p:grpSp>
      <p:grpSp>
        <p:nvGrpSpPr>
          <p:cNvPr id="32" name="Group 31"/>
          <p:cNvGrpSpPr/>
          <p:nvPr/>
        </p:nvGrpSpPr>
        <p:grpSpPr>
          <a:xfrm>
            <a:off x="6080034" y="3431570"/>
            <a:ext cx="2228161" cy="2550130"/>
            <a:chOff x="6080034" y="3431570"/>
            <a:chExt cx="2228161" cy="2550130"/>
          </a:xfrm>
        </p:grpSpPr>
        <p:cxnSp>
          <p:nvCxnSpPr>
            <p:cNvPr id="62" name="Straight Connector 61"/>
            <p:cNvCxnSpPr>
              <a:endCxn id="20" idx="5"/>
            </p:cNvCxnSpPr>
            <p:nvPr/>
          </p:nvCxnSpPr>
          <p:spPr>
            <a:xfrm>
              <a:off x="6080034" y="3431570"/>
              <a:ext cx="2196853" cy="2518822"/>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094412" y="5767917"/>
              <a:ext cx="213783" cy="21378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61136" y="1794135"/>
            <a:ext cx="3269731" cy="3269731"/>
            <a:chOff x="4461136" y="1794135"/>
            <a:chExt cx="3269731" cy="3269731"/>
          </a:xfrm>
        </p:grpSpPr>
        <p:sp>
          <p:nvSpPr>
            <p:cNvPr id="7" name="Oval 6"/>
            <p:cNvSpPr/>
            <p:nvPr/>
          </p:nvSpPr>
          <p:spPr>
            <a:xfrm>
              <a:off x="4461136" y="1794135"/>
              <a:ext cx="3269731" cy="3269731"/>
            </a:xfrm>
            <a:prstGeom prst="ellipse">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p:nvPr/>
          </p:nvSpPr>
          <p:spPr>
            <a:xfrm>
              <a:off x="4960057" y="2692547"/>
              <a:ext cx="2271887" cy="14483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Bubbles</a:t>
              </a:r>
            </a:p>
            <a:p>
              <a:pPr algn="ctr"/>
              <a:r>
                <a:rPr lang="en-US" sz="3200">
                  <a:solidFill>
                    <a:schemeClr val="tx1">
                      <a:lumMod val="90000"/>
                      <a:lumOff val="10000"/>
                    </a:schemeClr>
                  </a:solidFill>
                </a:rPr>
                <a:t>Infographic</a:t>
              </a:r>
            </a:p>
            <a:p>
              <a:pPr algn="ctr"/>
              <a:r>
                <a:rPr lang="en-US" sz="1600">
                  <a:solidFill>
                    <a:schemeClr val="tx1">
                      <a:lumMod val="90000"/>
                      <a:lumOff val="10000"/>
                    </a:schemeClr>
                  </a:solidFill>
                </a:rPr>
                <a:t>Change font icons, no lose animation</a:t>
              </a:r>
            </a:p>
            <a:p>
              <a:pPr algn="ctr"/>
              <a:endParaRPr lang="en-US" sz="3200">
                <a:solidFill>
                  <a:schemeClr val="tx1">
                    <a:lumMod val="90000"/>
                    <a:lumOff val="10000"/>
                  </a:schemeClr>
                </a:solidFill>
              </a:endParaRPr>
            </a:p>
          </p:txBody>
        </p:sp>
      </p:grpSp>
      <p:sp>
        <p:nvSpPr>
          <p:cNvPr id="72" name="Rectangle 71"/>
          <p:cNvSpPr/>
          <p:nvPr/>
        </p:nvSpPr>
        <p:spPr>
          <a:xfrm>
            <a:off x="-69518" y="4614265"/>
            <a:ext cx="2663284" cy="815547"/>
          </a:xfrm>
          <a:prstGeom prst="rect">
            <a:avLst/>
          </a:prstGeom>
        </p:spPr>
        <p:txBody>
          <a:bodyPr wrap="square">
            <a:spAutoFit/>
          </a:bodyPr>
          <a:lstStyle/>
          <a:p>
            <a:pPr algn="r">
              <a:lnSpc>
                <a:spcPct val="89000"/>
              </a:lnSpc>
            </a:pPr>
            <a:r>
              <a:rPr lang="en-US" sz="2400"/>
              <a:t>Key Point</a:t>
            </a:r>
            <a:endParaRPr lang="en-US" sz="1600"/>
          </a:p>
          <a:p>
            <a:pPr algn="r">
              <a:lnSpc>
                <a:spcPct val="89000"/>
              </a:lnSpc>
            </a:pPr>
            <a:r>
              <a:rPr lang="en-US" sz="1400"/>
              <a:t>Lorem ipsum dolor sit amet, consectetur adipiscing elit</a:t>
            </a:r>
          </a:p>
        </p:txBody>
      </p:sp>
      <p:sp>
        <p:nvSpPr>
          <p:cNvPr id="73" name="Rectangle 72"/>
          <p:cNvSpPr/>
          <p:nvPr/>
        </p:nvSpPr>
        <p:spPr>
          <a:xfrm>
            <a:off x="9797542" y="1714792"/>
            <a:ext cx="2663284" cy="815547"/>
          </a:xfrm>
          <a:prstGeom prst="rect">
            <a:avLst/>
          </a:prstGeom>
        </p:spPr>
        <p:txBody>
          <a:bodyPr wrap="square">
            <a:spAutoFit/>
          </a:bodyPr>
          <a:lstStyle/>
          <a:p>
            <a:pPr>
              <a:lnSpc>
                <a:spcPct val="89000"/>
              </a:lnSpc>
            </a:pPr>
            <a:r>
              <a:rPr lang="en-US" sz="2400"/>
              <a:t>Key Point</a:t>
            </a:r>
            <a:endParaRPr lang="en-US" sz="1600"/>
          </a:p>
          <a:p>
            <a:pPr>
              <a:lnSpc>
                <a:spcPct val="89000"/>
              </a:lnSpc>
            </a:pPr>
            <a:r>
              <a:rPr lang="en-US" sz="1400"/>
              <a:t>Lorem ipsum dolor sit amet, consectetur adipiscing elit</a:t>
            </a:r>
          </a:p>
        </p:txBody>
      </p:sp>
      <p:sp>
        <p:nvSpPr>
          <p:cNvPr id="74" name="Rectangle 73"/>
          <p:cNvSpPr/>
          <p:nvPr/>
        </p:nvSpPr>
        <p:spPr>
          <a:xfrm>
            <a:off x="9581437" y="4773228"/>
            <a:ext cx="2663284" cy="815547"/>
          </a:xfrm>
          <a:prstGeom prst="rect">
            <a:avLst/>
          </a:prstGeom>
        </p:spPr>
        <p:txBody>
          <a:bodyPr wrap="square">
            <a:spAutoFit/>
          </a:bodyPr>
          <a:lstStyle/>
          <a:p>
            <a:pPr>
              <a:lnSpc>
                <a:spcPct val="89000"/>
              </a:lnSpc>
            </a:pPr>
            <a:r>
              <a:rPr lang="en-US" sz="2400"/>
              <a:t>Key Point</a:t>
            </a:r>
            <a:endParaRPr lang="en-US" sz="1600"/>
          </a:p>
          <a:p>
            <a:pPr>
              <a:lnSpc>
                <a:spcPct val="89000"/>
              </a:lnSpc>
            </a:pPr>
            <a:r>
              <a:rPr lang="en-US" sz="1400"/>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3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4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60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70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80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nodeType="withEffect">
                                  <p:stCondLst>
                                    <p:cond delay="9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10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11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12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120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130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140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entagon 57"/>
          <p:cNvSpPr/>
          <p:nvPr/>
        </p:nvSpPr>
        <p:spPr>
          <a:xfrm rot="16200000">
            <a:off x="7641160" y="3494972"/>
            <a:ext cx="2985615" cy="920395"/>
          </a:xfrm>
          <a:prstGeom prst="homePlate">
            <a:avLst>
              <a:gd name="adj" fmla="val 276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entagon 58"/>
          <p:cNvSpPr/>
          <p:nvPr/>
        </p:nvSpPr>
        <p:spPr>
          <a:xfrm rot="16200000">
            <a:off x="8972945" y="3798181"/>
            <a:ext cx="2379195" cy="920395"/>
          </a:xfrm>
          <a:prstGeom prst="homePlate">
            <a:avLst>
              <a:gd name="adj" fmla="val 276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entagon 59"/>
          <p:cNvSpPr/>
          <p:nvPr/>
        </p:nvSpPr>
        <p:spPr>
          <a:xfrm rot="16200000">
            <a:off x="9339357" y="3141049"/>
            <a:ext cx="3693457" cy="920395"/>
          </a:xfrm>
          <a:prstGeom prst="homePlate">
            <a:avLst>
              <a:gd name="adj" fmla="val 2769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entagon 56"/>
          <p:cNvSpPr/>
          <p:nvPr/>
        </p:nvSpPr>
        <p:spPr>
          <a:xfrm rot="16200000">
            <a:off x="7362869" y="4254581"/>
            <a:ext cx="1466396" cy="920395"/>
          </a:xfrm>
          <a:prstGeom prst="homePlate">
            <a:avLst>
              <a:gd name="adj" fmla="val 276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662057" y="5447977"/>
            <a:ext cx="7010400" cy="3191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p:cNvSpPr/>
          <p:nvPr/>
        </p:nvSpPr>
        <p:spPr bwMode="auto">
          <a:xfrm>
            <a:off x="7643461" y="3981581"/>
            <a:ext cx="912800" cy="1466396"/>
          </a:xfrm>
          <a:custGeom>
            <a:avLst/>
            <a:gdLst>
              <a:gd name="T0" fmla="*/ 216 w 432"/>
              <a:gd name="T1" fmla="*/ 0 h 694"/>
              <a:gd name="T2" fmla="*/ 0 w 432"/>
              <a:gd name="T3" fmla="*/ 124 h 694"/>
              <a:gd name="T4" fmla="*/ 0 w 432"/>
              <a:gd name="T5" fmla="*/ 694 h 694"/>
              <a:gd name="T6" fmla="*/ 432 w 432"/>
              <a:gd name="T7" fmla="*/ 694 h 694"/>
              <a:gd name="T8" fmla="*/ 432 w 432"/>
              <a:gd name="T9" fmla="*/ 124 h 694"/>
              <a:gd name="T10" fmla="*/ 216 w 432"/>
              <a:gd name="T11" fmla="*/ 0 h 694"/>
            </a:gdLst>
            <a:ahLst/>
            <a:cxnLst>
              <a:cxn ang="0">
                <a:pos x="T0" y="T1"/>
              </a:cxn>
              <a:cxn ang="0">
                <a:pos x="T2" y="T3"/>
              </a:cxn>
              <a:cxn ang="0">
                <a:pos x="T4" y="T5"/>
              </a:cxn>
              <a:cxn ang="0">
                <a:pos x="T6" y="T7"/>
              </a:cxn>
              <a:cxn ang="0">
                <a:pos x="T8" y="T9"/>
              </a:cxn>
              <a:cxn ang="0">
                <a:pos x="T10" y="T11"/>
              </a:cxn>
            </a:cxnLst>
            <a:rect l="0" t="0" r="r" b="b"/>
            <a:pathLst>
              <a:path w="432" h="694">
                <a:moveTo>
                  <a:pt x="216" y="0"/>
                </a:moveTo>
                <a:lnTo>
                  <a:pt x="0" y="124"/>
                </a:lnTo>
                <a:lnTo>
                  <a:pt x="0" y="694"/>
                </a:lnTo>
                <a:lnTo>
                  <a:pt x="432" y="694"/>
                </a:lnTo>
                <a:lnTo>
                  <a:pt x="432" y="124"/>
                </a:lnTo>
                <a:lnTo>
                  <a:pt x="2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8"/>
          <p:cNvSpPr/>
          <p:nvPr/>
        </p:nvSpPr>
        <p:spPr bwMode="auto">
          <a:xfrm>
            <a:off x="8674587" y="2462362"/>
            <a:ext cx="914914" cy="2985617"/>
          </a:xfrm>
          <a:custGeom>
            <a:avLst/>
            <a:gdLst>
              <a:gd name="T0" fmla="*/ 216 w 433"/>
              <a:gd name="T1" fmla="*/ 0 h 1413"/>
              <a:gd name="T2" fmla="*/ 0 w 433"/>
              <a:gd name="T3" fmla="*/ 124 h 1413"/>
              <a:gd name="T4" fmla="*/ 0 w 433"/>
              <a:gd name="T5" fmla="*/ 1413 h 1413"/>
              <a:gd name="T6" fmla="*/ 433 w 433"/>
              <a:gd name="T7" fmla="*/ 1413 h 1413"/>
              <a:gd name="T8" fmla="*/ 433 w 433"/>
              <a:gd name="T9" fmla="*/ 124 h 1413"/>
              <a:gd name="T10" fmla="*/ 216 w 433"/>
              <a:gd name="T11" fmla="*/ 0 h 1413"/>
            </a:gdLst>
            <a:ahLst/>
            <a:cxnLst>
              <a:cxn ang="0">
                <a:pos x="T0" y="T1"/>
              </a:cxn>
              <a:cxn ang="0">
                <a:pos x="T2" y="T3"/>
              </a:cxn>
              <a:cxn ang="0">
                <a:pos x="T4" y="T5"/>
              </a:cxn>
              <a:cxn ang="0">
                <a:pos x="T6" y="T7"/>
              </a:cxn>
              <a:cxn ang="0">
                <a:pos x="T8" y="T9"/>
              </a:cxn>
              <a:cxn ang="0">
                <a:pos x="T10" y="T11"/>
              </a:cxn>
            </a:cxnLst>
            <a:rect l="0" t="0" r="r" b="b"/>
            <a:pathLst>
              <a:path w="433" h="1413">
                <a:moveTo>
                  <a:pt x="216" y="0"/>
                </a:moveTo>
                <a:lnTo>
                  <a:pt x="0" y="124"/>
                </a:lnTo>
                <a:lnTo>
                  <a:pt x="0" y="1413"/>
                </a:lnTo>
                <a:lnTo>
                  <a:pt x="433" y="1413"/>
                </a:lnTo>
                <a:lnTo>
                  <a:pt x="433" y="124"/>
                </a:lnTo>
                <a:lnTo>
                  <a:pt x="2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0"/>
          <p:cNvSpPr/>
          <p:nvPr/>
        </p:nvSpPr>
        <p:spPr bwMode="auto">
          <a:xfrm>
            <a:off x="9703601" y="3068782"/>
            <a:ext cx="917026" cy="2379196"/>
          </a:xfrm>
          <a:custGeom>
            <a:avLst/>
            <a:gdLst>
              <a:gd name="T0" fmla="*/ 218 w 434"/>
              <a:gd name="T1" fmla="*/ 0 h 1126"/>
              <a:gd name="T2" fmla="*/ 0 w 434"/>
              <a:gd name="T3" fmla="*/ 124 h 1126"/>
              <a:gd name="T4" fmla="*/ 0 w 434"/>
              <a:gd name="T5" fmla="*/ 1126 h 1126"/>
              <a:gd name="T6" fmla="*/ 434 w 434"/>
              <a:gd name="T7" fmla="*/ 1126 h 1126"/>
              <a:gd name="T8" fmla="*/ 434 w 434"/>
              <a:gd name="T9" fmla="*/ 124 h 1126"/>
              <a:gd name="T10" fmla="*/ 218 w 434"/>
              <a:gd name="T11" fmla="*/ 0 h 1126"/>
            </a:gdLst>
            <a:ahLst/>
            <a:cxnLst>
              <a:cxn ang="0">
                <a:pos x="T0" y="T1"/>
              </a:cxn>
              <a:cxn ang="0">
                <a:pos x="T2" y="T3"/>
              </a:cxn>
              <a:cxn ang="0">
                <a:pos x="T4" y="T5"/>
              </a:cxn>
              <a:cxn ang="0">
                <a:pos x="T6" y="T7"/>
              </a:cxn>
              <a:cxn ang="0">
                <a:pos x="T8" y="T9"/>
              </a:cxn>
              <a:cxn ang="0">
                <a:pos x="T10" y="T11"/>
              </a:cxn>
            </a:cxnLst>
            <a:rect l="0" t="0" r="r" b="b"/>
            <a:pathLst>
              <a:path w="434" h="1126">
                <a:moveTo>
                  <a:pt x="218" y="0"/>
                </a:moveTo>
                <a:lnTo>
                  <a:pt x="0" y="124"/>
                </a:lnTo>
                <a:lnTo>
                  <a:pt x="0" y="1126"/>
                </a:lnTo>
                <a:lnTo>
                  <a:pt x="434" y="1126"/>
                </a:lnTo>
                <a:lnTo>
                  <a:pt x="434" y="124"/>
                </a:lnTo>
                <a:lnTo>
                  <a:pt x="2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4"/>
          <p:cNvSpPr/>
          <p:nvPr/>
        </p:nvSpPr>
        <p:spPr bwMode="auto">
          <a:xfrm>
            <a:off x="6967313" y="5447977"/>
            <a:ext cx="1588948" cy="809265"/>
          </a:xfrm>
          <a:custGeom>
            <a:avLst/>
            <a:gdLst>
              <a:gd name="T0" fmla="*/ 752 w 752"/>
              <a:gd name="T1" fmla="*/ 0 h 383"/>
              <a:gd name="T2" fmla="*/ 320 w 752"/>
              <a:gd name="T3" fmla="*/ 0 h 383"/>
              <a:gd name="T4" fmla="*/ 320 w 752"/>
              <a:gd name="T5" fmla="*/ 0 h 383"/>
              <a:gd name="T6" fmla="*/ 0 w 752"/>
              <a:gd name="T7" fmla="*/ 383 h 383"/>
              <a:gd name="T8" fmla="*/ 562 w 752"/>
              <a:gd name="T9" fmla="*/ 383 h 383"/>
              <a:gd name="T10" fmla="*/ 752 w 752"/>
              <a:gd name="T11" fmla="*/ 0 h 383"/>
            </a:gdLst>
            <a:ahLst/>
            <a:cxnLst>
              <a:cxn ang="0">
                <a:pos x="T0" y="T1"/>
              </a:cxn>
              <a:cxn ang="0">
                <a:pos x="T2" y="T3"/>
              </a:cxn>
              <a:cxn ang="0">
                <a:pos x="T4" y="T5"/>
              </a:cxn>
              <a:cxn ang="0">
                <a:pos x="T6" y="T7"/>
              </a:cxn>
              <a:cxn ang="0">
                <a:pos x="T8" y="T9"/>
              </a:cxn>
              <a:cxn ang="0">
                <a:pos x="T10" y="T11"/>
              </a:cxn>
            </a:cxnLst>
            <a:rect l="0" t="0" r="r" b="b"/>
            <a:pathLst>
              <a:path w="752" h="383">
                <a:moveTo>
                  <a:pt x="752" y="0"/>
                </a:moveTo>
                <a:lnTo>
                  <a:pt x="320" y="0"/>
                </a:lnTo>
                <a:lnTo>
                  <a:pt x="320" y="0"/>
                </a:lnTo>
                <a:lnTo>
                  <a:pt x="0" y="383"/>
                </a:lnTo>
                <a:lnTo>
                  <a:pt x="562" y="383"/>
                </a:lnTo>
                <a:lnTo>
                  <a:pt x="752"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9" name="Freeform 15"/>
          <p:cNvSpPr/>
          <p:nvPr/>
        </p:nvSpPr>
        <p:spPr bwMode="auto">
          <a:xfrm>
            <a:off x="6967313" y="5447977"/>
            <a:ext cx="1588948" cy="809265"/>
          </a:xfrm>
          <a:custGeom>
            <a:avLst/>
            <a:gdLst>
              <a:gd name="T0" fmla="*/ 752 w 752"/>
              <a:gd name="T1" fmla="*/ 0 h 383"/>
              <a:gd name="T2" fmla="*/ 320 w 752"/>
              <a:gd name="T3" fmla="*/ 0 h 383"/>
              <a:gd name="T4" fmla="*/ 320 w 752"/>
              <a:gd name="T5" fmla="*/ 0 h 383"/>
              <a:gd name="T6" fmla="*/ 0 w 752"/>
              <a:gd name="T7" fmla="*/ 383 h 383"/>
              <a:gd name="T8" fmla="*/ 562 w 752"/>
              <a:gd name="T9" fmla="*/ 383 h 383"/>
              <a:gd name="T10" fmla="*/ 752 w 752"/>
              <a:gd name="T11" fmla="*/ 0 h 383"/>
            </a:gdLst>
            <a:ahLst/>
            <a:cxnLst>
              <a:cxn ang="0">
                <a:pos x="T0" y="T1"/>
              </a:cxn>
              <a:cxn ang="0">
                <a:pos x="T2" y="T3"/>
              </a:cxn>
              <a:cxn ang="0">
                <a:pos x="T4" y="T5"/>
              </a:cxn>
              <a:cxn ang="0">
                <a:pos x="T6" y="T7"/>
              </a:cxn>
              <a:cxn ang="0">
                <a:pos x="T8" y="T9"/>
              </a:cxn>
              <a:cxn ang="0">
                <a:pos x="T10" y="T11"/>
              </a:cxn>
            </a:cxnLst>
            <a:rect l="0" t="0" r="r" b="b"/>
            <a:pathLst>
              <a:path w="752" h="383">
                <a:moveTo>
                  <a:pt x="752" y="0"/>
                </a:moveTo>
                <a:lnTo>
                  <a:pt x="320" y="0"/>
                </a:lnTo>
                <a:lnTo>
                  <a:pt x="320" y="0"/>
                </a:lnTo>
                <a:lnTo>
                  <a:pt x="0" y="383"/>
                </a:lnTo>
                <a:lnTo>
                  <a:pt x="562" y="383"/>
                </a:lnTo>
                <a:lnTo>
                  <a:pt x="7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6"/>
          <p:cNvSpPr/>
          <p:nvPr/>
        </p:nvSpPr>
        <p:spPr bwMode="auto">
          <a:xfrm>
            <a:off x="8273124" y="5447977"/>
            <a:ext cx="1316377" cy="809265"/>
          </a:xfrm>
          <a:custGeom>
            <a:avLst/>
            <a:gdLst>
              <a:gd name="T0" fmla="*/ 623 w 623"/>
              <a:gd name="T1" fmla="*/ 0 h 383"/>
              <a:gd name="T2" fmla="*/ 190 w 623"/>
              <a:gd name="T3" fmla="*/ 0 h 383"/>
              <a:gd name="T4" fmla="*/ 0 w 623"/>
              <a:gd name="T5" fmla="*/ 383 h 383"/>
              <a:gd name="T6" fmla="*/ 559 w 623"/>
              <a:gd name="T7" fmla="*/ 383 h 383"/>
              <a:gd name="T8" fmla="*/ 559 w 623"/>
              <a:gd name="T9" fmla="*/ 383 h 383"/>
              <a:gd name="T10" fmla="*/ 623 w 623"/>
              <a:gd name="T11" fmla="*/ 0 h 383"/>
            </a:gdLst>
            <a:ahLst/>
            <a:cxnLst>
              <a:cxn ang="0">
                <a:pos x="T0" y="T1"/>
              </a:cxn>
              <a:cxn ang="0">
                <a:pos x="T2" y="T3"/>
              </a:cxn>
              <a:cxn ang="0">
                <a:pos x="T4" y="T5"/>
              </a:cxn>
              <a:cxn ang="0">
                <a:pos x="T6" y="T7"/>
              </a:cxn>
              <a:cxn ang="0">
                <a:pos x="T8" y="T9"/>
              </a:cxn>
              <a:cxn ang="0">
                <a:pos x="T10" y="T11"/>
              </a:cxn>
            </a:cxnLst>
            <a:rect l="0" t="0" r="r" b="b"/>
            <a:pathLst>
              <a:path w="623" h="383">
                <a:moveTo>
                  <a:pt x="623" y="0"/>
                </a:moveTo>
                <a:lnTo>
                  <a:pt x="190" y="0"/>
                </a:lnTo>
                <a:lnTo>
                  <a:pt x="0" y="383"/>
                </a:lnTo>
                <a:lnTo>
                  <a:pt x="559" y="383"/>
                </a:lnTo>
                <a:lnTo>
                  <a:pt x="559" y="383"/>
                </a:lnTo>
                <a:lnTo>
                  <a:pt x="62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p>
        </p:txBody>
      </p:sp>
      <p:sp>
        <p:nvSpPr>
          <p:cNvPr id="21" name="Freeform 17"/>
          <p:cNvSpPr/>
          <p:nvPr/>
        </p:nvSpPr>
        <p:spPr bwMode="auto">
          <a:xfrm>
            <a:off x="8273124" y="5447977"/>
            <a:ext cx="1316377" cy="809265"/>
          </a:xfrm>
          <a:custGeom>
            <a:avLst/>
            <a:gdLst>
              <a:gd name="T0" fmla="*/ 623 w 623"/>
              <a:gd name="T1" fmla="*/ 0 h 383"/>
              <a:gd name="T2" fmla="*/ 190 w 623"/>
              <a:gd name="T3" fmla="*/ 0 h 383"/>
              <a:gd name="T4" fmla="*/ 0 w 623"/>
              <a:gd name="T5" fmla="*/ 383 h 383"/>
              <a:gd name="T6" fmla="*/ 559 w 623"/>
              <a:gd name="T7" fmla="*/ 383 h 383"/>
              <a:gd name="T8" fmla="*/ 559 w 623"/>
              <a:gd name="T9" fmla="*/ 383 h 383"/>
              <a:gd name="T10" fmla="*/ 623 w 623"/>
              <a:gd name="T11" fmla="*/ 0 h 383"/>
            </a:gdLst>
            <a:ahLst/>
            <a:cxnLst>
              <a:cxn ang="0">
                <a:pos x="T0" y="T1"/>
              </a:cxn>
              <a:cxn ang="0">
                <a:pos x="T2" y="T3"/>
              </a:cxn>
              <a:cxn ang="0">
                <a:pos x="T4" y="T5"/>
              </a:cxn>
              <a:cxn ang="0">
                <a:pos x="T6" y="T7"/>
              </a:cxn>
              <a:cxn ang="0">
                <a:pos x="T8" y="T9"/>
              </a:cxn>
              <a:cxn ang="0">
                <a:pos x="T10" y="T11"/>
              </a:cxn>
            </a:cxnLst>
            <a:rect l="0" t="0" r="r" b="b"/>
            <a:pathLst>
              <a:path w="623" h="383">
                <a:moveTo>
                  <a:pt x="623" y="0"/>
                </a:moveTo>
                <a:lnTo>
                  <a:pt x="190" y="0"/>
                </a:lnTo>
                <a:lnTo>
                  <a:pt x="0" y="383"/>
                </a:lnTo>
                <a:lnTo>
                  <a:pt x="559" y="383"/>
                </a:lnTo>
                <a:lnTo>
                  <a:pt x="559" y="383"/>
                </a:lnTo>
                <a:lnTo>
                  <a:pt x="6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0"/>
          <p:cNvSpPr/>
          <p:nvPr/>
        </p:nvSpPr>
        <p:spPr bwMode="auto">
          <a:xfrm>
            <a:off x="10734726" y="5447977"/>
            <a:ext cx="1318489" cy="809265"/>
          </a:xfrm>
          <a:custGeom>
            <a:avLst/>
            <a:gdLst>
              <a:gd name="T0" fmla="*/ 0 w 624"/>
              <a:gd name="T1" fmla="*/ 0 h 383"/>
              <a:gd name="T2" fmla="*/ 433 w 624"/>
              <a:gd name="T3" fmla="*/ 0 h 383"/>
              <a:gd name="T4" fmla="*/ 624 w 624"/>
              <a:gd name="T5" fmla="*/ 383 h 383"/>
              <a:gd name="T6" fmla="*/ 64 w 624"/>
              <a:gd name="T7" fmla="*/ 383 h 383"/>
              <a:gd name="T8" fmla="*/ 0 w 624"/>
              <a:gd name="T9" fmla="*/ 0 h 383"/>
            </a:gdLst>
            <a:ahLst/>
            <a:cxnLst>
              <a:cxn ang="0">
                <a:pos x="T0" y="T1"/>
              </a:cxn>
              <a:cxn ang="0">
                <a:pos x="T2" y="T3"/>
              </a:cxn>
              <a:cxn ang="0">
                <a:pos x="T4" y="T5"/>
              </a:cxn>
              <a:cxn ang="0">
                <a:pos x="T6" y="T7"/>
              </a:cxn>
              <a:cxn ang="0">
                <a:pos x="T8" y="T9"/>
              </a:cxn>
            </a:cxnLst>
            <a:rect l="0" t="0" r="r" b="b"/>
            <a:pathLst>
              <a:path w="624" h="383">
                <a:moveTo>
                  <a:pt x="0" y="0"/>
                </a:moveTo>
                <a:lnTo>
                  <a:pt x="433" y="0"/>
                </a:lnTo>
                <a:lnTo>
                  <a:pt x="624" y="383"/>
                </a:lnTo>
                <a:lnTo>
                  <a:pt x="64" y="383"/>
                </a:lnTo>
                <a:lnTo>
                  <a:pt x="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p>
        </p:txBody>
      </p:sp>
      <p:sp>
        <p:nvSpPr>
          <p:cNvPr id="25" name="Freeform 21"/>
          <p:cNvSpPr/>
          <p:nvPr/>
        </p:nvSpPr>
        <p:spPr bwMode="auto">
          <a:xfrm>
            <a:off x="9572597" y="5447977"/>
            <a:ext cx="1179033" cy="809265"/>
          </a:xfrm>
          <a:custGeom>
            <a:avLst/>
            <a:gdLst>
              <a:gd name="T0" fmla="*/ 496 w 558"/>
              <a:gd name="T1" fmla="*/ 0 h 383"/>
              <a:gd name="T2" fmla="*/ 496 w 558"/>
              <a:gd name="T3" fmla="*/ 0 h 383"/>
              <a:gd name="T4" fmla="*/ 62 w 558"/>
              <a:gd name="T5" fmla="*/ 0 h 383"/>
              <a:gd name="T6" fmla="*/ 0 w 558"/>
              <a:gd name="T7" fmla="*/ 383 h 383"/>
              <a:gd name="T8" fmla="*/ 558 w 558"/>
              <a:gd name="T9" fmla="*/ 383 h 383"/>
              <a:gd name="T10" fmla="*/ 496 w 558"/>
              <a:gd name="T11" fmla="*/ 0 h 383"/>
            </a:gdLst>
            <a:ahLst/>
            <a:cxnLst>
              <a:cxn ang="0">
                <a:pos x="T0" y="T1"/>
              </a:cxn>
              <a:cxn ang="0">
                <a:pos x="T2" y="T3"/>
              </a:cxn>
              <a:cxn ang="0">
                <a:pos x="T4" y="T5"/>
              </a:cxn>
              <a:cxn ang="0">
                <a:pos x="T6" y="T7"/>
              </a:cxn>
              <a:cxn ang="0">
                <a:pos x="T8" y="T9"/>
              </a:cxn>
              <a:cxn ang="0">
                <a:pos x="T10" y="T11"/>
              </a:cxn>
            </a:cxnLst>
            <a:rect l="0" t="0" r="r" b="b"/>
            <a:pathLst>
              <a:path w="558" h="383">
                <a:moveTo>
                  <a:pt x="496" y="0"/>
                </a:moveTo>
                <a:lnTo>
                  <a:pt x="496" y="0"/>
                </a:lnTo>
                <a:lnTo>
                  <a:pt x="62" y="0"/>
                </a:lnTo>
                <a:lnTo>
                  <a:pt x="0" y="383"/>
                </a:lnTo>
                <a:lnTo>
                  <a:pt x="558" y="383"/>
                </a:lnTo>
                <a:lnTo>
                  <a:pt x="496"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a:p>
        </p:txBody>
      </p:sp>
      <p:sp>
        <p:nvSpPr>
          <p:cNvPr id="26" name="Freeform 22"/>
          <p:cNvSpPr/>
          <p:nvPr/>
        </p:nvSpPr>
        <p:spPr bwMode="auto">
          <a:xfrm>
            <a:off x="9572597" y="5447977"/>
            <a:ext cx="1179033" cy="809265"/>
          </a:xfrm>
          <a:custGeom>
            <a:avLst/>
            <a:gdLst>
              <a:gd name="T0" fmla="*/ 496 w 558"/>
              <a:gd name="T1" fmla="*/ 0 h 383"/>
              <a:gd name="T2" fmla="*/ 496 w 558"/>
              <a:gd name="T3" fmla="*/ 0 h 383"/>
              <a:gd name="T4" fmla="*/ 62 w 558"/>
              <a:gd name="T5" fmla="*/ 0 h 383"/>
              <a:gd name="T6" fmla="*/ 0 w 558"/>
              <a:gd name="T7" fmla="*/ 383 h 383"/>
              <a:gd name="T8" fmla="*/ 558 w 558"/>
              <a:gd name="T9" fmla="*/ 383 h 383"/>
              <a:gd name="T10" fmla="*/ 496 w 558"/>
              <a:gd name="T11" fmla="*/ 0 h 383"/>
            </a:gdLst>
            <a:ahLst/>
            <a:cxnLst>
              <a:cxn ang="0">
                <a:pos x="T0" y="T1"/>
              </a:cxn>
              <a:cxn ang="0">
                <a:pos x="T2" y="T3"/>
              </a:cxn>
              <a:cxn ang="0">
                <a:pos x="T4" y="T5"/>
              </a:cxn>
              <a:cxn ang="0">
                <a:pos x="T6" y="T7"/>
              </a:cxn>
              <a:cxn ang="0">
                <a:pos x="T8" y="T9"/>
              </a:cxn>
              <a:cxn ang="0">
                <a:pos x="T10" y="T11"/>
              </a:cxn>
            </a:cxnLst>
            <a:rect l="0" t="0" r="r" b="b"/>
            <a:pathLst>
              <a:path w="558" h="383">
                <a:moveTo>
                  <a:pt x="496" y="0"/>
                </a:moveTo>
                <a:lnTo>
                  <a:pt x="496" y="0"/>
                </a:lnTo>
                <a:lnTo>
                  <a:pt x="62" y="0"/>
                </a:lnTo>
                <a:lnTo>
                  <a:pt x="0" y="383"/>
                </a:lnTo>
                <a:lnTo>
                  <a:pt x="558" y="383"/>
                </a:lnTo>
                <a:lnTo>
                  <a:pt x="4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3"/>
          <p:cNvSpPr/>
          <p:nvPr/>
        </p:nvSpPr>
        <p:spPr bwMode="auto">
          <a:xfrm>
            <a:off x="6967313" y="6257243"/>
            <a:ext cx="1187485" cy="589517"/>
          </a:xfrm>
          <a:custGeom>
            <a:avLst/>
            <a:gdLst>
              <a:gd name="T0" fmla="*/ 0 w 562"/>
              <a:gd name="T1" fmla="*/ 0 h 279"/>
              <a:gd name="T2" fmla="*/ 0 w 562"/>
              <a:gd name="T3" fmla="*/ 0 h 279"/>
              <a:gd name="T4" fmla="*/ 0 w 562"/>
              <a:gd name="T5" fmla="*/ 279 h 279"/>
              <a:gd name="T6" fmla="*/ 562 w 562"/>
              <a:gd name="T7" fmla="*/ 279 h 279"/>
              <a:gd name="T8" fmla="*/ 562 w 562"/>
              <a:gd name="T9" fmla="*/ 0 h 279"/>
              <a:gd name="T10" fmla="*/ 562 w 562"/>
              <a:gd name="T11" fmla="*/ 0 h 279"/>
              <a:gd name="T12" fmla="*/ 0 w 562"/>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562" h="279">
                <a:moveTo>
                  <a:pt x="0" y="0"/>
                </a:moveTo>
                <a:lnTo>
                  <a:pt x="0" y="0"/>
                </a:lnTo>
                <a:lnTo>
                  <a:pt x="0" y="279"/>
                </a:lnTo>
                <a:lnTo>
                  <a:pt x="562" y="279"/>
                </a:lnTo>
                <a:lnTo>
                  <a:pt x="562" y="0"/>
                </a:lnTo>
                <a:lnTo>
                  <a:pt x="562" y="0"/>
                </a:ln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8" name="Freeform 24"/>
          <p:cNvSpPr/>
          <p:nvPr/>
        </p:nvSpPr>
        <p:spPr bwMode="auto">
          <a:xfrm>
            <a:off x="6967313" y="6257243"/>
            <a:ext cx="1187485" cy="589517"/>
          </a:xfrm>
          <a:custGeom>
            <a:avLst/>
            <a:gdLst>
              <a:gd name="T0" fmla="*/ 0 w 562"/>
              <a:gd name="T1" fmla="*/ 0 h 279"/>
              <a:gd name="T2" fmla="*/ 0 w 562"/>
              <a:gd name="T3" fmla="*/ 0 h 279"/>
              <a:gd name="T4" fmla="*/ 0 w 562"/>
              <a:gd name="T5" fmla="*/ 279 h 279"/>
              <a:gd name="T6" fmla="*/ 562 w 562"/>
              <a:gd name="T7" fmla="*/ 279 h 279"/>
              <a:gd name="T8" fmla="*/ 562 w 562"/>
              <a:gd name="T9" fmla="*/ 0 h 279"/>
              <a:gd name="T10" fmla="*/ 562 w 562"/>
              <a:gd name="T11" fmla="*/ 0 h 279"/>
              <a:gd name="T12" fmla="*/ 0 w 562"/>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562" h="279">
                <a:moveTo>
                  <a:pt x="0" y="0"/>
                </a:moveTo>
                <a:lnTo>
                  <a:pt x="0" y="0"/>
                </a:lnTo>
                <a:lnTo>
                  <a:pt x="0" y="279"/>
                </a:lnTo>
                <a:lnTo>
                  <a:pt x="562" y="279"/>
                </a:lnTo>
                <a:lnTo>
                  <a:pt x="562" y="0"/>
                </a:lnTo>
                <a:lnTo>
                  <a:pt x="5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Rectangle 25"/>
          <p:cNvSpPr>
            <a:spLocks noChangeArrowheads="1"/>
          </p:cNvSpPr>
          <p:nvPr/>
        </p:nvSpPr>
        <p:spPr bwMode="auto">
          <a:xfrm>
            <a:off x="6967313" y="6257243"/>
            <a:ext cx="1187485" cy="2114"/>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0" name="Rectangle 26"/>
          <p:cNvSpPr>
            <a:spLocks noChangeArrowheads="1"/>
          </p:cNvSpPr>
          <p:nvPr/>
        </p:nvSpPr>
        <p:spPr bwMode="auto">
          <a:xfrm>
            <a:off x="6967313" y="6257243"/>
            <a:ext cx="1187485" cy="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2" name="Freeform 28"/>
          <p:cNvSpPr/>
          <p:nvPr/>
        </p:nvSpPr>
        <p:spPr bwMode="auto">
          <a:xfrm>
            <a:off x="8273124" y="6257243"/>
            <a:ext cx="1181147" cy="589517"/>
          </a:xfrm>
          <a:custGeom>
            <a:avLst/>
            <a:gdLst>
              <a:gd name="T0" fmla="*/ 0 w 559"/>
              <a:gd name="T1" fmla="*/ 0 h 279"/>
              <a:gd name="T2" fmla="*/ 0 w 559"/>
              <a:gd name="T3" fmla="*/ 0 h 279"/>
              <a:gd name="T4" fmla="*/ 0 w 559"/>
              <a:gd name="T5" fmla="*/ 279 h 279"/>
              <a:gd name="T6" fmla="*/ 559 w 559"/>
              <a:gd name="T7" fmla="*/ 279 h 279"/>
              <a:gd name="T8" fmla="*/ 559 w 559"/>
              <a:gd name="T9" fmla="*/ 0 h 279"/>
              <a:gd name="T10" fmla="*/ 0 w 559"/>
              <a:gd name="T11" fmla="*/ 0 h 279"/>
            </a:gdLst>
            <a:ahLst/>
            <a:cxnLst>
              <a:cxn ang="0">
                <a:pos x="T0" y="T1"/>
              </a:cxn>
              <a:cxn ang="0">
                <a:pos x="T2" y="T3"/>
              </a:cxn>
              <a:cxn ang="0">
                <a:pos x="T4" y="T5"/>
              </a:cxn>
              <a:cxn ang="0">
                <a:pos x="T6" y="T7"/>
              </a:cxn>
              <a:cxn ang="0">
                <a:pos x="T8" y="T9"/>
              </a:cxn>
              <a:cxn ang="0">
                <a:pos x="T10" y="T11"/>
              </a:cxn>
            </a:cxnLst>
            <a:rect l="0" t="0" r="r" b="b"/>
            <a:pathLst>
              <a:path w="559" h="279">
                <a:moveTo>
                  <a:pt x="0" y="0"/>
                </a:moveTo>
                <a:lnTo>
                  <a:pt x="0" y="0"/>
                </a:lnTo>
                <a:lnTo>
                  <a:pt x="0" y="279"/>
                </a:lnTo>
                <a:lnTo>
                  <a:pt x="559" y="279"/>
                </a:lnTo>
                <a:lnTo>
                  <a:pt x="559" y="0"/>
                </a:lnTo>
                <a:lnTo>
                  <a:pt x="0"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3" name="Freeform 29"/>
          <p:cNvSpPr/>
          <p:nvPr/>
        </p:nvSpPr>
        <p:spPr bwMode="auto">
          <a:xfrm>
            <a:off x="8273124" y="6257243"/>
            <a:ext cx="1181147" cy="589517"/>
          </a:xfrm>
          <a:custGeom>
            <a:avLst/>
            <a:gdLst>
              <a:gd name="T0" fmla="*/ 0 w 559"/>
              <a:gd name="T1" fmla="*/ 0 h 279"/>
              <a:gd name="T2" fmla="*/ 0 w 559"/>
              <a:gd name="T3" fmla="*/ 0 h 279"/>
              <a:gd name="T4" fmla="*/ 0 w 559"/>
              <a:gd name="T5" fmla="*/ 279 h 279"/>
              <a:gd name="T6" fmla="*/ 559 w 559"/>
              <a:gd name="T7" fmla="*/ 279 h 279"/>
              <a:gd name="T8" fmla="*/ 559 w 559"/>
              <a:gd name="T9" fmla="*/ 0 h 279"/>
              <a:gd name="T10" fmla="*/ 0 w 559"/>
              <a:gd name="T11" fmla="*/ 0 h 279"/>
            </a:gdLst>
            <a:ahLst/>
            <a:cxnLst>
              <a:cxn ang="0">
                <a:pos x="T0" y="T1"/>
              </a:cxn>
              <a:cxn ang="0">
                <a:pos x="T2" y="T3"/>
              </a:cxn>
              <a:cxn ang="0">
                <a:pos x="T4" y="T5"/>
              </a:cxn>
              <a:cxn ang="0">
                <a:pos x="T6" y="T7"/>
              </a:cxn>
              <a:cxn ang="0">
                <a:pos x="T8" y="T9"/>
              </a:cxn>
              <a:cxn ang="0">
                <a:pos x="T10" y="T11"/>
              </a:cxn>
            </a:cxnLst>
            <a:rect l="0" t="0" r="r" b="b"/>
            <a:pathLst>
              <a:path w="559" h="279">
                <a:moveTo>
                  <a:pt x="0" y="0"/>
                </a:moveTo>
                <a:lnTo>
                  <a:pt x="0" y="0"/>
                </a:lnTo>
                <a:lnTo>
                  <a:pt x="0" y="279"/>
                </a:lnTo>
                <a:lnTo>
                  <a:pt x="559" y="279"/>
                </a:lnTo>
                <a:lnTo>
                  <a:pt x="5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Rectangle 30"/>
          <p:cNvSpPr>
            <a:spLocks noChangeArrowheads="1"/>
          </p:cNvSpPr>
          <p:nvPr/>
        </p:nvSpPr>
        <p:spPr bwMode="auto">
          <a:xfrm>
            <a:off x="8273124" y="6257243"/>
            <a:ext cx="1181147" cy="2114"/>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5" name="Rectangle 31"/>
          <p:cNvSpPr>
            <a:spLocks noChangeArrowheads="1"/>
          </p:cNvSpPr>
          <p:nvPr/>
        </p:nvSpPr>
        <p:spPr bwMode="auto">
          <a:xfrm>
            <a:off x="8273124" y="6257243"/>
            <a:ext cx="1181147" cy="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6" name="Rectangle 32"/>
          <p:cNvSpPr>
            <a:spLocks noChangeArrowheads="1"/>
          </p:cNvSpPr>
          <p:nvPr/>
        </p:nvSpPr>
        <p:spPr bwMode="auto">
          <a:xfrm>
            <a:off x="10869956" y="6257243"/>
            <a:ext cx="1183259" cy="589517"/>
          </a:xfrm>
          <a:prstGeom prst="rect">
            <a:avLst/>
          </a:prstGeom>
          <a:solidFill>
            <a:schemeClr val="accent4"/>
          </a:solidFill>
          <a:ln>
            <a:noFill/>
          </a:ln>
        </p:spPr>
        <p:txBody>
          <a:bodyPr vert="horz" wrap="square" lIns="91440" tIns="45720" rIns="91440" bIns="45720" numCol="1" anchor="t" anchorCtr="0" compatLnSpc="1"/>
          <a:lstStyle/>
          <a:p>
            <a:endParaRPr lang="en-US"/>
          </a:p>
        </p:txBody>
      </p:sp>
      <p:sp>
        <p:nvSpPr>
          <p:cNvPr id="37" name="Freeform 33"/>
          <p:cNvSpPr/>
          <p:nvPr/>
        </p:nvSpPr>
        <p:spPr bwMode="auto">
          <a:xfrm>
            <a:off x="9572597" y="6257243"/>
            <a:ext cx="1179033" cy="589517"/>
          </a:xfrm>
          <a:custGeom>
            <a:avLst/>
            <a:gdLst>
              <a:gd name="T0" fmla="*/ 558 w 558"/>
              <a:gd name="T1" fmla="*/ 0 h 279"/>
              <a:gd name="T2" fmla="*/ 558 w 558"/>
              <a:gd name="T3" fmla="*/ 0 h 279"/>
              <a:gd name="T4" fmla="*/ 558 w 558"/>
              <a:gd name="T5" fmla="*/ 0 h 279"/>
              <a:gd name="T6" fmla="*/ 0 w 558"/>
              <a:gd name="T7" fmla="*/ 0 h 279"/>
              <a:gd name="T8" fmla="*/ 0 w 558"/>
              <a:gd name="T9" fmla="*/ 0 h 279"/>
              <a:gd name="T10" fmla="*/ 0 w 558"/>
              <a:gd name="T11" fmla="*/ 279 h 279"/>
              <a:gd name="T12" fmla="*/ 558 w 558"/>
              <a:gd name="T13" fmla="*/ 279 h 279"/>
              <a:gd name="T14" fmla="*/ 558 w 558"/>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279">
                <a:moveTo>
                  <a:pt x="558" y="0"/>
                </a:moveTo>
                <a:lnTo>
                  <a:pt x="558" y="0"/>
                </a:lnTo>
                <a:lnTo>
                  <a:pt x="558" y="0"/>
                </a:lnTo>
                <a:lnTo>
                  <a:pt x="0" y="0"/>
                </a:lnTo>
                <a:lnTo>
                  <a:pt x="0" y="0"/>
                </a:lnTo>
                <a:lnTo>
                  <a:pt x="0" y="279"/>
                </a:lnTo>
                <a:lnTo>
                  <a:pt x="558" y="279"/>
                </a:lnTo>
                <a:lnTo>
                  <a:pt x="558" y="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38" name="Freeform 34"/>
          <p:cNvSpPr/>
          <p:nvPr/>
        </p:nvSpPr>
        <p:spPr bwMode="auto">
          <a:xfrm>
            <a:off x="9572597" y="6257243"/>
            <a:ext cx="1179033" cy="589517"/>
          </a:xfrm>
          <a:custGeom>
            <a:avLst/>
            <a:gdLst>
              <a:gd name="T0" fmla="*/ 558 w 558"/>
              <a:gd name="T1" fmla="*/ 0 h 279"/>
              <a:gd name="T2" fmla="*/ 558 w 558"/>
              <a:gd name="T3" fmla="*/ 0 h 279"/>
              <a:gd name="T4" fmla="*/ 558 w 558"/>
              <a:gd name="T5" fmla="*/ 0 h 279"/>
              <a:gd name="T6" fmla="*/ 0 w 558"/>
              <a:gd name="T7" fmla="*/ 0 h 279"/>
              <a:gd name="T8" fmla="*/ 0 w 558"/>
              <a:gd name="T9" fmla="*/ 0 h 279"/>
              <a:gd name="T10" fmla="*/ 0 w 558"/>
              <a:gd name="T11" fmla="*/ 279 h 279"/>
              <a:gd name="T12" fmla="*/ 558 w 558"/>
              <a:gd name="T13" fmla="*/ 279 h 279"/>
              <a:gd name="T14" fmla="*/ 558 w 558"/>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279">
                <a:moveTo>
                  <a:pt x="558" y="0"/>
                </a:moveTo>
                <a:lnTo>
                  <a:pt x="558" y="0"/>
                </a:lnTo>
                <a:lnTo>
                  <a:pt x="558" y="0"/>
                </a:lnTo>
                <a:lnTo>
                  <a:pt x="0" y="0"/>
                </a:lnTo>
                <a:lnTo>
                  <a:pt x="0" y="0"/>
                </a:lnTo>
                <a:lnTo>
                  <a:pt x="0" y="279"/>
                </a:lnTo>
                <a:lnTo>
                  <a:pt x="558" y="279"/>
                </a:lnTo>
                <a:lnTo>
                  <a:pt x="5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Rectangle 35"/>
          <p:cNvSpPr>
            <a:spLocks noChangeArrowheads="1"/>
          </p:cNvSpPr>
          <p:nvPr/>
        </p:nvSpPr>
        <p:spPr bwMode="auto">
          <a:xfrm>
            <a:off x="9572597" y="6257243"/>
            <a:ext cx="1179033" cy="2114"/>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0" name="Freeform 36"/>
          <p:cNvSpPr/>
          <p:nvPr/>
        </p:nvSpPr>
        <p:spPr bwMode="auto">
          <a:xfrm>
            <a:off x="9572597" y="6257243"/>
            <a:ext cx="1179033" cy="0"/>
          </a:xfrm>
          <a:custGeom>
            <a:avLst/>
            <a:gdLst>
              <a:gd name="T0" fmla="*/ 558 w 558"/>
              <a:gd name="T1" fmla="*/ 0 w 558"/>
              <a:gd name="T2" fmla="*/ 0 w 558"/>
              <a:gd name="T3" fmla="*/ 558 w 558"/>
            </a:gdLst>
            <a:ahLst/>
            <a:cxnLst>
              <a:cxn ang="0">
                <a:pos x="T0" y="0"/>
              </a:cxn>
              <a:cxn ang="0">
                <a:pos x="T1" y="0"/>
              </a:cxn>
              <a:cxn ang="0">
                <a:pos x="T2" y="0"/>
              </a:cxn>
              <a:cxn ang="0">
                <a:pos x="T3" y="0"/>
              </a:cxn>
            </a:cxnLst>
            <a:rect l="0" t="0" r="r" b="b"/>
            <a:pathLst>
              <a:path w="558">
                <a:moveTo>
                  <a:pt x="558" y="0"/>
                </a:moveTo>
                <a:lnTo>
                  <a:pt x="0" y="0"/>
                </a:lnTo>
                <a:lnTo>
                  <a:pt x="0" y="0"/>
                </a:lnTo>
                <a:lnTo>
                  <a:pt x="5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Title 1"/>
          <p:cNvSpPr txBox="1"/>
          <p:nvPr/>
        </p:nvSpPr>
        <p:spPr>
          <a:xfrm>
            <a:off x="839147" y="652796"/>
            <a:ext cx="4869993"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Creative Data Design</a:t>
            </a:r>
          </a:p>
          <a:p>
            <a:r>
              <a:rPr lang="en-US" sz="1600">
                <a:solidFill>
                  <a:schemeClr val="tx1">
                    <a:lumMod val="90000"/>
                    <a:lumOff val="10000"/>
                  </a:schemeClr>
                </a:solidFill>
              </a:rPr>
              <a:t>Change font icons, no lose animation</a:t>
            </a:r>
          </a:p>
          <a:p>
            <a:endParaRPr lang="en-US" sz="3200">
              <a:solidFill>
                <a:schemeClr val="tx1">
                  <a:lumMod val="90000"/>
                  <a:lumOff val="10000"/>
                </a:schemeClr>
              </a:solidFill>
            </a:endParaRPr>
          </a:p>
        </p:txBody>
      </p:sp>
      <p:sp>
        <p:nvSpPr>
          <p:cNvPr id="47" name="TextBox 46"/>
          <p:cNvSpPr txBox="1"/>
          <p:nvPr/>
        </p:nvSpPr>
        <p:spPr>
          <a:xfrm>
            <a:off x="6964340" y="6348735"/>
            <a:ext cx="1173719" cy="369332"/>
          </a:xfrm>
          <a:prstGeom prst="rect">
            <a:avLst/>
          </a:prstGeom>
          <a:noFill/>
        </p:spPr>
        <p:txBody>
          <a:bodyPr wrap="none" rtlCol="0">
            <a:spAutoFit/>
          </a:bodyPr>
          <a:lstStyle/>
          <a:p>
            <a:r>
              <a:rPr lang="en-US">
                <a:solidFill>
                  <a:srgbClr val="FFFFFF"/>
                </a:solidFill>
              </a:rPr>
              <a:t>Option 01</a:t>
            </a:r>
          </a:p>
        </p:txBody>
      </p:sp>
      <p:sp>
        <p:nvSpPr>
          <p:cNvPr id="48" name="TextBox 47"/>
          <p:cNvSpPr txBox="1"/>
          <p:nvPr/>
        </p:nvSpPr>
        <p:spPr>
          <a:xfrm>
            <a:off x="8240517" y="6348735"/>
            <a:ext cx="1173719" cy="369332"/>
          </a:xfrm>
          <a:prstGeom prst="rect">
            <a:avLst/>
          </a:prstGeom>
          <a:noFill/>
        </p:spPr>
        <p:txBody>
          <a:bodyPr wrap="none" rtlCol="0">
            <a:spAutoFit/>
          </a:bodyPr>
          <a:lstStyle/>
          <a:p>
            <a:r>
              <a:rPr lang="en-US">
                <a:solidFill>
                  <a:srgbClr val="FFFFFF"/>
                </a:solidFill>
              </a:rPr>
              <a:t>Option 02</a:t>
            </a:r>
          </a:p>
        </p:txBody>
      </p:sp>
      <p:sp>
        <p:nvSpPr>
          <p:cNvPr id="49" name="TextBox 48"/>
          <p:cNvSpPr txBox="1"/>
          <p:nvPr/>
        </p:nvSpPr>
        <p:spPr>
          <a:xfrm>
            <a:off x="9589501" y="6348735"/>
            <a:ext cx="1173719" cy="369332"/>
          </a:xfrm>
          <a:prstGeom prst="rect">
            <a:avLst/>
          </a:prstGeom>
          <a:noFill/>
        </p:spPr>
        <p:txBody>
          <a:bodyPr wrap="none" rtlCol="0">
            <a:spAutoFit/>
          </a:bodyPr>
          <a:lstStyle/>
          <a:p>
            <a:r>
              <a:rPr lang="en-US">
                <a:solidFill>
                  <a:srgbClr val="FFFFFF"/>
                </a:solidFill>
              </a:rPr>
              <a:t>Option 03</a:t>
            </a:r>
          </a:p>
        </p:txBody>
      </p:sp>
      <p:sp>
        <p:nvSpPr>
          <p:cNvPr id="50" name="TextBox 49"/>
          <p:cNvSpPr txBox="1"/>
          <p:nvPr/>
        </p:nvSpPr>
        <p:spPr>
          <a:xfrm>
            <a:off x="10855995" y="6348735"/>
            <a:ext cx="1173719" cy="369332"/>
          </a:xfrm>
          <a:prstGeom prst="rect">
            <a:avLst/>
          </a:prstGeom>
          <a:noFill/>
        </p:spPr>
        <p:txBody>
          <a:bodyPr wrap="none" rtlCol="0">
            <a:spAutoFit/>
          </a:bodyPr>
          <a:lstStyle/>
          <a:p>
            <a:r>
              <a:rPr lang="en-US">
                <a:solidFill>
                  <a:srgbClr val="FFFFFF"/>
                </a:solidFill>
              </a:rPr>
              <a:t>Option 04</a:t>
            </a:r>
          </a:p>
        </p:txBody>
      </p:sp>
      <p:sp>
        <p:nvSpPr>
          <p:cNvPr id="52" name="Rectangle 51"/>
          <p:cNvSpPr/>
          <p:nvPr/>
        </p:nvSpPr>
        <p:spPr>
          <a:xfrm>
            <a:off x="7791500" y="4924757"/>
            <a:ext cx="543739" cy="523220"/>
          </a:xfrm>
          <a:prstGeom prst="rect">
            <a:avLst/>
          </a:prstGeom>
        </p:spPr>
        <p:txBody>
          <a:bodyPr wrap="none">
            <a:spAutoFit/>
          </a:bodyPr>
          <a:lstStyle/>
          <a:p>
            <a:pPr algn="ctr"/>
            <a:r>
              <a:rPr lang="en-US" sz="2800">
                <a:solidFill>
                  <a:srgbClr val="FFFFFF"/>
                </a:solidFill>
                <a:latin typeface="dt-line-communication-01" panose="02000509000000000000" pitchFamily="49" charset="0"/>
                <a:cs typeface="Arial" panose="020B0604020202020204" pitchFamily="34" charset="0"/>
              </a:rPr>
              <a:t>a</a:t>
            </a:r>
            <a:endParaRPr lang="en-US" sz="2800">
              <a:solidFill>
                <a:srgbClr val="FFFFFF"/>
              </a:solidFill>
            </a:endParaRPr>
          </a:p>
        </p:txBody>
      </p:sp>
      <p:sp>
        <p:nvSpPr>
          <p:cNvPr id="53" name="Rectangle 52"/>
          <p:cNvSpPr/>
          <p:nvPr/>
        </p:nvSpPr>
        <p:spPr>
          <a:xfrm>
            <a:off x="8831162" y="4819982"/>
            <a:ext cx="543739" cy="523220"/>
          </a:xfrm>
          <a:prstGeom prst="rect">
            <a:avLst/>
          </a:prstGeom>
        </p:spPr>
        <p:txBody>
          <a:bodyPr wrap="none">
            <a:spAutoFit/>
          </a:bodyPr>
          <a:lstStyle/>
          <a:p>
            <a:pPr algn="ctr"/>
            <a:r>
              <a:rPr lang="en-US" sz="2800">
                <a:solidFill>
                  <a:srgbClr val="FFFFFF"/>
                </a:solidFill>
                <a:latin typeface="dt-line-communication-01" panose="02000509000000000000" pitchFamily="49" charset="0"/>
                <a:cs typeface="Arial" panose="020B0604020202020204" pitchFamily="34" charset="0"/>
              </a:rPr>
              <a:t>b</a:t>
            </a:r>
          </a:p>
        </p:txBody>
      </p:sp>
      <p:sp>
        <p:nvSpPr>
          <p:cNvPr id="54" name="Rectangle 53"/>
          <p:cNvSpPr/>
          <p:nvPr/>
        </p:nvSpPr>
        <p:spPr>
          <a:xfrm>
            <a:off x="9890243" y="4819982"/>
            <a:ext cx="543739" cy="523220"/>
          </a:xfrm>
          <a:prstGeom prst="rect">
            <a:avLst/>
          </a:prstGeom>
        </p:spPr>
        <p:txBody>
          <a:bodyPr wrap="none">
            <a:spAutoFit/>
          </a:bodyPr>
          <a:lstStyle/>
          <a:p>
            <a:pPr algn="ctr"/>
            <a:r>
              <a:rPr lang="en-US" sz="2800">
                <a:solidFill>
                  <a:srgbClr val="FFFFFF"/>
                </a:solidFill>
                <a:latin typeface="dt-line-communication-01" panose="02000509000000000000" pitchFamily="49" charset="0"/>
                <a:cs typeface="Arial" panose="020B0604020202020204" pitchFamily="34" charset="0"/>
              </a:rPr>
              <a:t>s</a:t>
            </a:r>
          </a:p>
        </p:txBody>
      </p:sp>
      <p:sp>
        <p:nvSpPr>
          <p:cNvPr id="55" name="Rectangle 54"/>
          <p:cNvSpPr/>
          <p:nvPr/>
        </p:nvSpPr>
        <p:spPr>
          <a:xfrm>
            <a:off x="10917845" y="4819982"/>
            <a:ext cx="543740" cy="523220"/>
          </a:xfrm>
          <a:prstGeom prst="rect">
            <a:avLst/>
          </a:prstGeom>
        </p:spPr>
        <p:txBody>
          <a:bodyPr wrap="none">
            <a:spAutoFit/>
          </a:bodyPr>
          <a:lstStyle/>
          <a:p>
            <a:pPr algn="ctr"/>
            <a:r>
              <a:rPr lang="en-US" sz="2800">
                <a:solidFill>
                  <a:srgbClr val="FFFFFF"/>
                </a:solidFill>
                <a:latin typeface="dt-line-communication-01" panose="02000509000000000000" pitchFamily="49" charset="0"/>
                <a:cs typeface="Arial" panose="020B0604020202020204" pitchFamily="34" charset="0"/>
              </a:rPr>
              <a:t>f</a:t>
            </a:r>
          </a:p>
        </p:txBody>
      </p:sp>
      <p:sp>
        <p:nvSpPr>
          <p:cNvPr id="62" name="TextBox 61"/>
          <p:cNvSpPr txBox="1"/>
          <p:nvPr/>
        </p:nvSpPr>
        <p:spPr>
          <a:xfrm>
            <a:off x="7757836" y="4150688"/>
            <a:ext cx="611065" cy="369332"/>
          </a:xfrm>
          <a:prstGeom prst="rect">
            <a:avLst/>
          </a:prstGeom>
          <a:noFill/>
        </p:spPr>
        <p:txBody>
          <a:bodyPr wrap="none" rtlCol="0">
            <a:spAutoFit/>
          </a:bodyPr>
          <a:lstStyle/>
          <a:p>
            <a:r>
              <a:rPr lang="en-US">
                <a:solidFill>
                  <a:srgbClr val="FFFFFF"/>
                </a:solidFill>
              </a:rPr>
              <a:t>12%</a:t>
            </a:r>
          </a:p>
        </p:txBody>
      </p:sp>
      <p:sp>
        <p:nvSpPr>
          <p:cNvPr id="63" name="TextBox 62"/>
          <p:cNvSpPr txBox="1"/>
          <p:nvPr/>
        </p:nvSpPr>
        <p:spPr>
          <a:xfrm>
            <a:off x="8828729" y="2742098"/>
            <a:ext cx="611065" cy="369332"/>
          </a:xfrm>
          <a:prstGeom prst="rect">
            <a:avLst/>
          </a:prstGeom>
          <a:noFill/>
        </p:spPr>
        <p:txBody>
          <a:bodyPr wrap="none" rtlCol="0">
            <a:spAutoFit/>
          </a:bodyPr>
          <a:lstStyle/>
          <a:p>
            <a:r>
              <a:rPr lang="en-US">
                <a:solidFill>
                  <a:srgbClr val="FFFFFF"/>
                </a:solidFill>
              </a:rPr>
              <a:t>59%</a:t>
            </a:r>
          </a:p>
        </p:txBody>
      </p:sp>
      <p:sp>
        <p:nvSpPr>
          <p:cNvPr id="64" name="TextBox 63"/>
          <p:cNvSpPr txBox="1"/>
          <p:nvPr/>
        </p:nvSpPr>
        <p:spPr>
          <a:xfrm>
            <a:off x="9852162" y="3293315"/>
            <a:ext cx="611065" cy="369332"/>
          </a:xfrm>
          <a:prstGeom prst="rect">
            <a:avLst/>
          </a:prstGeom>
          <a:noFill/>
        </p:spPr>
        <p:txBody>
          <a:bodyPr wrap="none" rtlCol="0">
            <a:spAutoFit/>
          </a:bodyPr>
          <a:lstStyle/>
          <a:p>
            <a:r>
              <a:rPr lang="en-US">
                <a:solidFill>
                  <a:srgbClr val="FFFFFF"/>
                </a:solidFill>
              </a:rPr>
              <a:t>47%</a:t>
            </a:r>
          </a:p>
        </p:txBody>
      </p:sp>
      <p:sp>
        <p:nvSpPr>
          <p:cNvPr id="65" name="TextBox 64"/>
          <p:cNvSpPr txBox="1"/>
          <p:nvPr/>
        </p:nvSpPr>
        <p:spPr>
          <a:xfrm>
            <a:off x="10880553" y="2093030"/>
            <a:ext cx="611065" cy="369332"/>
          </a:xfrm>
          <a:prstGeom prst="rect">
            <a:avLst/>
          </a:prstGeom>
          <a:noFill/>
        </p:spPr>
        <p:txBody>
          <a:bodyPr wrap="none" rtlCol="0">
            <a:spAutoFit/>
          </a:bodyPr>
          <a:lstStyle/>
          <a:p>
            <a:r>
              <a:rPr lang="en-US">
                <a:solidFill>
                  <a:srgbClr val="FFFFFF"/>
                </a:solidFill>
              </a:rPr>
              <a:t>78%</a:t>
            </a:r>
          </a:p>
        </p:txBody>
      </p:sp>
      <p:grpSp>
        <p:nvGrpSpPr>
          <p:cNvPr id="67" name="Group 66"/>
          <p:cNvGrpSpPr/>
          <p:nvPr/>
        </p:nvGrpSpPr>
        <p:grpSpPr>
          <a:xfrm>
            <a:off x="919904" y="3311255"/>
            <a:ext cx="2962049" cy="1128715"/>
            <a:chOff x="8712240" y="1013469"/>
            <a:chExt cx="2962049" cy="1128715"/>
          </a:xfrm>
        </p:grpSpPr>
        <p:sp>
          <p:nvSpPr>
            <p:cNvPr id="68" name="Rectangle 67"/>
            <p:cNvSpPr/>
            <p:nvPr/>
          </p:nvSpPr>
          <p:spPr>
            <a:xfrm>
              <a:off x="8712240" y="1521034"/>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712240" y="1013469"/>
              <a:ext cx="2886891" cy="507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744674" y="1612835"/>
              <a:ext cx="2929615" cy="512137"/>
            </a:xfrm>
            <a:prstGeom prst="rect">
              <a:avLst/>
            </a:prstGeom>
          </p:spPr>
          <p:txBody>
            <a:bodyPr wrap="square">
              <a:spAutoFit/>
            </a:bodyPr>
            <a:lstStyle/>
            <a:p>
              <a:pPr>
                <a:lnSpc>
                  <a:spcPct val="89000"/>
                </a:lnSpc>
              </a:pPr>
              <a:r>
                <a:rPr lang="en-US" sz="1600"/>
                <a:t>Lorem ipsum dolor sit amet, consectetur adipiscing elit</a:t>
              </a:r>
            </a:p>
          </p:txBody>
        </p:sp>
        <p:sp>
          <p:nvSpPr>
            <p:cNvPr id="71" name="Rectangle 70"/>
            <p:cNvSpPr/>
            <p:nvPr/>
          </p:nvSpPr>
          <p:spPr>
            <a:xfrm>
              <a:off x="8752091" y="1056745"/>
              <a:ext cx="1324402" cy="421013"/>
            </a:xfrm>
            <a:prstGeom prst="rect">
              <a:avLst/>
            </a:prstGeom>
          </p:spPr>
          <p:txBody>
            <a:bodyPr wrap="none">
              <a:spAutoFit/>
            </a:bodyPr>
            <a:lstStyle/>
            <a:p>
              <a:pPr>
                <a:lnSpc>
                  <a:spcPct val="89000"/>
                </a:lnSpc>
              </a:pPr>
              <a:r>
                <a:rPr lang="en-US" sz="2400">
                  <a:solidFill>
                    <a:srgbClr val="FBFBFB"/>
                  </a:solidFill>
                </a:rPr>
                <a:t>Strategy</a:t>
              </a:r>
              <a:endParaRPr lang="en-US" sz="1600">
                <a:solidFill>
                  <a:srgbClr val="FBFBFB"/>
                </a:solidFill>
              </a:endParaRPr>
            </a:p>
          </p:txBody>
        </p:sp>
      </p:grpSp>
      <p:grpSp>
        <p:nvGrpSpPr>
          <p:cNvPr id="72" name="Group 71"/>
          <p:cNvGrpSpPr/>
          <p:nvPr/>
        </p:nvGrpSpPr>
        <p:grpSpPr>
          <a:xfrm>
            <a:off x="3994941" y="3311255"/>
            <a:ext cx="2977884" cy="1346457"/>
            <a:chOff x="8712240" y="2302992"/>
            <a:chExt cx="2977884" cy="1346457"/>
          </a:xfrm>
        </p:grpSpPr>
        <p:sp>
          <p:nvSpPr>
            <p:cNvPr id="73" name="Rectangle 72"/>
            <p:cNvSpPr/>
            <p:nvPr/>
          </p:nvSpPr>
          <p:spPr>
            <a:xfrm>
              <a:off x="8712240" y="2810557"/>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712240" y="2302992"/>
              <a:ext cx="2886891" cy="507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760509" y="2899628"/>
              <a:ext cx="2929615" cy="749821"/>
            </a:xfrm>
            <a:prstGeom prst="rect">
              <a:avLst/>
            </a:prstGeom>
          </p:spPr>
          <p:txBody>
            <a:bodyPr wrap="square">
              <a:spAutoFit/>
            </a:bodyPr>
            <a:lstStyle/>
            <a:p>
              <a:pPr>
                <a:lnSpc>
                  <a:spcPct val="89000"/>
                </a:lnSpc>
              </a:pPr>
              <a:r>
                <a:rPr lang="en-US" sz="1600"/>
                <a:t>Lorem ipsum dolor sit amet, consectetur adipiscing elit</a:t>
              </a:r>
            </a:p>
          </p:txBody>
        </p:sp>
        <p:sp>
          <p:nvSpPr>
            <p:cNvPr id="76" name="Rectangle 75"/>
            <p:cNvSpPr/>
            <p:nvPr/>
          </p:nvSpPr>
          <p:spPr>
            <a:xfrm>
              <a:off x="8752091" y="2346268"/>
              <a:ext cx="1418978" cy="421013"/>
            </a:xfrm>
            <a:prstGeom prst="rect">
              <a:avLst/>
            </a:prstGeom>
          </p:spPr>
          <p:txBody>
            <a:bodyPr wrap="none">
              <a:spAutoFit/>
            </a:bodyPr>
            <a:lstStyle/>
            <a:p>
              <a:pPr>
                <a:lnSpc>
                  <a:spcPct val="89000"/>
                </a:lnSpc>
              </a:pPr>
              <a:r>
                <a:rPr lang="en-US" sz="2400">
                  <a:solidFill>
                    <a:srgbClr val="FBFBFB"/>
                  </a:solidFill>
                </a:rPr>
                <a:t>Business</a:t>
              </a:r>
              <a:endParaRPr lang="en-US" sz="1600">
                <a:solidFill>
                  <a:srgbClr val="FBFBFB"/>
                </a:solidFill>
              </a:endParaRPr>
            </a:p>
          </p:txBody>
        </p:sp>
      </p:grpSp>
      <p:grpSp>
        <p:nvGrpSpPr>
          <p:cNvPr id="77" name="Group 76"/>
          <p:cNvGrpSpPr/>
          <p:nvPr/>
        </p:nvGrpSpPr>
        <p:grpSpPr>
          <a:xfrm>
            <a:off x="919904" y="4575482"/>
            <a:ext cx="2886891" cy="1128715"/>
            <a:chOff x="8712240" y="3611595"/>
            <a:chExt cx="2886891" cy="1128715"/>
          </a:xfrm>
        </p:grpSpPr>
        <p:sp>
          <p:nvSpPr>
            <p:cNvPr id="78" name="Rectangle 77"/>
            <p:cNvSpPr/>
            <p:nvPr/>
          </p:nvSpPr>
          <p:spPr>
            <a:xfrm>
              <a:off x="8712240" y="4119160"/>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8712240" y="3611595"/>
              <a:ext cx="2886891" cy="5075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737640" y="4208231"/>
              <a:ext cx="2738156" cy="530658"/>
            </a:xfrm>
            <a:prstGeom prst="rect">
              <a:avLst/>
            </a:prstGeom>
          </p:spPr>
          <p:txBody>
            <a:bodyPr wrap="square">
              <a:spAutoFit/>
            </a:bodyPr>
            <a:lstStyle/>
            <a:p>
              <a:pPr>
                <a:lnSpc>
                  <a:spcPct val="89000"/>
                </a:lnSpc>
              </a:pPr>
              <a:r>
                <a:rPr lang="en-US" sz="1600"/>
                <a:t>Lorem ipsum dolor sit amet, consectetur adipiscing elit</a:t>
              </a:r>
            </a:p>
          </p:txBody>
        </p:sp>
        <p:sp>
          <p:nvSpPr>
            <p:cNvPr id="81" name="Rectangle 80"/>
            <p:cNvSpPr/>
            <p:nvPr/>
          </p:nvSpPr>
          <p:spPr>
            <a:xfrm>
              <a:off x="8752091" y="3654871"/>
              <a:ext cx="1268296" cy="421013"/>
            </a:xfrm>
            <a:prstGeom prst="rect">
              <a:avLst/>
            </a:prstGeom>
          </p:spPr>
          <p:txBody>
            <a:bodyPr wrap="none">
              <a:spAutoFit/>
            </a:bodyPr>
            <a:lstStyle/>
            <a:p>
              <a:pPr>
                <a:lnSpc>
                  <a:spcPct val="89000"/>
                </a:lnSpc>
              </a:pPr>
              <a:r>
                <a:rPr lang="en-US" sz="2400">
                  <a:solidFill>
                    <a:srgbClr val="FBFBFB"/>
                  </a:solidFill>
                </a:rPr>
                <a:t>Develop</a:t>
              </a:r>
              <a:endParaRPr lang="en-US" sz="1600">
                <a:solidFill>
                  <a:srgbClr val="FBFBFB"/>
                </a:solidFill>
              </a:endParaRPr>
            </a:p>
          </p:txBody>
        </p:sp>
      </p:grpSp>
      <p:grpSp>
        <p:nvGrpSpPr>
          <p:cNvPr id="82" name="Group 81"/>
          <p:cNvGrpSpPr/>
          <p:nvPr/>
        </p:nvGrpSpPr>
        <p:grpSpPr>
          <a:xfrm>
            <a:off x="3994941" y="4584463"/>
            <a:ext cx="2886891" cy="1128715"/>
            <a:chOff x="8712240" y="4647104"/>
            <a:chExt cx="2886891" cy="1128715"/>
          </a:xfrm>
        </p:grpSpPr>
        <p:sp>
          <p:nvSpPr>
            <p:cNvPr id="83" name="Rectangle 82"/>
            <p:cNvSpPr/>
            <p:nvPr/>
          </p:nvSpPr>
          <p:spPr>
            <a:xfrm>
              <a:off x="8712240" y="5154669"/>
              <a:ext cx="2886891" cy="621150"/>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712240" y="4647104"/>
              <a:ext cx="2886891" cy="5075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737640" y="5243740"/>
              <a:ext cx="2834441" cy="530658"/>
            </a:xfrm>
            <a:prstGeom prst="rect">
              <a:avLst/>
            </a:prstGeom>
          </p:spPr>
          <p:txBody>
            <a:bodyPr wrap="square">
              <a:spAutoFit/>
            </a:bodyPr>
            <a:lstStyle/>
            <a:p>
              <a:pPr>
                <a:lnSpc>
                  <a:spcPct val="89000"/>
                </a:lnSpc>
              </a:pPr>
              <a:r>
                <a:rPr lang="en-US" sz="1600"/>
                <a:t>Lorem ipsum dolor sit amet, consectetur adipiscing elit</a:t>
              </a:r>
            </a:p>
          </p:txBody>
        </p:sp>
        <p:sp>
          <p:nvSpPr>
            <p:cNvPr id="86" name="Rectangle 85"/>
            <p:cNvSpPr/>
            <p:nvPr/>
          </p:nvSpPr>
          <p:spPr>
            <a:xfrm>
              <a:off x="8752091" y="4690380"/>
              <a:ext cx="785793" cy="421013"/>
            </a:xfrm>
            <a:prstGeom prst="rect">
              <a:avLst/>
            </a:prstGeom>
          </p:spPr>
          <p:txBody>
            <a:bodyPr wrap="none">
              <a:spAutoFit/>
            </a:bodyPr>
            <a:lstStyle/>
            <a:p>
              <a:pPr>
                <a:lnSpc>
                  <a:spcPct val="89000"/>
                </a:lnSpc>
              </a:pPr>
              <a:r>
                <a:rPr lang="en-US" sz="2400">
                  <a:solidFill>
                    <a:srgbClr val="FBFBFB"/>
                  </a:solidFill>
                </a:rPr>
                <a:t>Test</a:t>
              </a:r>
              <a:endParaRPr lang="en-US" sz="1600">
                <a:solidFill>
                  <a:srgbClr val="FBFBFB"/>
                </a:solidFill>
              </a:endParaRPr>
            </a:p>
          </p:txBody>
        </p:sp>
      </p:grpSp>
      <p:sp>
        <p:nvSpPr>
          <p:cNvPr id="92" name="Rectangle 91"/>
          <p:cNvSpPr/>
          <p:nvPr/>
        </p:nvSpPr>
        <p:spPr>
          <a:xfrm>
            <a:off x="839146" y="1614850"/>
            <a:ext cx="6015635" cy="1323439"/>
          </a:xfrm>
          <a:prstGeom prst="rect">
            <a:avLst/>
          </a:prstGeom>
        </p:spPr>
        <p:txBody>
          <a:bodyPr wrap="square">
            <a:spAutoFit/>
          </a:bodyPr>
          <a:lstStyle/>
          <a:p>
            <a:r>
              <a:rPr lang="en-US" sz="1600">
                <a:ea typeface="Calibri" panose="020F0502020204030204" charset="0"/>
              </a:rPr>
              <a:t>Lorem ipsum dolor sit amet, consectetur adipiscing elit. Suspendisse pellentesque aliquet vulputate. Sed porttitor id leo in ullamcorper. Fusce non est purus. Nullam interdum pulvinar ullamcorper. Vivamus imperdiet sapien non tellus posuere, vel porta sapien ornare. Nullam quis pretium mauris. </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55" y="1169378"/>
            <a:ext cx="9024281" cy="3231654"/>
          </a:xfrm>
          <a:prstGeom prst="rect">
            <a:avLst/>
          </a:prstGeom>
          <a:noFill/>
        </p:spPr>
        <p:txBody>
          <a:bodyPr wrap="square" rtlCol="0">
            <a:spAutoFit/>
          </a:bodyPr>
          <a:lstStyle/>
          <a:p>
            <a:pPr algn="ctr">
              <a:lnSpc>
                <a:spcPct val="150000"/>
              </a:lnSpc>
            </a:pPr>
            <a:r>
              <a:rPr lang="zh-CN" altLang="en-US" sz="2800" b="1" dirty="0">
                <a:solidFill>
                  <a:srgbClr val="0083E6"/>
                </a:solidFill>
                <a:latin typeface="微软雅黑" panose="020B0503020204020204" charset="-122"/>
                <a:ea typeface="微软雅黑" panose="020B0503020204020204" charset="-122"/>
              </a:rPr>
              <a:t>版权声明</a:t>
            </a: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zh-CN" altLang="en-US" sz="1200" dirty="0">
                <a:solidFill>
                  <a:srgbClr val="0083E6"/>
                </a:solidFill>
                <a:latin typeface="微软雅黑" panose="020B0503020204020204" charset="-122"/>
                <a:ea typeface="微软雅黑" panose="020B0503020204020204" charset="-122"/>
              </a:rPr>
              <a:t>感谢您下载千库网平台上提供的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作品，为了您和千库网以及原创作者的利益，请勿复制、传播、销售，否则将承担法律责任！千库网将对作品进行维权，按照传播下载次数进行十倍的索取赔偿！</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en-US" altLang="zh-CN" sz="1200" dirty="0">
                <a:solidFill>
                  <a:srgbClr val="0083E6"/>
                </a:solidFill>
                <a:latin typeface="微软雅黑" panose="020B0503020204020204" charset="-122"/>
                <a:ea typeface="微软雅黑" panose="020B0503020204020204" charset="-122"/>
              </a:rPr>
              <a:t>1.</a:t>
            </a:r>
            <a:r>
              <a:rPr lang="zh-CN" altLang="en-US" sz="1200" dirty="0">
                <a:solidFill>
                  <a:srgbClr val="0083E6"/>
                </a:solidFill>
                <a:latin typeface="微软雅黑" panose="020B0503020204020204" charset="-122"/>
                <a:ea typeface="微软雅黑" panose="020B0503020204020204" charset="-122"/>
              </a:rPr>
              <a:t>在千库网出售的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模板是免版税类（</a:t>
            </a:r>
            <a:r>
              <a:rPr lang="en-US" altLang="zh-CN" sz="1200" dirty="0">
                <a:solidFill>
                  <a:srgbClr val="0083E6"/>
                </a:solidFill>
                <a:latin typeface="微软雅黑" panose="020B0503020204020204" charset="-122"/>
                <a:ea typeface="微软雅黑" panose="020B0503020204020204" charset="-122"/>
              </a:rPr>
              <a:t>RF</a:t>
            </a:r>
            <a:r>
              <a:rPr lang="zh-CN" altLang="en-US" sz="1200" dirty="0">
                <a:solidFill>
                  <a:srgbClr val="0083E6"/>
                </a:solidFill>
                <a:latin typeface="微软雅黑" panose="020B0503020204020204" charset="-122"/>
                <a:ea typeface="微软雅黑" panose="020B0503020204020204" charset="-122"/>
              </a:rPr>
              <a:t>：</a:t>
            </a:r>
            <a:r>
              <a:rPr lang="en-US" altLang="zh-CN" sz="1200" dirty="0">
                <a:solidFill>
                  <a:srgbClr val="0083E6"/>
                </a:solidFill>
                <a:latin typeface="微软雅黑" panose="020B0503020204020204" charset="-122"/>
                <a:ea typeface="微软雅黑" panose="020B0503020204020204" charset="-122"/>
              </a:rPr>
              <a:t>Royalty-Free</a:t>
            </a:r>
            <a:r>
              <a:rPr lang="zh-CN" altLang="en-US" sz="1200" dirty="0">
                <a:solidFill>
                  <a:srgbClr val="0083E6"/>
                </a:solidFill>
                <a:latin typeface="微软雅黑" panose="020B0503020204020204" charset="-122"/>
                <a:ea typeface="微软雅黑" panose="020B0503020204020204" charset="-122"/>
              </a:rPr>
              <a:t>）正版受</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中国人民共和国著作法</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和</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世界版权公约</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的保护，作品的所有权、版权和著作权归千库网所有，您下载的是</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模板素材的使用权。</a:t>
            </a:r>
          </a:p>
          <a:p>
            <a:pPr algn="just">
              <a:lnSpc>
                <a:spcPct val="150000"/>
              </a:lnSpc>
            </a:pPr>
            <a:r>
              <a:rPr lang="en-US" altLang="zh-CN" sz="1200" dirty="0">
                <a:solidFill>
                  <a:srgbClr val="0083E6"/>
                </a:solidFill>
                <a:latin typeface="微软雅黑" panose="020B0503020204020204" charset="-122"/>
                <a:ea typeface="微软雅黑" panose="020B0503020204020204" charset="-122"/>
              </a:rPr>
              <a:t>2.</a:t>
            </a:r>
            <a:r>
              <a:rPr lang="zh-CN" altLang="en-US" sz="1200" dirty="0">
                <a:solidFill>
                  <a:srgbClr val="0083E6"/>
                </a:solidFill>
                <a:latin typeface="微软雅黑" panose="020B0503020204020204" charset="-122"/>
                <a:ea typeface="微软雅黑" panose="020B0503020204020204" charset="-122"/>
              </a:rPr>
              <a:t>不得将千库网的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p:txBody>
      </p:sp>
      <p:sp>
        <p:nvSpPr>
          <p:cNvPr id="9" name="文本框 8"/>
          <p:cNvSpPr txBox="1"/>
          <p:nvPr/>
        </p:nvSpPr>
        <p:spPr>
          <a:xfrm>
            <a:off x="1652955" y="4719489"/>
            <a:ext cx="729708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dirty="0">
                <a:solidFill>
                  <a:srgbClr val="0083E6"/>
                </a:solidFill>
              </a:rPr>
              <a:t>更多精品</a:t>
            </a:r>
            <a:r>
              <a:rPr lang="en-US" altLang="zh-CN" b="1" dirty="0">
                <a:solidFill>
                  <a:srgbClr val="0083E6"/>
                </a:solidFill>
              </a:rPr>
              <a:t>PPT</a:t>
            </a:r>
            <a:r>
              <a:rPr lang="zh-CN" altLang="en-US" b="1" dirty="0">
                <a:solidFill>
                  <a:srgbClr val="0083E6"/>
                </a:solidFill>
              </a:rPr>
              <a:t>模板：</a:t>
            </a:r>
            <a:r>
              <a:rPr lang="en-US" altLang="zh-CN" b="1" dirty="0">
                <a:solidFill>
                  <a:srgbClr val="0083E6"/>
                </a:solidFill>
              </a:rPr>
              <a:t>http://588ku.com/ppt/</a:t>
            </a:r>
            <a:endParaRPr lang="zh-CN" altLang="en-US" b="1" dirty="0">
              <a:solidFill>
                <a:srgbClr val="0083E6"/>
              </a:solidFill>
            </a:endParaRPr>
          </a:p>
        </p:txBody>
      </p:sp>
    </p:spTree>
    <p:extLst>
      <p:ext uri="{BB962C8B-B14F-4D97-AF65-F5344CB8AC3E}">
        <p14:creationId xmlns:p14="http://schemas.microsoft.com/office/powerpoint/2010/main" val="327126068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88182" y="1943103"/>
            <a:ext cx="1430337" cy="4914900"/>
          </a:xfrm>
          <a:prstGeom prst="rect">
            <a:avLst/>
          </a:prstGeom>
          <a:gradFill flip="none" rotWithShape="1">
            <a:gsLst>
              <a:gs pos="100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otched Right Arrow 8"/>
          <p:cNvSpPr/>
          <p:nvPr/>
        </p:nvSpPr>
        <p:spPr>
          <a:xfrm flipH="1">
            <a:off x="4197933" y="2660988"/>
            <a:ext cx="3101031" cy="1536024"/>
          </a:xfrm>
          <a:prstGeom prst="notchedRightArrow">
            <a:avLst>
              <a:gd name="adj1" fmla="val 71907"/>
              <a:gd name="adj2" fmla="val 31744"/>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294967295"/>
          </p:nvPr>
        </p:nvSpPr>
        <p:spPr>
          <a:xfrm>
            <a:off x="0" y="6116638"/>
            <a:ext cx="669925" cy="436562"/>
          </a:xfrm>
          <a:prstGeom prst="rect">
            <a:avLst/>
          </a:prstGeom>
        </p:spPr>
        <p:txBody>
          <a:bodyPr/>
          <a:lstStyle/>
          <a:p>
            <a:fld id="{F07BF5D7-3E77-4E87-8A1B-D83A3FF7EDA2}" type="slidenum">
              <a:rPr lang="en-US" smtClean="0"/>
              <a:t>4</a:t>
            </a:fld>
            <a:endParaRPr lang="en-US"/>
          </a:p>
        </p:txBody>
      </p:sp>
      <p:grpSp>
        <p:nvGrpSpPr>
          <p:cNvPr id="8" name="Group 7"/>
          <p:cNvGrpSpPr/>
          <p:nvPr/>
        </p:nvGrpSpPr>
        <p:grpSpPr>
          <a:xfrm>
            <a:off x="6382392" y="606804"/>
            <a:ext cx="6076313" cy="5644392"/>
            <a:chOff x="4331913" y="448933"/>
            <a:chExt cx="6076313" cy="5644392"/>
          </a:xfrm>
        </p:grpSpPr>
        <p:sp>
          <p:nvSpPr>
            <p:cNvPr id="6" name="Oval 5"/>
            <p:cNvSpPr/>
            <p:nvPr/>
          </p:nvSpPr>
          <p:spPr>
            <a:xfrm rot="5400000">
              <a:off x="2244213" y="2843099"/>
              <a:ext cx="5337926" cy="1162525"/>
            </a:xfrm>
            <a:prstGeom prst="ellipse">
              <a:avLst/>
            </a:prstGeom>
            <a:solidFill>
              <a:srgbClr val="080808">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4887921" y="357982"/>
              <a:ext cx="5429353" cy="5611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161191" y="6029327"/>
            <a:ext cx="1484312" cy="828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7"/>
          <p:cNvSpPr txBox="1"/>
          <p:nvPr/>
        </p:nvSpPr>
        <p:spPr>
          <a:xfrm>
            <a:off x="4543221" y="2940861"/>
            <a:ext cx="2055859" cy="114100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7200" b="0">
                <a:solidFill>
                  <a:schemeClr val="bg1"/>
                </a:solidFill>
                <a:latin typeface="+mj-lt"/>
              </a:rPr>
              <a:t>80%</a:t>
            </a:r>
          </a:p>
        </p:txBody>
      </p:sp>
      <p:sp>
        <p:nvSpPr>
          <p:cNvPr id="10" name="Freeform 5"/>
          <p:cNvSpPr>
            <a:spLocks noEditPoints="1"/>
          </p:cNvSpPr>
          <p:nvPr/>
        </p:nvSpPr>
        <p:spPr bwMode="auto">
          <a:xfrm>
            <a:off x="2157418" y="909637"/>
            <a:ext cx="1487487" cy="5200651"/>
          </a:xfrm>
          <a:custGeom>
            <a:avLst/>
            <a:gdLst>
              <a:gd name="T0" fmla="*/ 0 w 394"/>
              <a:gd name="T1" fmla="*/ 1384 h 1384"/>
              <a:gd name="T2" fmla="*/ 394 w 394"/>
              <a:gd name="T3" fmla="*/ 0 h 1384"/>
              <a:gd name="T4" fmla="*/ 378 w 394"/>
              <a:gd name="T5" fmla="*/ 692 h 1384"/>
              <a:gd name="T6" fmla="*/ 349 w 394"/>
              <a:gd name="T7" fmla="*/ 817 h 1384"/>
              <a:gd name="T8" fmla="*/ 334 w 394"/>
              <a:gd name="T9" fmla="*/ 814 h 1384"/>
              <a:gd name="T10" fmla="*/ 344 w 394"/>
              <a:gd name="T11" fmla="*/ 793 h 1384"/>
              <a:gd name="T12" fmla="*/ 360 w 394"/>
              <a:gd name="T13" fmla="*/ 765 h 1384"/>
              <a:gd name="T14" fmla="*/ 351 w 394"/>
              <a:gd name="T15" fmla="*/ 752 h 1384"/>
              <a:gd name="T16" fmla="*/ 334 w 394"/>
              <a:gd name="T17" fmla="*/ 748 h 1384"/>
              <a:gd name="T18" fmla="*/ 343 w 394"/>
              <a:gd name="T19" fmla="*/ 696 h 1384"/>
              <a:gd name="T20" fmla="*/ 323 w 394"/>
              <a:gd name="T21" fmla="*/ 509 h 1384"/>
              <a:gd name="T22" fmla="*/ 302 w 394"/>
              <a:gd name="T23" fmla="*/ 404 h 1384"/>
              <a:gd name="T24" fmla="*/ 296 w 394"/>
              <a:gd name="T25" fmla="*/ 558 h 1384"/>
              <a:gd name="T26" fmla="*/ 310 w 394"/>
              <a:gd name="T27" fmla="*/ 941 h 1384"/>
              <a:gd name="T28" fmla="*/ 303 w 394"/>
              <a:gd name="T29" fmla="*/ 1147 h 1384"/>
              <a:gd name="T30" fmla="*/ 291 w 394"/>
              <a:gd name="T31" fmla="*/ 1267 h 1384"/>
              <a:gd name="T32" fmla="*/ 308 w 394"/>
              <a:gd name="T33" fmla="*/ 1342 h 1384"/>
              <a:gd name="T34" fmla="*/ 245 w 394"/>
              <a:gd name="T35" fmla="*/ 1352 h 1384"/>
              <a:gd name="T36" fmla="*/ 235 w 394"/>
              <a:gd name="T37" fmla="*/ 1251 h 1384"/>
              <a:gd name="T38" fmla="*/ 242 w 394"/>
              <a:gd name="T39" fmla="*/ 1121 h 1384"/>
              <a:gd name="T40" fmla="*/ 231 w 394"/>
              <a:gd name="T41" fmla="*/ 957 h 1384"/>
              <a:gd name="T42" fmla="*/ 205 w 394"/>
              <a:gd name="T43" fmla="*/ 774 h 1384"/>
              <a:gd name="T44" fmla="*/ 197 w 394"/>
              <a:gd name="T45" fmla="*/ 732 h 1384"/>
              <a:gd name="T46" fmla="*/ 190 w 394"/>
              <a:gd name="T47" fmla="*/ 774 h 1384"/>
              <a:gd name="T48" fmla="*/ 163 w 394"/>
              <a:gd name="T49" fmla="*/ 957 h 1384"/>
              <a:gd name="T50" fmla="*/ 152 w 394"/>
              <a:gd name="T51" fmla="*/ 1121 h 1384"/>
              <a:gd name="T52" fmla="*/ 159 w 394"/>
              <a:gd name="T53" fmla="*/ 1251 h 1384"/>
              <a:gd name="T54" fmla="*/ 149 w 394"/>
              <a:gd name="T55" fmla="*/ 1352 h 1384"/>
              <a:gd name="T56" fmla="*/ 86 w 394"/>
              <a:gd name="T57" fmla="*/ 1342 h 1384"/>
              <a:gd name="T58" fmla="*/ 103 w 394"/>
              <a:gd name="T59" fmla="*/ 1267 h 1384"/>
              <a:gd name="T60" fmla="*/ 92 w 394"/>
              <a:gd name="T61" fmla="*/ 1147 h 1384"/>
              <a:gd name="T62" fmla="*/ 85 w 394"/>
              <a:gd name="T63" fmla="*/ 941 h 1384"/>
              <a:gd name="T64" fmla="*/ 99 w 394"/>
              <a:gd name="T65" fmla="*/ 558 h 1384"/>
              <a:gd name="T66" fmla="*/ 92 w 394"/>
              <a:gd name="T67" fmla="*/ 404 h 1384"/>
              <a:gd name="T68" fmla="*/ 71 w 394"/>
              <a:gd name="T69" fmla="*/ 509 h 1384"/>
              <a:gd name="T70" fmla="*/ 51 w 394"/>
              <a:gd name="T71" fmla="*/ 696 h 1384"/>
              <a:gd name="T72" fmla="*/ 60 w 394"/>
              <a:gd name="T73" fmla="*/ 748 h 1384"/>
              <a:gd name="T74" fmla="*/ 44 w 394"/>
              <a:gd name="T75" fmla="*/ 752 h 1384"/>
              <a:gd name="T76" fmla="*/ 34 w 394"/>
              <a:gd name="T77" fmla="*/ 765 h 1384"/>
              <a:gd name="T78" fmla="*/ 50 w 394"/>
              <a:gd name="T79" fmla="*/ 793 h 1384"/>
              <a:gd name="T80" fmla="*/ 61 w 394"/>
              <a:gd name="T81" fmla="*/ 814 h 1384"/>
              <a:gd name="T82" fmla="*/ 45 w 394"/>
              <a:gd name="T83" fmla="*/ 817 h 1384"/>
              <a:gd name="T84" fmla="*/ 16 w 394"/>
              <a:gd name="T85" fmla="*/ 692 h 1384"/>
              <a:gd name="T86" fmla="*/ 15 w 394"/>
              <a:gd name="T87" fmla="*/ 476 h 1384"/>
              <a:gd name="T88" fmla="*/ 36 w 394"/>
              <a:gd name="T89" fmla="*/ 290 h 1384"/>
              <a:gd name="T90" fmla="*/ 153 w 394"/>
              <a:gd name="T91" fmla="*/ 235 h 1384"/>
              <a:gd name="T92" fmla="*/ 143 w 394"/>
              <a:gd name="T93" fmla="*/ 153 h 1384"/>
              <a:gd name="T94" fmla="*/ 132 w 394"/>
              <a:gd name="T95" fmla="*/ 118 h 1384"/>
              <a:gd name="T96" fmla="*/ 144 w 394"/>
              <a:gd name="T97" fmla="*/ 55 h 1384"/>
              <a:gd name="T98" fmla="*/ 251 w 394"/>
              <a:gd name="T99" fmla="*/ 55 h 1384"/>
              <a:gd name="T100" fmla="*/ 262 w 394"/>
              <a:gd name="T101" fmla="*/ 118 h 1384"/>
              <a:gd name="T102" fmla="*/ 252 w 394"/>
              <a:gd name="T103" fmla="*/ 153 h 1384"/>
              <a:gd name="T104" fmla="*/ 242 w 394"/>
              <a:gd name="T105" fmla="*/ 235 h 1384"/>
              <a:gd name="T106" fmla="*/ 358 w 394"/>
              <a:gd name="T107" fmla="*/ 290 h 1384"/>
              <a:gd name="T108" fmla="*/ 380 w 394"/>
              <a:gd name="T109" fmla="*/ 476 h 1384"/>
              <a:gd name="T110" fmla="*/ 378 w 394"/>
              <a:gd name="T111" fmla="*/ 692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4" h="1384">
                <a:moveTo>
                  <a:pt x="0" y="0"/>
                </a:moveTo>
                <a:cubicBezTo>
                  <a:pt x="0" y="1384"/>
                  <a:pt x="0" y="1384"/>
                  <a:pt x="0" y="1384"/>
                </a:cubicBezTo>
                <a:cubicBezTo>
                  <a:pt x="394" y="1384"/>
                  <a:pt x="394" y="1384"/>
                  <a:pt x="394" y="1384"/>
                </a:cubicBezTo>
                <a:cubicBezTo>
                  <a:pt x="394" y="0"/>
                  <a:pt x="394" y="0"/>
                  <a:pt x="394" y="0"/>
                </a:cubicBezTo>
                <a:lnTo>
                  <a:pt x="0" y="0"/>
                </a:lnTo>
                <a:close/>
                <a:moveTo>
                  <a:pt x="378" y="692"/>
                </a:moveTo>
                <a:cubicBezTo>
                  <a:pt x="380" y="711"/>
                  <a:pt x="387" y="765"/>
                  <a:pt x="384" y="769"/>
                </a:cubicBezTo>
                <a:cubicBezTo>
                  <a:pt x="382" y="774"/>
                  <a:pt x="366" y="814"/>
                  <a:pt x="349" y="817"/>
                </a:cubicBezTo>
                <a:cubicBezTo>
                  <a:pt x="349" y="817"/>
                  <a:pt x="337" y="826"/>
                  <a:pt x="333" y="823"/>
                </a:cubicBezTo>
                <a:cubicBezTo>
                  <a:pt x="328" y="820"/>
                  <a:pt x="334" y="814"/>
                  <a:pt x="334" y="814"/>
                </a:cubicBezTo>
                <a:cubicBezTo>
                  <a:pt x="334" y="814"/>
                  <a:pt x="330" y="815"/>
                  <a:pt x="328" y="813"/>
                </a:cubicBezTo>
                <a:cubicBezTo>
                  <a:pt x="326" y="810"/>
                  <a:pt x="344" y="793"/>
                  <a:pt x="344" y="793"/>
                </a:cubicBezTo>
                <a:cubicBezTo>
                  <a:pt x="344" y="793"/>
                  <a:pt x="335" y="797"/>
                  <a:pt x="332" y="793"/>
                </a:cubicBezTo>
                <a:cubicBezTo>
                  <a:pt x="329" y="789"/>
                  <a:pt x="355" y="775"/>
                  <a:pt x="360" y="765"/>
                </a:cubicBezTo>
                <a:cubicBezTo>
                  <a:pt x="365" y="755"/>
                  <a:pt x="358" y="748"/>
                  <a:pt x="358" y="748"/>
                </a:cubicBezTo>
                <a:cubicBezTo>
                  <a:pt x="351" y="752"/>
                  <a:pt x="351" y="752"/>
                  <a:pt x="351" y="752"/>
                </a:cubicBezTo>
                <a:cubicBezTo>
                  <a:pt x="351" y="752"/>
                  <a:pt x="344" y="776"/>
                  <a:pt x="338" y="776"/>
                </a:cubicBezTo>
                <a:cubicBezTo>
                  <a:pt x="333" y="776"/>
                  <a:pt x="330" y="776"/>
                  <a:pt x="334" y="748"/>
                </a:cubicBezTo>
                <a:cubicBezTo>
                  <a:pt x="334" y="748"/>
                  <a:pt x="328" y="727"/>
                  <a:pt x="333" y="718"/>
                </a:cubicBezTo>
                <a:cubicBezTo>
                  <a:pt x="338" y="708"/>
                  <a:pt x="343" y="706"/>
                  <a:pt x="343" y="696"/>
                </a:cubicBezTo>
                <a:cubicBezTo>
                  <a:pt x="343" y="686"/>
                  <a:pt x="328" y="634"/>
                  <a:pt x="324" y="605"/>
                </a:cubicBezTo>
                <a:cubicBezTo>
                  <a:pt x="319" y="576"/>
                  <a:pt x="328" y="520"/>
                  <a:pt x="323" y="509"/>
                </a:cubicBezTo>
                <a:cubicBezTo>
                  <a:pt x="318" y="498"/>
                  <a:pt x="312" y="472"/>
                  <a:pt x="312" y="454"/>
                </a:cubicBezTo>
                <a:cubicBezTo>
                  <a:pt x="312" y="435"/>
                  <a:pt x="307" y="410"/>
                  <a:pt x="302" y="404"/>
                </a:cubicBezTo>
                <a:cubicBezTo>
                  <a:pt x="298" y="398"/>
                  <a:pt x="304" y="440"/>
                  <a:pt x="294" y="466"/>
                </a:cubicBezTo>
                <a:cubicBezTo>
                  <a:pt x="284" y="492"/>
                  <a:pt x="291" y="538"/>
                  <a:pt x="296" y="558"/>
                </a:cubicBezTo>
                <a:cubicBezTo>
                  <a:pt x="301" y="578"/>
                  <a:pt x="317" y="689"/>
                  <a:pt x="318" y="729"/>
                </a:cubicBezTo>
                <a:cubicBezTo>
                  <a:pt x="320" y="769"/>
                  <a:pt x="308" y="919"/>
                  <a:pt x="310" y="941"/>
                </a:cubicBezTo>
                <a:cubicBezTo>
                  <a:pt x="311" y="962"/>
                  <a:pt x="322" y="993"/>
                  <a:pt x="322" y="1055"/>
                </a:cubicBezTo>
                <a:cubicBezTo>
                  <a:pt x="322" y="1117"/>
                  <a:pt x="311" y="1122"/>
                  <a:pt x="303" y="1147"/>
                </a:cubicBezTo>
                <a:cubicBezTo>
                  <a:pt x="294" y="1173"/>
                  <a:pt x="285" y="1240"/>
                  <a:pt x="286" y="1253"/>
                </a:cubicBezTo>
                <a:cubicBezTo>
                  <a:pt x="286" y="1253"/>
                  <a:pt x="291" y="1262"/>
                  <a:pt x="291" y="1267"/>
                </a:cubicBezTo>
                <a:cubicBezTo>
                  <a:pt x="292" y="1272"/>
                  <a:pt x="291" y="1278"/>
                  <a:pt x="293" y="1285"/>
                </a:cubicBezTo>
                <a:cubicBezTo>
                  <a:pt x="295" y="1291"/>
                  <a:pt x="314" y="1336"/>
                  <a:pt x="308" y="1342"/>
                </a:cubicBezTo>
                <a:cubicBezTo>
                  <a:pt x="303" y="1349"/>
                  <a:pt x="270" y="1349"/>
                  <a:pt x="259" y="1349"/>
                </a:cubicBezTo>
                <a:cubicBezTo>
                  <a:pt x="259" y="1349"/>
                  <a:pt x="256" y="1354"/>
                  <a:pt x="245" y="1352"/>
                </a:cubicBezTo>
                <a:cubicBezTo>
                  <a:pt x="234" y="1350"/>
                  <a:pt x="235" y="1311"/>
                  <a:pt x="239" y="1290"/>
                </a:cubicBezTo>
                <a:cubicBezTo>
                  <a:pt x="242" y="1269"/>
                  <a:pt x="232" y="1264"/>
                  <a:pt x="235" y="1251"/>
                </a:cubicBezTo>
                <a:cubicBezTo>
                  <a:pt x="238" y="1238"/>
                  <a:pt x="244" y="1232"/>
                  <a:pt x="245" y="1226"/>
                </a:cubicBezTo>
                <a:cubicBezTo>
                  <a:pt x="245" y="1221"/>
                  <a:pt x="250" y="1154"/>
                  <a:pt x="242" y="1121"/>
                </a:cubicBezTo>
                <a:cubicBezTo>
                  <a:pt x="234" y="1089"/>
                  <a:pt x="235" y="1039"/>
                  <a:pt x="243" y="1017"/>
                </a:cubicBezTo>
                <a:cubicBezTo>
                  <a:pt x="251" y="995"/>
                  <a:pt x="239" y="983"/>
                  <a:pt x="231" y="957"/>
                </a:cubicBezTo>
                <a:cubicBezTo>
                  <a:pt x="223" y="930"/>
                  <a:pt x="219" y="866"/>
                  <a:pt x="219" y="838"/>
                </a:cubicBezTo>
                <a:cubicBezTo>
                  <a:pt x="219" y="810"/>
                  <a:pt x="209" y="790"/>
                  <a:pt x="205" y="774"/>
                </a:cubicBezTo>
                <a:cubicBezTo>
                  <a:pt x="200" y="757"/>
                  <a:pt x="201" y="734"/>
                  <a:pt x="201" y="734"/>
                </a:cubicBezTo>
                <a:cubicBezTo>
                  <a:pt x="197" y="732"/>
                  <a:pt x="197" y="732"/>
                  <a:pt x="197" y="732"/>
                </a:cubicBezTo>
                <a:cubicBezTo>
                  <a:pt x="194" y="734"/>
                  <a:pt x="194" y="734"/>
                  <a:pt x="194" y="734"/>
                </a:cubicBezTo>
                <a:cubicBezTo>
                  <a:pt x="194" y="734"/>
                  <a:pt x="194" y="757"/>
                  <a:pt x="190" y="774"/>
                </a:cubicBezTo>
                <a:cubicBezTo>
                  <a:pt x="185" y="790"/>
                  <a:pt x="176" y="810"/>
                  <a:pt x="176" y="838"/>
                </a:cubicBezTo>
                <a:cubicBezTo>
                  <a:pt x="176" y="866"/>
                  <a:pt x="171" y="930"/>
                  <a:pt x="163" y="957"/>
                </a:cubicBezTo>
                <a:cubicBezTo>
                  <a:pt x="155" y="983"/>
                  <a:pt x="144" y="995"/>
                  <a:pt x="151" y="1017"/>
                </a:cubicBezTo>
                <a:cubicBezTo>
                  <a:pt x="159" y="1039"/>
                  <a:pt x="160" y="1089"/>
                  <a:pt x="152" y="1121"/>
                </a:cubicBezTo>
                <a:cubicBezTo>
                  <a:pt x="144" y="1154"/>
                  <a:pt x="149" y="1221"/>
                  <a:pt x="150" y="1226"/>
                </a:cubicBezTo>
                <a:cubicBezTo>
                  <a:pt x="150" y="1232"/>
                  <a:pt x="156" y="1238"/>
                  <a:pt x="159" y="1251"/>
                </a:cubicBezTo>
                <a:cubicBezTo>
                  <a:pt x="162" y="1264"/>
                  <a:pt x="152" y="1269"/>
                  <a:pt x="156" y="1290"/>
                </a:cubicBezTo>
                <a:cubicBezTo>
                  <a:pt x="159" y="1311"/>
                  <a:pt x="160" y="1350"/>
                  <a:pt x="149" y="1352"/>
                </a:cubicBezTo>
                <a:cubicBezTo>
                  <a:pt x="138" y="1354"/>
                  <a:pt x="135" y="1349"/>
                  <a:pt x="135" y="1349"/>
                </a:cubicBezTo>
                <a:cubicBezTo>
                  <a:pt x="124" y="1349"/>
                  <a:pt x="92" y="1349"/>
                  <a:pt x="86" y="1342"/>
                </a:cubicBezTo>
                <a:cubicBezTo>
                  <a:pt x="81" y="1336"/>
                  <a:pt x="99" y="1291"/>
                  <a:pt x="101" y="1285"/>
                </a:cubicBezTo>
                <a:cubicBezTo>
                  <a:pt x="103" y="1278"/>
                  <a:pt x="103" y="1272"/>
                  <a:pt x="103" y="1267"/>
                </a:cubicBezTo>
                <a:cubicBezTo>
                  <a:pt x="103" y="1262"/>
                  <a:pt x="109" y="1253"/>
                  <a:pt x="109" y="1253"/>
                </a:cubicBezTo>
                <a:cubicBezTo>
                  <a:pt x="109" y="1240"/>
                  <a:pt x="101" y="1173"/>
                  <a:pt x="92" y="1147"/>
                </a:cubicBezTo>
                <a:cubicBezTo>
                  <a:pt x="83" y="1122"/>
                  <a:pt x="73" y="1117"/>
                  <a:pt x="73" y="1055"/>
                </a:cubicBezTo>
                <a:cubicBezTo>
                  <a:pt x="73" y="993"/>
                  <a:pt x="83" y="962"/>
                  <a:pt x="85" y="941"/>
                </a:cubicBezTo>
                <a:cubicBezTo>
                  <a:pt x="86" y="919"/>
                  <a:pt x="75" y="769"/>
                  <a:pt x="76" y="729"/>
                </a:cubicBezTo>
                <a:cubicBezTo>
                  <a:pt x="78" y="689"/>
                  <a:pt x="94" y="578"/>
                  <a:pt x="99" y="558"/>
                </a:cubicBezTo>
                <a:cubicBezTo>
                  <a:pt x="103" y="538"/>
                  <a:pt x="110" y="492"/>
                  <a:pt x="100" y="466"/>
                </a:cubicBezTo>
                <a:cubicBezTo>
                  <a:pt x="90" y="440"/>
                  <a:pt x="97" y="398"/>
                  <a:pt x="92" y="404"/>
                </a:cubicBezTo>
                <a:cubicBezTo>
                  <a:pt x="88" y="410"/>
                  <a:pt x="83" y="435"/>
                  <a:pt x="82" y="454"/>
                </a:cubicBezTo>
                <a:cubicBezTo>
                  <a:pt x="82" y="472"/>
                  <a:pt x="76" y="498"/>
                  <a:pt x="71" y="509"/>
                </a:cubicBezTo>
                <a:cubicBezTo>
                  <a:pt x="67" y="520"/>
                  <a:pt x="76" y="576"/>
                  <a:pt x="71" y="605"/>
                </a:cubicBezTo>
                <a:cubicBezTo>
                  <a:pt x="66" y="634"/>
                  <a:pt x="51" y="686"/>
                  <a:pt x="51" y="696"/>
                </a:cubicBezTo>
                <a:cubicBezTo>
                  <a:pt x="51" y="706"/>
                  <a:pt x="57" y="708"/>
                  <a:pt x="61" y="718"/>
                </a:cubicBezTo>
                <a:cubicBezTo>
                  <a:pt x="66" y="727"/>
                  <a:pt x="60" y="748"/>
                  <a:pt x="60" y="748"/>
                </a:cubicBezTo>
                <a:cubicBezTo>
                  <a:pt x="64" y="776"/>
                  <a:pt x="61" y="776"/>
                  <a:pt x="56" y="776"/>
                </a:cubicBezTo>
                <a:cubicBezTo>
                  <a:pt x="51" y="776"/>
                  <a:pt x="44" y="752"/>
                  <a:pt x="44" y="752"/>
                </a:cubicBezTo>
                <a:cubicBezTo>
                  <a:pt x="36" y="748"/>
                  <a:pt x="36" y="748"/>
                  <a:pt x="36" y="748"/>
                </a:cubicBezTo>
                <a:cubicBezTo>
                  <a:pt x="36" y="748"/>
                  <a:pt x="30" y="755"/>
                  <a:pt x="34" y="765"/>
                </a:cubicBezTo>
                <a:cubicBezTo>
                  <a:pt x="39" y="775"/>
                  <a:pt x="65" y="789"/>
                  <a:pt x="62" y="793"/>
                </a:cubicBezTo>
                <a:cubicBezTo>
                  <a:pt x="59" y="797"/>
                  <a:pt x="50" y="793"/>
                  <a:pt x="50" y="793"/>
                </a:cubicBezTo>
                <a:cubicBezTo>
                  <a:pt x="50" y="793"/>
                  <a:pt x="68" y="810"/>
                  <a:pt x="66" y="813"/>
                </a:cubicBezTo>
                <a:cubicBezTo>
                  <a:pt x="64" y="815"/>
                  <a:pt x="61" y="814"/>
                  <a:pt x="61" y="814"/>
                </a:cubicBezTo>
                <a:cubicBezTo>
                  <a:pt x="61" y="814"/>
                  <a:pt x="66" y="820"/>
                  <a:pt x="62" y="823"/>
                </a:cubicBezTo>
                <a:cubicBezTo>
                  <a:pt x="58" y="826"/>
                  <a:pt x="45" y="817"/>
                  <a:pt x="45" y="817"/>
                </a:cubicBezTo>
                <a:cubicBezTo>
                  <a:pt x="29" y="814"/>
                  <a:pt x="13" y="774"/>
                  <a:pt x="10" y="769"/>
                </a:cubicBezTo>
                <a:cubicBezTo>
                  <a:pt x="8" y="765"/>
                  <a:pt x="14" y="711"/>
                  <a:pt x="16" y="692"/>
                </a:cubicBezTo>
                <a:cubicBezTo>
                  <a:pt x="18" y="672"/>
                  <a:pt x="6" y="528"/>
                  <a:pt x="10" y="519"/>
                </a:cubicBezTo>
                <a:cubicBezTo>
                  <a:pt x="13" y="510"/>
                  <a:pt x="17" y="489"/>
                  <a:pt x="15" y="476"/>
                </a:cubicBezTo>
                <a:cubicBezTo>
                  <a:pt x="12" y="462"/>
                  <a:pt x="10" y="393"/>
                  <a:pt x="17" y="375"/>
                </a:cubicBezTo>
                <a:cubicBezTo>
                  <a:pt x="25" y="356"/>
                  <a:pt x="16" y="323"/>
                  <a:pt x="36" y="290"/>
                </a:cubicBezTo>
                <a:cubicBezTo>
                  <a:pt x="56" y="256"/>
                  <a:pt x="103" y="258"/>
                  <a:pt x="103" y="258"/>
                </a:cubicBezTo>
                <a:cubicBezTo>
                  <a:pt x="103" y="258"/>
                  <a:pt x="146" y="243"/>
                  <a:pt x="153" y="235"/>
                </a:cubicBezTo>
                <a:cubicBezTo>
                  <a:pt x="159" y="226"/>
                  <a:pt x="156" y="188"/>
                  <a:pt x="156" y="188"/>
                </a:cubicBezTo>
                <a:cubicBezTo>
                  <a:pt x="144" y="179"/>
                  <a:pt x="143" y="153"/>
                  <a:pt x="143" y="153"/>
                </a:cubicBezTo>
                <a:cubicBezTo>
                  <a:pt x="143" y="153"/>
                  <a:pt x="142" y="157"/>
                  <a:pt x="137" y="154"/>
                </a:cubicBezTo>
                <a:cubicBezTo>
                  <a:pt x="133" y="151"/>
                  <a:pt x="131" y="121"/>
                  <a:pt x="132" y="118"/>
                </a:cubicBezTo>
                <a:cubicBezTo>
                  <a:pt x="133" y="115"/>
                  <a:pt x="139" y="116"/>
                  <a:pt x="139" y="116"/>
                </a:cubicBezTo>
                <a:cubicBezTo>
                  <a:pt x="139" y="116"/>
                  <a:pt x="131" y="76"/>
                  <a:pt x="144" y="55"/>
                </a:cubicBezTo>
                <a:cubicBezTo>
                  <a:pt x="156" y="35"/>
                  <a:pt x="186" y="32"/>
                  <a:pt x="197" y="32"/>
                </a:cubicBezTo>
                <a:cubicBezTo>
                  <a:pt x="209" y="32"/>
                  <a:pt x="238" y="35"/>
                  <a:pt x="251" y="55"/>
                </a:cubicBezTo>
                <a:cubicBezTo>
                  <a:pt x="263" y="76"/>
                  <a:pt x="256" y="116"/>
                  <a:pt x="256" y="116"/>
                </a:cubicBezTo>
                <a:cubicBezTo>
                  <a:pt x="256" y="116"/>
                  <a:pt x="261" y="115"/>
                  <a:pt x="262" y="118"/>
                </a:cubicBezTo>
                <a:cubicBezTo>
                  <a:pt x="263" y="121"/>
                  <a:pt x="262" y="151"/>
                  <a:pt x="257" y="154"/>
                </a:cubicBezTo>
                <a:cubicBezTo>
                  <a:pt x="253" y="157"/>
                  <a:pt x="252" y="153"/>
                  <a:pt x="252" y="153"/>
                </a:cubicBezTo>
                <a:cubicBezTo>
                  <a:pt x="252" y="153"/>
                  <a:pt x="251" y="179"/>
                  <a:pt x="239" y="188"/>
                </a:cubicBezTo>
                <a:cubicBezTo>
                  <a:pt x="239" y="188"/>
                  <a:pt x="236" y="226"/>
                  <a:pt x="242" y="235"/>
                </a:cubicBezTo>
                <a:cubicBezTo>
                  <a:pt x="248" y="243"/>
                  <a:pt x="292" y="258"/>
                  <a:pt x="292" y="258"/>
                </a:cubicBezTo>
                <a:cubicBezTo>
                  <a:pt x="292" y="258"/>
                  <a:pt x="338" y="256"/>
                  <a:pt x="358" y="290"/>
                </a:cubicBezTo>
                <a:cubicBezTo>
                  <a:pt x="379" y="323"/>
                  <a:pt x="370" y="356"/>
                  <a:pt x="377" y="375"/>
                </a:cubicBezTo>
                <a:cubicBezTo>
                  <a:pt x="385" y="393"/>
                  <a:pt x="382" y="462"/>
                  <a:pt x="380" y="476"/>
                </a:cubicBezTo>
                <a:cubicBezTo>
                  <a:pt x="377" y="489"/>
                  <a:pt x="381" y="510"/>
                  <a:pt x="385" y="519"/>
                </a:cubicBezTo>
                <a:cubicBezTo>
                  <a:pt x="389" y="528"/>
                  <a:pt x="377" y="672"/>
                  <a:pt x="378" y="69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5" name="Freeform 6"/>
          <p:cNvSpPr/>
          <p:nvPr/>
        </p:nvSpPr>
        <p:spPr bwMode="auto">
          <a:xfrm>
            <a:off x="2179639" y="1028701"/>
            <a:ext cx="1446212" cy="4968875"/>
          </a:xfrm>
          <a:custGeom>
            <a:avLst/>
            <a:gdLst>
              <a:gd name="T0" fmla="*/ 9 w 383"/>
              <a:gd name="T1" fmla="*/ 444 h 1322"/>
              <a:gd name="T2" fmla="*/ 30 w 383"/>
              <a:gd name="T3" fmla="*/ 258 h 1322"/>
              <a:gd name="T4" fmla="*/ 147 w 383"/>
              <a:gd name="T5" fmla="*/ 203 h 1322"/>
              <a:gd name="T6" fmla="*/ 137 w 383"/>
              <a:gd name="T7" fmla="*/ 121 h 1322"/>
              <a:gd name="T8" fmla="*/ 126 w 383"/>
              <a:gd name="T9" fmla="*/ 86 h 1322"/>
              <a:gd name="T10" fmla="*/ 138 w 383"/>
              <a:gd name="T11" fmla="*/ 23 h 1322"/>
              <a:gd name="T12" fmla="*/ 245 w 383"/>
              <a:gd name="T13" fmla="*/ 23 h 1322"/>
              <a:gd name="T14" fmla="*/ 256 w 383"/>
              <a:gd name="T15" fmla="*/ 86 h 1322"/>
              <a:gd name="T16" fmla="*/ 246 w 383"/>
              <a:gd name="T17" fmla="*/ 121 h 1322"/>
              <a:gd name="T18" fmla="*/ 236 w 383"/>
              <a:gd name="T19" fmla="*/ 203 h 1322"/>
              <a:gd name="T20" fmla="*/ 352 w 383"/>
              <a:gd name="T21" fmla="*/ 258 h 1322"/>
              <a:gd name="T22" fmla="*/ 374 w 383"/>
              <a:gd name="T23" fmla="*/ 444 h 1322"/>
              <a:gd name="T24" fmla="*/ 372 w 383"/>
              <a:gd name="T25" fmla="*/ 660 h 1322"/>
              <a:gd name="T26" fmla="*/ 343 w 383"/>
              <a:gd name="T27" fmla="*/ 785 h 1322"/>
              <a:gd name="T28" fmla="*/ 328 w 383"/>
              <a:gd name="T29" fmla="*/ 782 h 1322"/>
              <a:gd name="T30" fmla="*/ 338 w 383"/>
              <a:gd name="T31" fmla="*/ 761 h 1322"/>
              <a:gd name="T32" fmla="*/ 354 w 383"/>
              <a:gd name="T33" fmla="*/ 733 h 1322"/>
              <a:gd name="T34" fmla="*/ 345 w 383"/>
              <a:gd name="T35" fmla="*/ 720 h 1322"/>
              <a:gd name="T36" fmla="*/ 328 w 383"/>
              <a:gd name="T37" fmla="*/ 716 h 1322"/>
              <a:gd name="T38" fmla="*/ 337 w 383"/>
              <a:gd name="T39" fmla="*/ 664 h 1322"/>
              <a:gd name="T40" fmla="*/ 317 w 383"/>
              <a:gd name="T41" fmla="*/ 477 h 1322"/>
              <a:gd name="T42" fmla="*/ 296 w 383"/>
              <a:gd name="T43" fmla="*/ 372 h 1322"/>
              <a:gd name="T44" fmla="*/ 290 w 383"/>
              <a:gd name="T45" fmla="*/ 526 h 1322"/>
              <a:gd name="T46" fmla="*/ 304 w 383"/>
              <a:gd name="T47" fmla="*/ 909 h 1322"/>
              <a:gd name="T48" fmla="*/ 297 w 383"/>
              <a:gd name="T49" fmla="*/ 1115 h 1322"/>
              <a:gd name="T50" fmla="*/ 285 w 383"/>
              <a:gd name="T51" fmla="*/ 1235 h 1322"/>
              <a:gd name="T52" fmla="*/ 302 w 383"/>
              <a:gd name="T53" fmla="*/ 1310 h 1322"/>
              <a:gd name="T54" fmla="*/ 239 w 383"/>
              <a:gd name="T55" fmla="*/ 1320 h 1322"/>
              <a:gd name="T56" fmla="*/ 229 w 383"/>
              <a:gd name="T57" fmla="*/ 1219 h 1322"/>
              <a:gd name="T58" fmla="*/ 236 w 383"/>
              <a:gd name="T59" fmla="*/ 1089 h 1322"/>
              <a:gd name="T60" fmla="*/ 225 w 383"/>
              <a:gd name="T61" fmla="*/ 925 h 1322"/>
              <a:gd name="T62" fmla="*/ 199 w 383"/>
              <a:gd name="T63" fmla="*/ 742 h 1322"/>
              <a:gd name="T64" fmla="*/ 191 w 383"/>
              <a:gd name="T65" fmla="*/ 700 h 1322"/>
              <a:gd name="T66" fmla="*/ 184 w 383"/>
              <a:gd name="T67" fmla="*/ 742 h 1322"/>
              <a:gd name="T68" fmla="*/ 157 w 383"/>
              <a:gd name="T69" fmla="*/ 925 h 1322"/>
              <a:gd name="T70" fmla="*/ 146 w 383"/>
              <a:gd name="T71" fmla="*/ 1089 h 1322"/>
              <a:gd name="T72" fmla="*/ 153 w 383"/>
              <a:gd name="T73" fmla="*/ 1219 h 1322"/>
              <a:gd name="T74" fmla="*/ 143 w 383"/>
              <a:gd name="T75" fmla="*/ 1320 h 1322"/>
              <a:gd name="T76" fmla="*/ 80 w 383"/>
              <a:gd name="T77" fmla="*/ 1310 h 1322"/>
              <a:gd name="T78" fmla="*/ 97 w 383"/>
              <a:gd name="T79" fmla="*/ 1235 h 1322"/>
              <a:gd name="T80" fmla="*/ 86 w 383"/>
              <a:gd name="T81" fmla="*/ 1115 h 1322"/>
              <a:gd name="T82" fmla="*/ 79 w 383"/>
              <a:gd name="T83" fmla="*/ 909 h 1322"/>
              <a:gd name="T84" fmla="*/ 93 w 383"/>
              <a:gd name="T85" fmla="*/ 526 h 1322"/>
              <a:gd name="T86" fmla="*/ 86 w 383"/>
              <a:gd name="T87" fmla="*/ 372 h 1322"/>
              <a:gd name="T88" fmla="*/ 65 w 383"/>
              <a:gd name="T89" fmla="*/ 477 h 1322"/>
              <a:gd name="T90" fmla="*/ 45 w 383"/>
              <a:gd name="T91" fmla="*/ 664 h 1322"/>
              <a:gd name="T92" fmla="*/ 54 w 383"/>
              <a:gd name="T93" fmla="*/ 716 h 1322"/>
              <a:gd name="T94" fmla="*/ 38 w 383"/>
              <a:gd name="T95" fmla="*/ 720 h 1322"/>
              <a:gd name="T96" fmla="*/ 28 w 383"/>
              <a:gd name="T97" fmla="*/ 733 h 1322"/>
              <a:gd name="T98" fmla="*/ 44 w 383"/>
              <a:gd name="T99" fmla="*/ 761 h 1322"/>
              <a:gd name="T100" fmla="*/ 55 w 383"/>
              <a:gd name="T101" fmla="*/ 782 h 1322"/>
              <a:gd name="T102" fmla="*/ 39 w 383"/>
              <a:gd name="T103" fmla="*/ 785 h 1322"/>
              <a:gd name="T104" fmla="*/ 10 w 383"/>
              <a:gd name="T105" fmla="*/ 660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3" h="1322">
                <a:moveTo>
                  <a:pt x="4" y="487"/>
                </a:moveTo>
                <a:cubicBezTo>
                  <a:pt x="7" y="478"/>
                  <a:pt x="11" y="457"/>
                  <a:pt x="9" y="444"/>
                </a:cubicBezTo>
                <a:cubicBezTo>
                  <a:pt x="6" y="430"/>
                  <a:pt x="4" y="361"/>
                  <a:pt x="11" y="343"/>
                </a:cubicBezTo>
                <a:cubicBezTo>
                  <a:pt x="19" y="324"/>
                  <a:pt x="10" y="291"/>
                  <a:pt x="30" y="258"/>
                </a:cubicBezTo>
                <a:cubicBezTo>
                  <a:pt x="50" y="224"/>
                  <a:pt x="97" y="226"/>
                  <a:pt x="97" y="226"/>
                </a:cubicBezTo>
                <a:cubicBezTo>
                  <a:pt x="97" y="226"/>
                  <a:pt x="140" y="211"/>
                  <a:pt x="147" y="203"/>
                </a:cubicBezTo>
                <a:cubicBezTo>
                  <a:pt x="153" y="194"/>
                  <a:pt x="150" y="156"/>
                  <a:pt x="150" y="156"/>
                </a:cubicBezTo>
                <a:cubicBezTo>
                  <a:pt x="138" y="147"/>
                  <a:pt x="137" y="121"/>
                  <a:pt x="137" y="121"/>
                </a:cubicBezTo>
                <a:cubicBezTo>
                  <a:pt x="137" y="121"/>
                  <a:pt x="136" y="125"/>
                  <a:pt x="131" y="122"/>
                </a:cubicBezTo>
                <a:cubicBezTo>
                  <a:pt x="127" y="119"/>
                  <a:pt x="125" y="89"/>
                  <a:pt x="126" y="86"/>
                </a:cubicBezTo>
                <a:cubicBezTo>
                  <a:pt x="127" y="83"/>
                  <a:pt x="133" y="84"/>
                  <a:pt x="133" y="84"/>
                </a:cubicBezTo>
                <a:cubicBezTo>
                  <a:pt x="133" y="84"/>
                  <a:pt x="125" y="44"/>
                  <a:pt x="138" y="23"/>
                </a:cubicBezTo>
                <a:cubicBezTo>
                  <a:pt x="150" y="3"/>
                  <a:pt x="180" y="0"/>
                  <a:pt x="191" y="0"/>
                </a:cubicBezTo>
                <a:cubicBezTo>
                  <a:pt x="203" y="0"/>
                  <a:pt x="232" y="3"/>
                  <a:pt x="245" y="23"/>
                </a:cubicBezTo>
                <a:cubicBezTo>
                  <a:pt x="257" y="44"/>
                  <a:pt x="250" y="84"/>
                  <a:pt x="250" y="84"/>
                </a:cubicBezTo>
                <a:cubicBezTo>
                  <a:pt x="250" y="84"/>
                  <a:pt x="255" y="83"/>
                  <a:pt x="256" y="86"/>
                </a:cubicBezTo>
                <a:cubicBezTo>
                  <a:pt x="257" y="89"/>
                  <a:pt x="256" y="119"/>
                  <a:pt x="251" y="122"/>
                </a:cubicBezTo>
                <a:cubicBezTo>
                  <a:pt x="247" y="125"/>
                  <a:pt x="246" y="121"/>
                  <a:pt x="246" y="121"/>
                </a:cubicBezTo>
                <a:cubicBezTo>
                  <a:pt x="246" y="121"/>
                  <a:pt x="245" y="147"/>
                  <a:pt x="233" y="156"/>
                </a:cubicBezTo>
                <a:cubicBezTo>
                  <a:pt x="233" y="156"/>
                  <a:pt x="230" y="194"/>
                  <a:pt x="236" y="203"/>
                </a:cubicBezTo>
                <a:cubicBezTo>
                  <a:pt x="242" y="211"/>
                  <a:pt x="286" y="226"/>
                  <a:pt x="286" y="226"/>
                </a:cubicBezTo>
                <a:cubicBezTo>
                  <a:pt x="286" y="226"/>
                  <a:pt x="332" y="224"/>
                  <a:pt x="352" y="258"/>
                </a:cubicBezTo>
                <a:cubicBezTo>
                  <a:pt x="373" y="291"/>
                  <a:pt x="364" y="324"/>
                  <a:pt x="371" y="343"/>
                </a:cubicBezTo>
                <a:cubicBezTo>
                  <a:pt x="379" y="361"/>
                  <a:pt x="376" y="430"/>
                  <a:pt x="374" y="444"/>
                </a:cubicBezTo>
                <a:cubicBezTo>
                  <a:pt x="371" y="457"/>
                  <a:pt x="375" y="478"/>
                  <a:pt x="379" y="487"/>
                </a:cubicBezTo>
                <a:cubicBezTo>
                  <a:pt x="383" y="496"/>
                  <a:pt x="371" y="640"/>
                  <a:pt x="372" y="660"/>
                </a:cubicBezTo>
                <a:cubicBezTo>
                  <a:pt x="374" y="679"/>
                  <a:pt x="381" y="733"/>
                  <a:pt x="378" y="737"/>
                </a:cubicBezTo>
                <a:cubicBezTo>
                  <a:pt x="376" y="742"/>
                  <a:pt x="360" y="782"/>
                  <a:pt x="343" y="785"/>
                </a:cubicBezTo>
                <a:cubicBezTo>
                  <a:pt x="343" y="785"/>
                  <a:pt x="331" y="794"/>
                  <a:pt x="327" y="791"/>
                </a:cubicBezTo>
                <a:cubicBezTo>
                  <a:pt x="322" y="788"/>
                  <a:pt x="328" y="782"/>
                  <a:pt x="328" y="782"/>
                </a:cubicBezTo>
                <a:cubicBezTo>
                  <a:pt x="328" y="782"/>
                  <a:pt x="324" y="783"/>
                  <a:pt x="322" y="781"/>
                </a:cubicBezTo>
                <a:cubicBezTo>
                  <a:pt x="320" y="778"/>
                  <a:pt x="338" y="761"/>
                  <a:pt x="338" y="761"/>
                </a:cubicBezTo>
                <a:cubicBezTo>
                  <a:pt x="338" y="761"/>
                  <a:pt x="329" y="765"/>
                  <a:pt x="326" y="761"/>
                </a:cubicBezTo>
                <a:cubicBezTo>
                  <a:pt x="323" y="757"/>
                  <a:pt x="349" y="743"/>
                  <a:pt x="354" y="733"/>
                </a:cubicBezTo>
                <a:cubicBezTo>
                  <a:pt x="359" y="723"/>
                  <a:pt x="352" y="716"/>
                  <a:pt x="352" y="716"/>
                </a:cubicBezTo>
                <a:cubicBezTo>
                  <a:pt x="345" y="720"/>
                  <a:pt x="345" y="720"/>
                  <a:pt x="345" y="720"/>
                </a:cubicBezTo>
                <a:cubicBezTo>
                  <a:pt x="345" y="720"/>
                  <a:pt x="338" y="744"/>
                  <a:pt x="332" y="744"/>
                </a:cubicBezTo>
                <a:cubicBezTo>
                  <a:pt x="327" y="744"/>
                  <a:pt x="324" y="744"/>
                  <a:pt x="328" y="716"/>
                </a:cubicBezTo>
                <a:cubicBezTo>
                  <a:pt x="328" y="716"/>
                  <a:pt x="322" y="695"/>
                  <a:pt x="327" y="686"/>
                </a:cubicBezTo>
                <a:cubicBezTo>
                  <a:pt x="332" y="676"/>
                  <a:pt x="337" y="674"/>
                  <a:pt x="337" y="664"/>
                </a:cubicBezTo>
                <a:cubicBezTo>
                  <a:pt x="337" y="654"/>
                  <a:pt x="322" y="602"/>
                  <a:pt x="318" y="573"/>
                </a:cubicBezTo>
                <a:cubicBezTo>
                  <a:pt x="313" y="544"/>
                  <a:pt x="322" y="488"/>
                  <a:pt x="317" y="477"/>
                </a:cubicBezTo>
                <a:cubicBezTo>
                  <a:pt x="312" y="466"/>
                  <a:pt x="306" y="440"/>
                  <a:pt x="306" y="422"/>
                </a:cubicBezTo>
                <a:cubicBezTo>
                  <a:pt x="306" y="403"/>
                  <a:pt x="301" y="378"/>
                  <a:pt x="296" y="372"/>
                </a:cubicBezTo>
                <a:cubicBezTo>
                  <a:pt x="292" y="366"/>
                  <a:pt x="298" y="408"/>
                  <a:pt x="288" y="434"/>
                </a:cubicBezTo>
                <a:cubicBezTo>
                  <a:pt x="278" y="460"/>
                  <a:pt x="285" y="506"/>
                  <a:pt x="290" y="526"/>
                </a:cubicBezTo>
                <a:cubicBezTo>
                  <a:pt x="295" y="546"/>
                  <a:pt x="311" y="657"/>
                  <a:pt x="312" y="697"/>
                </a:cubicBezTo>
                <a:cubicBezTo>
                  <a:pt x="314" y="737"/>
                  <a:pt x="302" y="887"/>
                  <a:pt x="304" y="909"/>
                </a:cubicBezTo>
                <a:cubicBezTo>
                  <a:pt x="305" y="930"/>
                  <a:pt x="316" y="961"/>
                  <a:pt x="316" y="1023"/>
                </a:cubicBezTo>
                <a:cubicBezTo>
                  <a:pt x="316" y="1085"/>
                  <a:pt x="305" y="1090"/>
                  <a:pt x="297" y="1115"/>
                </a:cubicBezTo>
                <a:cubicBezTo>
                  <a:pt x="288" y="1141"/>
                  <a:pt x="279" y="1208"/>
                  <a:pt x="280" y="1221"/>
                </a:cubicBezTo>
                <a:cubicBezTo>
                  <a:pt x="280" y="1221"/>
                  <a:pt x="285" y="1230"/>
                  <a:pt x="285" y="1235"/>
                </a:cubicBezTo>
                <a:cubicBezTo>
                  <a:pt x="286" y="1240"/>
                  <a:pt x="285" y="1246"/>
                  <a:pt x="287" y="1253"/>
                </a:cubicBezTo>
                <a:cubicBezTo>
                  <a:pt x="289" y="1259"/>
                  <a:pt x="308" y="1304"/>
                  <a:pt x="302" y="1310"/>
                </a:cubicBezTo>
                <a:cubicBezTo>
                  <a:pt x="297" y="1317"/>
                  <a:pt x="264" y="1317"/>
                  <a:pt x="253" y="1317"/>
                </a:cubicBezTo>
                <a:cubicBezTo>
                  <a:pt x="253" y="1317"/>
                  <a:pt x="250" y="1322"/>
                  <a:pt x="239" y="1320"/>
                </a:cubicBezTo>
                <a:cubicBezTo>
                  <a:pt x="228" y="1318"/>
                  <a:pt x="229" y="1279"/>
                  <a:pt x="233" y="1258"/>
                </a:cubicBezTo>
                <a:cubicBezTo>
                  <a:pt x="236" y="1237"/>
                  <a:pt x="226" y="1232"/>
                  <a:pt x="229" y="1219"/>
                </a:cubicBezTo>
                <a:cubicBezTo>
                  <a:pt x="233" y="1206"/>
                  <a:pt x="238" y="1200"/>
                  <a:pt x="239" y="1194"/>
                </a:cubicBezTo>
                <a:cubicBezTo>
                  <a:pt x="239" y="1189"/>
                  <a:pt x="244" y="1122"/>
                  <a:pt x="236" y="1089"/>
                </a:cubicBezTo>
                <a:cubicBezTo>
                  <a:pt x="228" y="1057"/>
                  <a:pt x="229" y="1007"/>
                  <a:pt x="237" y="985"/>
                </a:cubicBezTo>
                <a:cubicBezTo>
                  <a:pt x="245" y="963"/>
                  <a:pt x="233" y="951"/>
                  <a:pt x="225" y="925"/>
                </a:cubicBezTo>
                <a:cubicBezTo>
                  <a:pt x="217" y="898"/>
                  <a:pt x="213" y="834"/>
                  <a:pt x="213" y="806"/>
                </a:cubicBezTo>
                <a:cubicBezTo>
                  <a:pt x="213" y="778"/>
                  <a:pt x="203" y="758"/>
                  <a:pt x="199" y="742"/>
                </a:cubicBezTo>
                <a:cubicBezTo>
                  <a:pt x="194" y="725"/>
                  <a:pt x="195" y="702"/>
                  <a:pt x="195" y="702"/>
                </a:cubicBezTo>
                <a:cubicBezTo>
                  <a:pt x="191" y="700"/>
                  <a:pt x="191" y="700"/>
                  <a:pt x="191" y="700"/>
                </a:cubicBezTo>
                <a:cubicBezTo>
                  <a:pt x="188" y="702"/>
                  <a:pt x="188" y="702"/>
                  <a:pt x="188" y="702"/>
                </a:cubicBezTo>
                <a:cubicBezTo>
                  <a:pt x="188" y="702"/>
                  <a:pt x="188" y="725"/>
                  <a:pt x="184" y="742"/>
                </a:cubicBezTo>
                <a:cubicBezTo>
                  <a:pt x="179" y="758"/>
                  <a:pt x="170" y="778"/>
                  <a:pt x="170" y="806"/>
                </a:cubicBezTo>
                <a:cubicBezTo>
                  <a:pt x="170" y="834"/>
                  <a:pt x="165" y="898"/>
                  <a:pt x="157" y="925"/>
                </a:cubicBezTo>
                <a:cubicBezTo>
                  <a:pt x="149" y="951"/>
                  <a:pt x="138" y="963"/>
                  <a:pt x="145" y="985"/>
                </a:cubicBezTo>
                <a:cubicBezTo>
                  <a:pt x="153" y="1007"/>
                  <a:pt x="154" y="1057"/>
                  <a:pt x="146" y="1089"/>
                </a:cubicBezTo>
                <a:cubicBezTo>
                  <a:pt x="138" y="1122"/>
                  <a:pt x="143" y="1189"/>
                  <a:pt x="144" y="1194"/>
                </a:cubicBezTo>
                <a:cubicBezTo>
                  <a:pt x="144" y="1200"/>
                  <a:pt x="150" y="1206"/>
                  <a:pt x="153" y="1219"/>
                </a:cubicBezTo>
                <a:cubicBezTo>
                  <a:pt x="156" y="1232"/>
                  <a:pt x="146" y="1237"/>
                  <a:pt x="150" y="1258"/>
                </a:cubicBezTo>
                <a:cubicBezTo>
                  <a:pt x="153" y="1279"/>
                  <a:pt x="154" y="1318"/>
                  <a:pt x="143" y="1320"/>
                </a:cubicBezTo>
                <a:cubicBezTo>
                  <a:pt x="132" y="1322"/>
                  <a:pt x="129" y="1317"/>
                  <a:pt x="129" y="1317"/>
                </a:cubicBezTo>
                <a:cubicBezTo>
                  <a:pt x="118" y="1317"/>
                  <a:pt x="86" y="1317"/>
                  <a:pt x="80" y="1310"/>
                </a:cubicBezTo>
                <a:cubicBezTo>
                  <a:pt x="75" y="1304"/>
                  <a:pt x="93" y="1259"/>
                  <a:pt x="95" y="1253"/>
                </a:cubicBezTo>
                <a:cubicBezTo>
                  <a:pt x="97" y="1246"/>
                  <a:pt x="97" y="1240"/>
                  <a:pt x="97" y="1235"/>
                </a:cubicBezTo>
                <a:cubicBezTo>
                  <a:pt x="97" y="1230"/>
                  <a:pt x="103" y="1221"/>
                  <a:pt x="103" y="1221"/>
                </a:cubicBezTo>
                <a:cubicBezTo>
                  <a:pt x="103" y="1208"/>
                  <a:pt x="95" y="1141"/>
                  <a:pt x="86" y="1115"/>
                </a:cubicBezTo>
                <a:cubicBezTo>
                  <a:pt x="77" y="1090"/>
                  <a:pt x="67" y="1085"/>
                  <a:pt x="67" y="1023"/>
                </a:cubicBezTo>
                <a:cubicBezTo>
                  <a:pt x="67" y="961"/>
                  <a:pt x="77" y="930"/>
                  <a:pt x="79" y="909"/>
                </a:cubicBezTo>
                <a:cubicBezTo>
                  <a:pt x="80" y="887"/>
                  <a:pt x="69" y="737"/>
                  <a:pt x="70" y="697"/>
                </a:cubicBezTo>
                <a:cubicBezTo>
                  <a:pt x="72" y="657"/>
                  <a:pt x="88" y="546"/>
                  <a:pt x="93" y="526"/>
                </a:cubicBezTo>
                <a:cubicBezTo>
                  <a:pt x="97" y="506"/>
                  <a:pt x="104" y="460"/>
                  <a:pt x="94" y="434"/>
                </a:cubicBezTo>
                <a:cubicBezTo>
                  <a:pt x="84" y="408"/>
                  <a:pt x="91" y="366"/>
                  <a:pt x="86" y="372"/>
                </a:cubicBezTo>
                <a:cubicBezTo>
                  <a:pt x="82" y="378"/>
                  <a:pt x="77" y="403"/>
                  <a:pt x="76" y="422"/>
                </a:cubicBezTo>
                <a:cubicBezTo>
                  <a:pt x="76" y="440"/>
                  <a:pt x="70" y="466"/>
                  <a:pt x="65" y="477"/>
                </a:cubicBezTo>
                <a:cubicBezTo>
                  <a:pt x="61" y="488"/>
                  <a:pt x="70" y="544"/>
                  <a:pt x="65" y="573"/>
                </a:cubicBezTo>
                <a:cubicBezTo>
                  <a:pt x="60" y="602"/>
                  <a:pt x="45" y="654"/>
                  <a:pt x="45" y="664"/>
                </a:cubicBezTo>
                <a:cubicBezTo>
                  <a:pt x="45" y="674"/>
                  <a:pt x="51" y="676"/>
                  <a:pt x="55" y="686"/>
                </a:cubicBezTo>
                <a:cubicBezTo>
                  <a:pt x="60" y="695"/>
                  <a:pt x="54" y="716"/>
                  <a:pt x="54" y="716"/>
                </a:cubicBezTo>
                <a:cubicBezTo>
                  <a:pt x="58" y="744"/>
                  <a:pt x="55" y="744"/>
                  <a:pt x="50" y="744"/>
                </a:cubicBezTo>
                <a:cubicBezTo>
                  <a:pt x="45" y="744"/>
                  <a:pt x="38" y="720"/>
                  <a:pt x="38" y="720"/>
                </a:cubicBezTo>
                <a:cubicBezTo>
                  <a:pt x="30" y="716"/>
                  <a:pt x="30" y="716"/>
                  <a:pt x="30" y="716"/>
                </a:cubicBezTo>
                <a:cubicBezTo>
                  <a:pt x="30" y="716"/>
                  <a:pt x="24" y="723"/>
                  <a:pt x="28" y="733"/>
                </a:cubicBezTo>
                <a:cubicBezTo>
                  <a:pt x="33" y="743"/>
                  <a:pt x="59" y="757"/>
                  <a:pt x="56" y="761"/>
                </a:cubicBezTo>
                <a:cubicBezTo>
                  <a:pt x="53" y="765"/>
                  <a:pt x="44" y="761"/>
                  <a:pt x="44" y="761"/>
                </a:cubicBezTo>
                <a:cubicBezTo>
                  <a:pt x="44" y="761"/>
                  <a:pt x="62" y="778"/>
                  <a:pt x="60" y="781"/>
                </a:cubicBezTo>
                <a:cubicBezTo>
                  <a:pt x="58" y="783"/>
                  <a:pt x="55" y="782"/>
                  <a:pt x="55" y="782"/>
                </a:cubicBezTo>
                <a:cubicBezTo>
                  <a:pt x="55" y="782"/>
                  <a:pt x="60" y="788"/>
                  <a:pt x="56" y="791"/>
                </a:cubicBezTo>
                <a:cubicBezTo>
                  <a:pt x="52" y="794"/>
                  <a:pt x="39" y="785"/>
                  <a:pt x="39" y="785"/>
                </a:cubicBezTo>
                <a:cubicBezTo>
                  <a:pt x="23" y="782"/>
                  <a:pt x="7" y="742"/>
                  <a:pt x="4" y="737"/>
                </a:cubicBezTo>
                <a:cubicBezTo>
                  <a:pt x="2" y="733"/>
                  <a:pt x="8" y="679"/>
                  <a:pt x="10" y="660"/>
                </a:cubicBezTo>
                <a:cubicBezTo>
                  <a:pt x="12" y="640"/>
                  <a:pt x="0" y="496"/>
                  <a:pt x="4" y="487"/>
                </a:cubicBezTo>
                <a:close/>
              </a:path>
            </a:pathLst>
          </a:custGeom>
          <a:noFill/>
          <a:ln w="14288"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Rectangle 15"/>
          <p:cNvSpPr/>
          <p:nvPr/>
        </p:nvSpPr>
        <p:spPr>
          <a:xfrm>
            <a:off x="7249410" y="2557713"/>
            <a:ext cx="4072999" cy="2585323"/>
          </a:xfrm>
          <a:prstGeom prst="rect">
            <a:avLst/>
          </a:prstGeom>
        </p:spPr>
        <p:txBody>
          <a:bodyPr wrap="square">
            <a:spAutoFit/>
          </a:bodyPr>
          <a:lstStyle/>
          <a:p>
            <a:r>
              <a:rPr lang="en-US">
                <a:ea typeface="Calibri" panose="020F0502020204030204" charset="0"/>
              </a:rPr>
              <a:t>Lorem ipsum dolor sit amet, consectetur adipiscing elit. Suspendisse pellentesque aliquet vulputate. Sed porttitor id leo in ullamcorper. Fusce non est purus. Nullam interdum pulvinar ullamcorper. Vivamus imperdiet sapien non tellus posuere, vel porta sapien ornare. Nullam quis pretium mauris. </a:t>
            </a:r>
            <a:endParaRPr lang="en-US"/>
          </a:p>
        </p:txBody>
      </p:sp>
      <p:sp>
        <p:nvSpPr>
          <p:cNvPr id="17" name="Title 1"/>
          <p:cNvSpPr txBox="1"/>
          <p:nvPr/>
        </p:nvSpPr>
        <p:spPr>
          <a:xfrm>
            <a:off x="7225731" y="1518996"/>
            <a:ext cx="409667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tx1">
                    <a:lumMod val="90000"/>
                    <a:lumOff val="10000"/>
                  </a:schemeClr>
                </a:solidFill>
              </a:rPr>
              <a:t>Man Infographic</a:t>
            </a:r>
          </a:p>
          <a:p>
            <a:r>
              <a:rPr lang="en-US" sz="1600"/>
              <a:t>Etiam dignissim dolor sit amet dictum </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900" fill="hold"/>
                                            <p:tgtEl>
                                              <p:spTgt spid="9"/>
                                            </p:tgtEl>
                                            <p:attrNameLst>
                                              <p:attrName>ppt_x</p:attrName>
                                            </p:attrNameLst>
                                          </p:cBhvr>
                                          <p:tavLst>
                                            <p:tav tm="0">
                                              <p:val>
                                                <p:strVal val="1+#ppt_w/2"/>
                                              </p:val>
                                            </p:tav>
                                            <p:tav tm="100000">
                                              <p:val>
                                                <p:strVal val="#ppt_x"/>
                                              </p:val>
                                            </p:tav>
                                          </p:tavLst>
                                        </p:anim>
                                        <p:anim calcmode="lin" valueType="num">
                                          <p:cBhvr additive="base">
                                            <p:cTn id="8" dur="9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14:presetBounceEnd="66000">
                                      <p:stCondLst>
                                        <p:cond delay="700"/>
                                      </p:stCondLst>
                                      <p:childTnLst>
                                        <p:set>
                                          <p:cBhvr>
                                            <p:cTn id="10" dur="1" fill="hold">
                                              <p:stCondLst>
                                                <p:cond delay="0"/>
                                              </p:stCondLst>
                                            </p:cTn>
                                            <p:tgtEl>
                                              <p:spTgt spid="22"/>
                                            </p:tgtEl>
                                            <p:attrNameLst>
                                              <p:attrName>style.visibility</p:attrName>
                                            </p:attrNameLst>
                                          </p:cBhvr>
                                          <p:to>
                                            <p:strVal val="visible"/>
                                          </p:to>
                                        </p:set>
                                        <p:anim calcmode="lin" valueType="num" p14:bounceEnd="66000">
                                          <p:cBhvr additive="base">
                                            <p:cTn id="11" dur="900" fill="hold"/>
                                            <p:tgtEl>
                                              <p:spTgt spid="22"/>
                                            </p:tgtEl>
                                            <p:attrNameLst>
                                              <p:attrName>ppt_x</p:attrName>
                                            </p:attrNameLst>
                                          </p:cBhvr>
                                          <p:tavLst>
                                            <p:tav tm="0">
                                              <p:val>
                                                <p:strVal val="#ppt_x"/>
                                              </p:val>
                                            </p:tav>
                                            <p:tav tm="100000">
                                              <p:val>
                                                <p:strVal val="#ppt_x"/>
                                              </p:val>
                                            </p:tav>
                                          </p:tavLst>
                                        </p:anim>
                                        <p:anim calcmode="lin" valueType="num" p14:bounceEnd="66000">
                                          <p:cBhvr additive="base">
                                            <p:cTn id="12" dur="9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900" fill="hold"/>
                                            <p:tgtEl>
                                              <p:spTgt spid="9"/>
                                            </p:tgtEl>
                                            <p:attrNameLst>
                                              <p:attrName>ppt_x</p:attrName>
                                            </p:attrNameLst>
                                          </p:cBhvr>
                                          <p:tavLst>
                                            <p:tav tm="0">
                                              <p:val>
                                                <p:strVal val="1+#ppt_w/2"/>
                                              </p:val>
                                            </p:tav>
                                            <p:tav tm="100000">
                                              <p:val>
                                                <p:strVal val="#ppt_x"/>
                                              </p:val>
                                            </p:tav>
                                          </p:tavLst>
                                        </p:anim>
                                        <p:anim calcmode="lin" valueType="num">
                                          <p:cBhvr additive="base">
                                            <p:cTn id="8" dur="9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900" fill="hold"/>
                                            <p:tgtEl>
                                              <p:spTgt spid="22"/>
                                            </p:tgtEl>
                                            <p:attrNameLst>
                                              <p:attrName>ppt_x</p:attrName>
                                            </p:attrNameLst>
                                          </p:cBhvr>
                                          <p:tavLst>
                                            <p:tav tm="0">
                                              <p:val>
                                                <p:strVal val="#ppt_x"/>
                                              </p:val>
                                            </p:tav>
                                            <p:tav tm="100000">
                                              <p:val>
                                                <p:strVal val="#ppt_x"/>
                                              </p:val>
                                            </p:tav>
                                          </p:tavLst>
                                        </p:anim>
                                        <p:anim calcmode="lin" valueType="num">
                                          <p:cBhvr additive="base">
                                            <p:cTn id="12" dur="9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9"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entagon 41"/>
          <p:cNvSpPr/>
          <p:nvPr/>
        </p:nvSpPr>
        <p:spPr>
          <a:xfrm rot="5400000">
            <a:off x="5316608" y="3807373"/>
            <a:ext cx="1558784" cy="2963920"/>
          </a:xfrm>
          <a:prstGeom prst="homePlate">
            <a:avLst>
              <a:gd name="adj" fmla="val 191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0" y="3203282"/>
            <a:ext cx="12192000" cy="2136871"/>
            <a:chOff x="0" y="-1"/>
            <a:chExt cx="12192000" cy="2136870"/>
          </a:xfrm>
        </p:grpSpPr>
        <p:sp>
          <p:nvSpPr>
            <p:cNvPr id="30" name="Oval 29"/>
            <p:cNvSpPr/>
            <p:nvPr/>
          </p:nvSpPr>
          <p:spPr>
            <a:xfrm rot="10800000">
              <a:off x="1945985" y="974345"/>
              <a:ext cx="8300031" cy="1162524"/>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10800000">
              <a:off x="0" y="-1"/>
              <a:ext cx="12192000" cy="1727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Pentagon 40"/>
          <p:cNvSpPr/>
          <p:nvPr/>
        </p:nvSpPr>
        <p:spPr>
          <a:xfrm rot="5400000">
            <a:off x="5316608" y="2663828"/>
            <a:ext cx="1558784" cy="2963920"/>
          </a:xfrm>
          <a:prstGeom prst="homePlate">
            <a:avLst>
              <a:gd name="adj" fmla="val 191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2039254"/>
            <a:ext cx="12192000" cy="2136871"/>
            <a:chOff x="0" y="-1"/>
            <a:chExt cx="12192000" cy="2136870"/>
          </a:xfrm>
        </p:grpSpPr>
        <p:sp>
          <p:nvSpPr>
            <p:cNvPr id="14" name="Oval 13"/>
            <p:cNvSpPr/>
            <p:nvPr/>
          </p:nvSpPr>
          <p:spPr>
            <a:xfrm rot="10800000">
              <a:off x="1945985" y="974345"/>
              <a:ext cx="8300031" cy="1162524"/>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0800000">
              <a:off x="0" y="-1"/>
              <a:ext cx="12192000" cy="1727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Pentagon 39"/>
          <p:cNvSpPr/>
          <p:nvPr/>
        </p:nvSpPr>
        <p:spPr>
          <a:xfrm rot="5400000">
            <a:off x="5316608" y="1515035"/>
            <a:ext cx="1558784" cy="2963920"/>
          </a:xfrm>
          <a:prstGeom prst="homePlate">
            <a:avLst>
              <a:gd name="adj" fmla="val 1916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0" y="907062"/>
            <a:ext cx="12192000" cy="2136871"/>
            <a:chOff x="0" y="-1"/>
            <a:chExt cx="12192000" cy="2136870"/>
          </a:xfrm>
        </p:grpSpPr>
        <p:sp>
          <p:nvSpPr>
            <p:cNvPr id="11" name="Oval 10"/>
            <p:cNvSpPr/>
            <p:nvPr/>
          </p:nvSpPr>
          <p:spPr>
            <a:xfrm rot="10800000">
              <a:off x="1530983" y="974345"/>
              <a:ext cx="9130034" cy="1162524"/>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0" y="-1"/>
              <a:ext cx="12192000" cy="1727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Pentagon 19"/>
          <p:cNvSpPr/>
          <p:nvPr/>
        </p:nvSpPr>
        <p:spPr>
          <a:xfrm rot="5400000">
            <a:off x="5316608" y="371489"/>
            <a:ext cx="1558784" cy="2963920"/>
          </a:xfrm>
          <a:prstGeom prst="homePlate">
            <a:avLst>
              <a:gd name="adj" fmla="val 19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0" y="-236484"/>
            <a:ext cx="12192000" cy="2136871"/>
            <a:chOff x="0" y="-1"/>
            <a:chExt cx="12192000" cy="2136870"/>
          </a:xfrm>
        </p:grpSpPr>
        <p:sp>
          <p:nvSpPr>
            <p:cNvPr id="4" name="Oval 3"/>
            <p:cNvSpPr/>
            <p:nvPr/>
          </p:nvSpPr>
          <p:spPr>
            <a:xfrm rot="10800000">
              <a:off x="2666235" y="974345"/>
              <a:ext cx="6859530" cy="1162524"/>
            </a:xfrm>
            <a:prstGeom prst="ellipse">
              <a:avLst/>
            </a:prstGeom>
            <a:solidFill>
              <a:srgbClr val="111111">
                <a:alpha val="49000"/>
              </a:srgbClr>
            </a:solidFill>
            <a:ln>
              <a:noFill/>
            </a:ln>
            <a:effectLst>
              <a:softEdge rad="419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10800000">
              <a:off x="0" y="-1"/>
              <a:ext cx="12192000" cy="1727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p:cNvSpPr/>
          <p:nvPr/>
        </p:nvSpPr>
        <p:spPr>
          <a:xfrm>
            <a:off x="4310883" y="1633199"/>
            <a:ext cx="571500" cy="57150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line-communication-01" panose="02000509000000000000" pitchFamily="49" charset="0"/>
                <a:cs typeface="Arial" panose="020B0604020202020204" pitchFamily="34" charset="0"/>
              </a:rPr>
              <a:t>a</a:t>
            </a:r>
            <a:endParaRPr lang="en-US" sz="2800"/>
          </a:p>
        </p:txBody>
      </p:sp>
      <p:sp>
        <p:nvSpPr>
          <p:cNvPr id="57" name="Oval 56"/>
          <p:cNvSpPr/>
          <p:nvPr/>
        </p:nvSpPr>
        <p:spPr>
          <a:xfrm>
            <a:off x="7274803" y="2738959"/>
            <a:ext cx="571500" cy="57150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line-communication-01" panose="02000509000000000000" pitchFamily="49" charset="0"/>
                <a:cs typeface="Arial" panose="020B0604020202020204" pitchFamily="34" charset="0"/>
              </a:rPr>
              <a:t>b</a:t>
            </a:r>
            <a:endParaRPr lang="en-US" sz="2800"/>
          </a:p>
        </p:txBody>
      </p:sp>
      <p:sp>
        <p:nvSpPr>
          <p:cNvPr id="58" name="Oval 57"/>
          <p:cNvSpPr/>
          <p:nvPr/>
        </p:nvSpPr>
        <p:spPr>
          <a:xfrm>
            <a:off x="4340155" y="3910475"/>
            <a:ext cx="571500" cy="57150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line-communication-01" panose="02000509000000000000" pitchFamily="49" charset="0"/>
                <a:cs typeface="Arial" panose="020B0604020202020204" pitchFamily="34" charset="0"/>
              </a:rPr>
              <a:t>c</a:t>
            </a:r>
            <a:endParaRPr lang="en-US" sz="2800"/>
          </a:p>
        </p:txBody>
      </p:sp>
      <p:sp>
        <p:nvSpPr>
          <p:cNvPr id="59" name="Oval 58"/>
          <p:cNvSpPr/>
          <p:nvPr/>
        </p:nvSpPr>
        <p:spPr>
          <a:xfrm>
            <a:off x="7274803" y="5064475"/>
            <a:ext cx="571500" cy="57150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dt-line-communication-01" panose="02000509000000000000" pitchFamily="49" charset="0"/>
                <a:cs typeface="Arial" panose="020B0604020202020204" pitchFamily="34" charset="0"/>
              </a:rPr>
              <a:t>d</a:t>
            </a:r>
            <a:endParaRPr lang="en-US" sz="2800"/>
          </a:p>
        </p:txBody>
      </p:sp>
      <p:sp>
        <p:nvSpPr>
          <p:cNvPr id="65" name="Text Placeholder 7"/>
          <p:cNvSpPr txBox="1"/>
          <p:nvPr/>
        </p:nvSpPr>
        <p:spPr>
          <a:xfrm>
            <a:off x="7536649" y="1581511"/>
            <a:ext cx="174702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5400" b="0">
                <a:solidFill>
                  <a:schemeClr val="tx1">
                    <a:lumMod val="90000"/>
                    <a:lumOff val="10000"/>
                  </a:schemeClr>
                </a:solidFill>
                <a:latin typeface="+mj-lt"/>
              </a:rPr>
              <a:t>25%</a:t>
            </a:r>
            <a:endParaRPr lang="en-US" sz="5400" b="0">
              <a:solidFill>
                <a:schemeClr val="accent1"/>
              </a:solidFill>
              <a:latin typeface="+mj-lt"/>
            </a:endParaRPr>
          </a:p>
        </p:txBody>
      </p:sp>
      <p:sp>
        <p:nvSpPr>
          <p:cNvPr id="66" name="Text Placeholder 7"/>
          <p:cNvSpPr txBox="1"/>
          <p:nvPr/>
        </p:nvSpPr>
        <p:spPr>
          <a:xfrm>
            <a:off x="2699909" y="2771519"/>
            <a:ext cx="174702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5400" b="0">
                <a:solidFill>
                  <a:schemeClr val="tx1">
                    <a:lumMod val="90000"/>
                    <a:lumOff val="10000"/>
                  </a:schemeClr>
                </a:solidFill>
              </a:rPr>
              <a:t>60%</a:t>
            </a:r>
            <a:endParaRPr lang="en-US" sz="5400" b="0">
              <a:solidFill>
                <a:schemeClr val="accent1"/>
              </a:solidFill>
            </a:endParaRPr>
          </a:p>
        </p:txBody>
      </p:sp>
      <p:sp>
        <p:nvSpPr>
          <p:cNvPr id="67" name="Text Placeholder 7"/>
          <p:cNvSpPr txBox="1"/>
          <p:nvPr/>
        </p:nvSpPr>
        <p:spPr>
          <a:xfrm>
            <a:off x="7574545" y="3917439"/>
            <a:ext cx="1747027"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5400" b="0">
                <a:solidFill>
                  <a:schemeClr val="tx1">
                    <a:lumMod val="90000"/>
                    <a:lumOff val="10000"/>
                  </a:schemeClr>
                </a:solidFill>
                <a:latin typeface="+mj-lt"/>
              </a:rPr>
              <a:t>80%</a:t>
            </a:r>
            <a:endParaRPr lang="en-US" sz="5400" b="0">
              <a:solidFill>
                <a:schemeClr val="accent1"/>
              </a:solidFill>
              <a:latin typeface="+mj-lt"/>
            </a:endParaRPr>
          </a:p>
        </p:txBody>
      </p:sp>
      <p:sp>
        <p:nvSpPr>
          <p:cNvPr id="68" name="Text Placeholder 7"/>
          <p:cNvSpPr txBox="1"/>
          <p:nvPr/>
        </p:nvSpPr>
        <p:spPr>
          <a:xfrm>
            <a:off x="2624113" y="5095971"/>
            <a:ext cx="1932811" cy="6787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5400" b="0">
                <a:solidFill>
                  <a:schemeClr val="tx1">
                    <a:lumMod val="90000"/>
                    <a:lumOff val="10000"/>
                  </a:schemeClr>
                </a:solidFill>
                <a:latin typeface="+mj-lt"/>
              </a:rPr>
              <a:t>100%</a:t>
            </a:r>
            <a:endParaRPr lang="en-US" sz="5400" b="0">
              <a:solidFill>
                <a:schemeClr val="accent1"/>
              </a:solidFill>
              <a:latin typeface="+mj-lt"/>
            </a:endParaRPr>
          </a:p>
        </p:txBody>
      </p:sp>
      <p:sp>
        <p:nvSpPr>
          <p:cNvPr id="61" name="Title 1"/>
          <p:cNvSpPr txBox="1"/>
          <p:nvPr/>
        </p:nvSpPr>
        <p:spPr>
          <a:xfrm>
            <a:off x="3445861" y="327184"/>
            <a:ext cx="530027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Four Options Data Graphic</a:t>
            </a:r>
          </a:p>
          <a:p>
            <a:pPr algn="ctr"/>
            <a:r>
              <a:rPr lang="en-US" sz="1600"/>
              <a:t>Etiam dignissim dolor sit amet dictum </a:t>
            </a:r>
            <a:endParaRPr lang="en-US" sz="3200">
              <a:solidFill>
                <a:schemeClr val="tx1">
                  <a:lumMod val="90000"/>
                  <a:lumOff val="10000"/>
                </a:schemeClr>
              </a:solidFill>
            </a:endParaRPr>
          </a:p>
        </p:txBody>
      </p:sp>
      <p:sp>
        <p:nvSpPr>
          <p:cNvPr id="73" name="Rectangle 72"/>
          <p:cNvSpPr/>
          <p:nvPr/>
        </p:nvSpPr>
        <p:spPr>
          <a:xfrm>
            <a:off x="4764358" y="1604688"/>
            <a:ext cx="2663284" cy="815547"/>
          </a:xfrm>
          <a:prstGeom prst="rect">
            <a:avLst/>
          </a:prstGeom>
        </p:spPr>
        <p:txBody>
          <a:bodyPr wrap="square">
            <a:spAutoFit/>
          </a:bodyPr>
          <a:lstStyle/>
          <a:p>
            <a:pPr algn="ctr">
              <a:lnSpc>
                <a:spcPct val="89000"/>
              </a:lnSpc>
            </a:pPr>
            <a:r>
              <a:rPr lang="en-US" sz="2400">
                <a:solidFill>
                  <a:srgbClr val="FFFFFF"/>
                </a:solidFill>
              </a:rPr>
              <a:t>Option 01</a:t>
            </a:r>
            <a:endParaRPr lang="en-US" sz="1600">
              <a:solidFill>
                <a:srgbClr val="FFFFFF"/>
              </a:solidFill>
            </a:endParaRPr>
          </a:p>
          <a:p>
            <a:pPr algn="ctr">
              <a:lnSpc>
                <a:spcPct val="89000"/>
              </a:lnSpc>
            </a:pPr>
            <a:r>
              <a:rPr lang="en-US" sz="1400">
                <a:solidFill>
                  <a:srgbClr val="FFFFFF"/>
                </a:solidFill>
              </a:rPr>
              <a:t>Lorem ipsum dolor sit amet, consectetur adipiscing elit</a:t>
            </a:r>
          </a:p>
        </p:txBody>
      </p:sp>
      <p:sp>
        <p:nvSpPr>
          <p:cNvPr id="78" name="Rectangle 77"/>
          <p:cNvSpPr/>
          <p:nvPr/>
        </p:nvSpPr>
        <p:spPr>
          <a:xfrm>
            <a:off x="4764358" y="2764882"/>
            <a:ext cx="2663284" cy="815547"/>
          </a:xfrm>
          <a:prstGeom prst="rect">
            <a:avLst/>
          </a:prstGeom>
        </p:spPr>
        <p:txBody>
          <a:bodyPr wrap="square">
            <a:spAutoFit/>
          </a:bodyPr>
          <a:lstStyle/>
          <a:p>
            <a:pPr algn="ctr">
              <a:lnSpc>
                <a:spcPct val="89000"/>
              </a:lnSpc>
            </a:pPr>
            <a:r>
              <a:rPr lang="en-US" sz="2400">
                <a:solidFill>
                  <a:srgbClr val="FFFFFF"/>
                </a:solidFill>
              </a:rPr>
              <a:t>Option 02</a:t>
            </a:r>
            <a:endParaRPr lang="en-US" sz="1600">
              <a:solidFill>
                <a:srgbClr val="FFFFFF"/>
              </a:solidFill>
            </a:endParaRPr>
          </a:p>
          <a:p>
            <a:pPr algn="ctr">
              <a:lnSpc>
                <a:spcPct val="89000"/>
              </a:lnSpc>
            </a:pPr>
            <a:r>
              <a:rPr lang="en-US" sz="1400">
                <a:solidFill>
                  <a:srgbClr val="FFFFFF"/>
                </a:solidFill>
              </a:rPr>
              <a:t>Lorem ipsum dolor sit amet, consectetur adipiscing elit</a:t>
            </a:r>
          </a:p>
        </p:txBody>
      </p:sp>
      <p:sp>
        <p:nvSpPr>
          <p:cNvPr id="79" name="Rectangle 78"/>
          <p:cNvSpPr/>
          <p:nvPr/>
        </p:nvSpPr>
        <p:spPr>
          <a:xfrm>
            <a:off x="4764358" y="3878024"/>
            <a:ext cx="2663284" cy="815547"/>
          </a:xfrm>
          <a:prstGeom prst="rect">
            <a:avLst/>
          </a:prstGeom>
        </p:spPr>
        <p:txBody>
          <a:bodyPr wrap="square">
            <a:spAutoFit/>
          </a:bodyPr>
          <a:lstStyle/>
          <a:p>
            <a:pPr algn="ctr">
              <a:lnSpc>
                <a:spcPct val="89000"/>
              </a:lnSpc>
            </a:pPr>
            <a:r>
              <a:rPr lang="en-US" sz="2400">
                <a:solidFill>
                  <a:srgbClr val="FFFFFF"/>
                </a:solidFill>
              </a:rPr>
              <a:t>Option 03</a:t>
            </a:r>
            <a:endParaRPr lang="en-US" sz="1600">
              <a:solidFill>
                <a:srgbClr val="FFFFFF"/>
              </a:solidFill>
            </a:endParaRPr>
          </a:p>
          <a:p>
            <a:pPr algn="ctr">
              <a:lnSpc>
                <a:spcPct val="89000"/>
              </a:lnSpc>
            </a:pPr>
            <a:r>
              <a:rPr lang="en-US" sz="1400">
                <a:solidFill>
                  <a:srgbClr val="FFFFFF"/>
                </a:solidFill>
              </a:rPr>
              <a:t>Lorem ipsum dolor sit amet, consectetur adipiscing elit</a:t>
            </a:r>
          </a:p>
        </p:txBody>
      </p:sp>
      <p:sp>
        <p:nvSpPr>
          <p:cNvPr id="80" name="Rectangle 79"/>
          <p:cNvSpPr/>
          <p:nvPr/>
        </p:nvSpPr>
        <p:spPr>
          <a:xfrm>
            <a:off x="4764358" y="4988388"/>
            <a:ext cx="2663284" cy="815547"/>
          </a:xfrm>
          <a:prstGeom prst="rect">
            <a:avLst/>
          </a:prstGeom>
        </p:spPr>
        <p:txBody>
          <a:bodyPr wrap="square">
            <a:spAutoFit/>
          </a:bodyPr>
          <a:lstStyle/>
          <a:p>
            <a:pPr algn="ctr">
              <a:lnSpc>
                <a:spcPct val="89000"/>
              </a:lnSpc>
            </a:pPr>
            <a:r>
              <a:rPr lang="en-US" sz="2400">
                <a:solidFill>
                  <a:srgbClr val="FFFFFF"/>
                </a:solidFill>
              </a:rPr>
              <a:t>Option 04</a:t>
            </a:r>
            <a:endParaRPr lang="en-US" sz="1600">
              <a:solidFill>
                <a:srgbClr val="FFFFFF"/>
              </a:solidFill>
            </a:endParaRPr>
          </a:p>
          <a:p>
            <a:pPr algn="ctr">
              <a:lnSpc>
                <a:spcPct val="89000"/>
              </a:lnSpc>
            </a:pPr>
            <a:r>
              <a:rPr lang="en-US" sz="1400">
                <a:solidFill>
                  <a:srgbClr val="FFFFFF"/>
                </a:solidFill>
              </a:rPr>
              <a:t>Lorem ipsum dolor sit amet, consectetur adipiscing elit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1000" fill="hold" grpId="0" nodeType="withEffect" p14:presetBounceEnd="4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8000">
                                          <p:cBhvr additive="base">
                                            <p:cTn id="7" dur="1000" fill="hold"/>
                                            <p:tgtEl>
                                              <p:spTgt spid="20"/>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1000"/>
                                </p:stCondLst>
                                <p:childTnLst>
                                  <p:par>
                                    <p:cTn id="13" presetID="2" presetClass="entr" presetSubtype="1" accel="81000" fill="hold" grpId="0" nodeType="afterEffect" p14:presetBounceEnd="48000">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14:bounceEnd="48000">
                                          <p:cBhvr additive="base">
                                            <p:cTn id="15" dur="1000" fill="hold"/>
                                            <p:tgtEl>
                                              <p:spTgt spid="40"/>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2000"/>
                                </p:stCondLst>
                                <p:childTnLst>
                                  <p:par>
                                    <p:cTn id="21" presetID="2" presetClass="entr" presetSubtype="1" accel="81000" fill="hold" grpId="0" nodeType="afterEffect" p14:presetBounceEnd="48000">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14:bounceEnd="48000">
                                          <p:cBhvr additive="base">
                                            <p:cTn id="23" dur="1000" fill="hold"/>
                                            <p:tgtEl>
                                              <p:spTgt spid="41"/>
                                            </p:tgtEl>
                                            <p:attrNameLst>
                                              <p:attrName>ppt_x</p:attrName>
                                            </p:attrNameLst>
                                          </p:cBhvr>
                                          <p:tavLst>
                                            <p:tav tm="0">
                                              <p:val>
                                                <p:strVal val="#ppt_x"/>
                                              </p:val>
                                            </p:tav>
                                            <p:tav tm="100000">
                                              <p:val>
                                                <p:strVal val="#ppt_x"/>
                                              </p:val>
                                            </p:tav>
                                          </p:tavLst>
                                        </p:anim>
                                        <p:anim calcmode="lin" valueType="num" p14:bounceEnd="48000">
                                          <p:cBhvr additive="base">
                                            <p:cTn id="24" dur="1000" fill="hold"/>
                                            <p:tgtEl>
                                              <p:spTgt spid="41"/>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par>
                              <p:cTn id="28" fill="hold">
                                <p:stCondLst>
                                  <p:cond delay="3000"/>
                                </p:stCondLst>
                                <p:childTnLst>
                                  <p:par>
                                    <p:cTn id="29" presetID="2" presetClass="entr" presetSubtype="1" accel="81000" fill="hold" grpId="0" nodeType="afterEffect" p14:presetBounceEnd="48000">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14:bounceEnd="48000">
                                          <p:cBhvr additive="base">
                                            <p:cTn id="31" dur="1000" fill="hold"/>
                                            <p:tgtEl>
                                              <p:spTgt spid="42"/>
                                            </p:tgtEl>
                                            <p:attrNameLst>
                                              <p:attrName>ppt_x</p:attrName>
                                            </p:attrNameLst>
                                          </p:cBhvr>
                                          <p:tavLst>
                                            <p:tav tm="0">
                                              <p:val>
                                                <p:strVal val="#ppt_x"/>
                                              </p:val>
                                            </p:tav>
                                            <p:tav tm="100000">
                                              <p:val>
                                                <p:strVal val="#ppt_x"/>
                                              </p:val>
                                            </p:tav>
                                          </p:tavLst>
                                        </p:anim>
                                        <p:anim calcmode="lin" valueType="num" p14:bounceEnd="48000">
                                          <p:cBhvr additive="base">
                                            <p:cTn id="32" dur="1000" fill="hold"/>
                                            <p:tgtEl>
                                              <p:spTgt spid="42"/>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50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70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500"/>
                                            <p:tgtEl>
                                              <p:spTgt spid="73"/>
                                            </p:tgtEl>
                                          </p:cBhvr>
                                        </p:animEffect>
                                      </p:childTnLst>
                                    </p:cTn>
                                  </p:par>
                                  <p:par>
                                    <p:cTn id="39" presetID="10" presetClass="entr" presetSubtype="0" fill="hold" grpId="0" nodeType="withEffect">
                                      <p:stCondLst>
                                        <p:cond delay="7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grpId="0" nodeType="withEffect">
                                      <p:stCondLst>
                                        <p:cond delay="70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0" presetClass="entr" presetSubtype="0" fill="hold" grpId="0" nodeType="withEffect">
                                      <p:stCondLst>
                                        <p:cond delay="7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1" grpId="0" bldLvl="0" animBg="1"/>
          <p:bldP spid="40" grpId="0" bldLvl="0" animBg="1"/>
          <p:bldP spid="20" grpId="0" bldLvl="0" animBg="1"/>
          <p:bldP spid="65" grpId="0"/>
          <p:bldP spid="66" grpId="0"/>
          <p:bldP spid="67" grpId="0"/>
          <p:bldP spid="68" grpId="0"/>
          <p:bldP spid="73" grpId="0"/>
          <p:bldP spid="78" grpId="0"/>
          <p:bldP spid="79" grpId="0"/>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1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1000"/>
                                </p:stCondLst>
                                <p:childTnLst>
                                  <p:par>
                                    <p:cTn id="13" presetID="2" presetClass="entr" presetSubtype="1" accel="8100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2000"/>
                                </p:stCondLst>
                                <p:childTnLst>
                                  <p:par>
                                    <p:cTn id="21" presetID="2" presetClass="entr" presetSubtype="1" accel="8100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1000" fill="hold"/>
                                            <p:tgtEl>
                                              <p:spTgt spid="41"/>
                                            </p:tgtEl>
                                            <p:attrNameLst>
                                              <p:attrName>ppt_x</p:attrName>
                                            </p:attrNameLst>
                                          </p:cBhvr>
                                          <p:tavLst>
                                            <p:tav tm="0">
                                              <p:val>
                                                <p:strVal val="#ppt_x"/>
                                              </p:val>
                                            </p:tav>
                                            <p:tav tm="100000">
                                              <p:val>
                                                <p:strVal val="#ppt_x"/>
                                              </p:val>
                                            </p:tav>
                                          </p:tavLst>
                                        </p:anim>
                                        <p:anim calcmode="lin" valueType="num">
                                          <p:cBhvr additive="base">
                                            <p:cTn id="24" dur="1000" fill="hold"/>
                                            <p:tgtEl>
                                              <p:spTgt spid="41"/>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par>
                              <p:cTn id="28" fill="hold">
                                <p:stCondLst>
                                  <p:cond delay="3000"/>
                                </p:stCondLst>
                                <p:childTnLst>
                                  <p:par>
                                    <p:cTn id="29" presetID="2" presetClass="entr" presetSubtype="1" accel="8100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1000" fill="hold"/>
                                            <p:tgtEl>
                                              <p:spTgt spid="42"/>
                                            </p:tgtEl>
                                            <p:attrNameLst>
                                              <p:attrName>ppt_x</p:attrName>
                                            </p:attrNameLst>
                                          </p:cBhvr>
                                          <p:tavLst>
                                            <p:tav tm="0">
                                              <p:val>
                                                <p:strVal val="#ppt_x"/>
                                              </p:val>
                                            </p:tav>
                                            <p:tav tm="100000">
                                              <p:val>
                                                <p:strVal val="#ppt_x"/>
                                              </p:val>
                                            </p:tav>
                                          </p:tavLst>
                                        </p:anim>
                                        <p:anim calcmode="lin" valueType="num">
                                          <p:cBhvr additive="base">
                                            <p:cTn id="32" dur="1000" fill="hold"/>
                                            <p:tgtEl>
                                              <p:spTgt spid="42"/>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50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70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500"/>
                                            <p:tgtEl>
                                              <p:spTgt spid="73"/>
                                            </p:tgtEl>
                                          </p:cBhvr>
                                        </p:animEffect>
                                      </p:childTnLst>
                                    </p:cTn>
                                  </p:par>
                                  <p:par>
                                    <p:cTn id="39" presetID="10" presetClass="entr" presetSubtype="0" fill="hold" grpId="0" nodeType="withEffect">
                                      <p:stCondLst>
                                        <p:cond delay="7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grpId="0" nodeType="withEffect">
                                      <p:stCondLst>
                                        <p:cond delay="70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0" presetClass="entr" presetSubtype="0" fill="hold" grpId="0" nodeType="withEffect">
                                      <p:stCondLst>
                                        <p:cond delay="7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1" grpId="0" bldLvl="0" animBg="1"/>
          <p:bldP spid="40" grpId="0" bldLvl="0" animBg="1"/>
          <p:bldP spid="20" grpId="0" bldLvl="0" animBg="1"/>
          <p:bldP spid="65" grpId="0"/>
          <p:bldP spid="66" grpId="0"/>
          <p:bldP spid="67" grpId="0"/>
          <p:bldP spid="68" grpId="0"/>
          <p:bldP spid="73" grpId="0"/>
          <p:bldP spid="78" grpId="0"/>
          <p:bldP spid="79" grpId="0"/>
          <p:bldP spid="8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32636" y="1959429"/>
            <a:ext cx="828675" cy="2868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363558" y="3078963"/>
            <a:ext cx="828675" cy="17488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059331" y="3078963"/>
            <a:ext cx="828675" cy="174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txBox="1"/>
          <p:nvPr/>
        </p:nvSpPr>
        <p:spPr>
          <a:xfrm>
            <a:off x="7557993" y="376995"/>
            <a:ext cx="4110038"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chemeClr val="tx1">
                    <a:lumMod val="90000"/>
                    <a:lumOff val="10000"/>
                  </a:schemeClr>
                </a:solidFill>
              </a:rPr>
              <a:t>Science Datas</a:t>
            </a:r>
          </a:p>
          <a:p>
            <a:pPr algn="r"/>
            <a:r>
              <a:rPr lang="en-US" sz="1600"/>
              <a:t>Etiam dignissim dolor sit amet dictum </a:t>
            </a:r>
            <a:endParaRPr lang="en-US" sz="3200">
              <a:solidFill>
                <a:schemeClr val="tx1">
                  <a:lumMod val="90000"/>
                  <a:lumOff val="10000"/>
                </a:schemeClr>
              </a:solidFill>
            </a:endParaRPr>
          </a:p>
        </p:txBody>
      </p:sp>
      <p:sp>
        <p:nvSpPr>
          <p:cNvPr id="55" name="Rectangle 54"/>
          <p:cNvSpPr/>
          <p:nvPr/>
        </p:nvSpPr>
        <p:spPr>
          <a:xfrm>
            <a:off x="5220332" y="1261006"/>
            <a:ext cx="6530263" cy="646331"/>
          </a:xfrm>
          <a:prstGeom prst="rect">
            <a:avLst/>
          </a:prstGeom>
        </p:spPr>
        <p:txBody>
          <a:bodyPr wrap="square">
            <a:spAutoFit/>
          </a:bodyPr>
          <a:lstStyle/>
          <a:p>
            <a:pPr algn="r"/>
            <a:r>
              <a:rPr lang="en-US"/>
              <a:t>Etiam dignissim dolor sit amet dictum volutpat. Sed egestas egestas turpis, vitae accumsan nunc aliquam sed. </a:t>
            </a:r>
          </a:p>
        </p:txBody>
      </p:sp>
      <p:grpSp>
        <p:nvGrpSpPr>
          <p:cNvPr id="2" name="Group 1"/>
          <p:cNvGrpSpPr/>
          <p:nvPr/>
        </p:nvGrpSpPr>
        <p:grpSpPr>
          <a:xfrm>
            <a:off x="2827226" y="884781"/>
            <a:ext cx="1038588" cy="1378164"/>
            <a:chOff x="2827226" y="884781"/>
            <a:chExt cx="1038588" cy="1378164"/>
          </a:xfrm>
        </p:grpSpPr>
        <p:grpSp>
          <p:nvGrpSpPr>
            <p:cNvPr id="52" name="Group 51"/>
            <p:cNvGrpSpPr/>
            <p:nvPr/>
          </p:nvGrpSpPr>
          <p:grpSpPr>
            <a:xfrm>
              <a:off x="2827226" y="884781"/>
              <a:ext cx="1038588" cy="1378164"/>
              <a:chOff x="3088483" y="884781"/>
              <a:chExt cx="1038588" cy="1378164"/>
            </a:xfrm>
          </p:grpSpPr>
          <p:sp>
            <p:nvSpPr>
              <p:cNvPr id="20" name="Freeform 12"/>
              <p:cNvSpPr/>
              <p:nvPr/>
            </p:nvSpPr>
            <p:spPr bwMode="auto">
              <a:xfrm>
                <a:off x="3088483" y="968186"/>
                <a:ext cx="1038588" cy="1294759"/>
              </a:xfrm>
              <a:custGeom>
                <a:avLst/>
                <a:gdLst>
                  <a:gd name="T0" fmla="*/ 0 w 298"/>
                  <a:gd name="T1" fmla="*/ 0 h 374"/>
                  <a:gd name="T2" fmla="*/ 149 w 298"/>
                  <a:gd name="T3" fmla="*/ 23 h 374"/>
                  <a:gd name="T4" fmla="*/ 298 w 298"/>
                  <a:gd name="T5" fmla="*/ 0 h 374"/>
                  <a:gd name="T6" fmla="*/ 298 w 298"/>
                  <a:gd name="T7" fmla="*/ 351 h 374"/>
                  <a:gd name="T8" fmla="*/ 149 w 298"/>
                  <a:gd name="T9" fmla="*/ 374 h 374"/>
                  <a:gd name="T10" fmla="*/ 0 w 298"/>
                  <a:gd name="T11" fmla="*/ 351 h 374"/>
                  <a:gd name="T12" fmla="*/ 0 w 298"/>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298" h="374">
                    <a:moveTo>
                      <a:pt x="0" y="0"/>
                    </a:moveTo>
                    <a:cubicBezTo>
                      <a:pt x="0" y="12"/>
                      <a:pt x="66" y="23"/>
                      <a:pt x="149" y="23"/>
                    </a:cubicBezTo>
                    <a:cubicBezTo>
                      <a:pt x="231" y="23"/>
                      <a:pt x="298" y="12"/>
                      <a:pt x="298" y="0"/>
                    </a:cubicBezTo>
                    <a:cubicBezTo>
                      <a:pt x="298" y="351"/>
                      <a:pt x="298" y="351"/>
                      <a:pt x="298" y="351"/>
                    </a:cubicBezTo>
                    <a:cubicBezTo>
                      <a:pt x="298" y="364"/>
                      <a:pt x="231" y="374"/>
                      <a:pt x="149" y="374"/>
                    </a:cubicBezTo>
                    <a:cubicBezTo>
                      <a:pt x="66" y="374"/>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21" name="Oval 13"/>
              <p:cNvSpPr>
                <a:spLocks noChangeArrowheads="1"/>
              </p:cNvSpPr>
              <p:nvPr/>
            </p:nvSpPr>
            <p:spPr bwMode="auto">
              <a:xfrm>
                <a:off x="3088483" y="884781"/>
                <a:ext cx="1038588" cy="162838"/>
              </a:xfrm>
              <a:prstGeom prst="ellipse">
                <a:avLst/>
              </a:prstGeom>
              <a:solidFill>
                <a:srgbClr val="CCCCCC"/>
              </a:solidFill>
              <a:ln>
                <a:noFill/>
              </a:ln>
            </p:spPr>
            <p:txBody>
              <a:bodyPr vert="horz" wrap="square" lIns="91440" tIns="45720" rIns="91440" bIns="45720" numCol="1" anchor="t" anchorCtr="0" compatLnSpc="1"/>
              <a:lstStyle/>
              <a:p>
                <a:endParaRPr lang="en-US"/>
              </a:p>
            </p:txBody>
          </p:sp>
        </p:grpSp>
        <p:sp>
          <p:nvSpPr>
            <p:cNvPr id="56" name="TextBox 55"/>
            <p:cNvSpPr txBox="1"/>
            <p:nvPr/>
          </p:nvSpPr>
          <p:spPr>
            <a:xfrm>
              <a:off x="2907614" y="1293850"/>
              <a:ext cx="825867" cy="769441"/>
            </a:xfrm>
            <a:prstGeom prst="rect">
              <a:avLst/>
            </a:prstGeom>
            <a:noFill/>
          </p:spPr>
          <p:txBody>
            <a:bodyPr wrap="none" rtlCol="0">
              <a:spAutoFit/>
            </a:bodyPr>
            <a:lstStyle/>
            <a:p>
              <a:r>
                <a:rPr lang="en-US" sz="4400">
                  <a:solidFill>
                    <a:srgbClr val="262626"/>
                  </a:solidFill>
                </a:rPr>
                <a:t>01</a:t>
              </a:r>
            </a:p>
          </p:txBody>
        </p:sp>
      </p:grpSp>
      <p:grpSp>
        <p:nvGrpSpPr>
          <p:cNvPr id="4" name="Group 3"/>
          <p:cNvGrpSpPr/>
          <p:nvPr/>
        </p:nvGrpSpPr>
        <p:grpSpPr>
          <a:xfrm>
            <a:off x="1313386" y="4613364"/>
            <a:ext cx="3464877" cy="1614718"/>
            <a:chOff x="1313386" y="4613364"/>
            <a:chExt cx="3464877" cy="1614718"/>
          </a:xfrm>
        </p:grpSpPr>
        <p:grpSp>
          <p:nvGrpSpPr>
            <p:cNvPr id="53" name="Group 52"/>
            <p:cNvGrpSpPr/>
            <p:nvPr/>
          </p:nvGrpSpPr>
          <p:grpSpPr>
            <a:xfrm>
              <a:off x="1313386" y="4613364"/>
              <a:ext cx="3464877" cy="1614718"/>
              <a:chOff x="1574643" y="4613364"/>
              <a:chExt cx="3464877" cy="1614718"/>
            </a:xfrm>
          </p:grpSpPr>
          <p:sp>
            <p:nvSpPr>
              <p:cNvPr id="26" name="Oval 25"/>
              <p:cNvSpPr/>
              <p:nvPr/>
            </p:nvSpPr>
            <p:spPr>
              <a:xfrm>
                <a:off x="1574643" y="5551713"/>
                <a:ext cx="3464877" cy="676369"/>
              </a:xfrm>
              <a:prstGeom prst="ellipse">
                <a:avLst/>
              </a:prstGeom>
              <a:solidFill>
                <a:srgbClr val="262626"/>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4"/>
              <p:cNvSpPr/>
              <p:nvPr/>
            </p:nvSpPr>
            <p:spPr bwMode="auto">
              <a:xfrm>
                <a:off x="3088483" y="4653880"/>
                <a:ext cx="1038588" cy="1296744"/>
              </a:xfrm>
              <a:custGeom>
                <a:avLst/>
                <a:gdLst>
                  <a:gd name="T0" fmla="*/ 0 w 298"/>
                  <a:gd name="T1" fmla="*/ 0 h 375"/>
                  <a:gd name="T2" fmla="*/ 149 w 298"/>
                  <a:gd name="T3" fmla="*/ 23 h 375"/>
                  <a:gd name="T4" fmla="*/ 298 w 298"/>
                  <a:gd name="T5" fmla="*/ 0 h 375"/>
                  <a:gd name="T6" fmla="*/ 298 w 298"/>
                  <a:gd name="T7" fmla="*/ 351 h 375"/>
                  <a:gd name="T8" fmla="*/ 149 w 298"/>
                  <a:gd name="T9" fmla="*/ 375 h 375"/>
                  <a:gd name="T10" fmla="*/ 0 w 298"/>
                  <a:gd name="T11" fmla="*/ 351 h 375"/>
                  <a:gd name="T12" fmla="*/ 0 w 298"/>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298" h="375">
                    <a:moveTo>
                      <a:pt x="0" y="0"/>
                    </a:moveTo>
                    <a:cubicBezTo>
                      <a:pt x="0" y="13"/>
                      <a:pt x="66" y="23"/>
                      <a:pt x="149" y="23"/>
                    </a:cubicBezTo>
                    <a:cubicBezTo>
                      <a:pt x="231" y="23"/>
                      <a:pt x="298" y="13"/>
                      <a:pt x="298" y="0"/>
                    </a:cubicBezTo>
                    <a:cubicBezTo>
                      <a:pt x="298" y="351"/>
                      <a:pt x="298" y="351"/>
                      <a:pt x="298" y="351"/>
                    </a:cubicBezTo>
                    <a:cubicBezTo>
                      <a:pt x="298" y="364"/>
                      <a:pt x="231" y="375"/>
                      <a:pt x="149" y="375"/>
                    </a:cubicBezTo>
                    <a:cubicBezTo>
                      <a:pt x="66" y="375"/>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23" name="Freeform 15"/>
              <p:cNvSpPr/>
              <p:nvPr/>
            </p:nvSpPr>
            <p:spPr bwMode="auto">
              <a:xfrm>
                <a:off x="3088483" y="4613364"/>
                <a:ext cx="1038588" cy="127093"/>
              </a:xfrm>
              <a:custGeom>
                <a:avLst/>
                <a:gdLst>
                  <a:gd name="T0" fmla="*/ 267 w 298"/>
                  <a:gd name="T1" fmla="*/ 0 h 37"/>
                  <a:gd name="T2" fmla="*/ 267 w 298"/>
                  <a:gd name="T3" fmla="*/ 8 h 37"/>
                  <a:gd name="T4" fmla="*/ 149 w 298"/>
                  <a:gd name="T5" fmla="*/ 26 h 37"/>
                  <a:gd name="T6" fmla="*/ 31 w 298"/>
                  <a:gd name="T7" fmla="*/ 8 h 37"/>
                  <a:gd name="T8" fmla="*/ 31 w 298"/>
                  <a:gd name="T9" fmla="*/ 0 h 37"/>
                  <a:gd name="T10" fmla="*/ 0 w 298"/>
                  <a:gd name="T11" fmla="*/ 14 h 37"/>
                  <a:gd name="T12" fmla="*/ 149 w 298"/>
                  <a:gd name="T13" fmla="*/ 37 h 37"/>
                  <a:gd name="T14" fmla="*/ 298 w 298"/>
                  <a:gd name="T15" fmla="*/ 14 h 37"/>
                  <a:gd name="T16" fmla="*/ 267 w 298"/>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37">
                    <a:moveTo>
                      <a:pt x="267" y="0"/>
                    </a:moveTo>
                    <a:cubicBezTo>
                      <a:pt x="267" y="8"/>
                      <a:pt x="267" y="8"/>
                      <a:pt x="267" y="8"/>
                    </a:cubicBezTo>
                    <a:cubicBezTo>
                      <a:pt x="267" y="18"/>
                      <a:pt x="214" y="26"/>
                      <a:pt x="149" y="26"/>
                    </a:cubicBezTo>
                    <a:cubicBezTo>
                      <a:pt x="84" y="26"/>
                      <a:pt x="31" y="18"/>
                      <a:pt x="31" y="8"/>
                    </a:cubicBezTo>
                    <a:cubicBezTo>
                      <a:pt x="31" y="0"/>
                      <a:pt x="31" y="0"/>
                      <a:pt x="31" y="0"/>
                    </a:cubicBezTo>
                    <a:cubicBezTo>
                      <a:pt x="11" y="4"/>
                      <a:pt x="0" y="9"/>
                      <a:pt x="0" y="14"/>
                    </a:cubicBezTo>
                    <a:cubicBezTo>
                      <a:pt x="0" y="27"/>
                      <a:pt x="66" y="37"/>
                      <a:pt x="149" y="37"/>
                    </a:cubicBezTo>
                    <a:cubicBezTo>
                      <a:pt x="231" y="37"/>
                      <a:pt x="298" y="27"/>
                      <a:pt x="298" y="14"/>
                    </a:cubicBezTo>
                    <a:cubicBezTo>
                      <a:pt x="298" y="9"/>
                      <a:pt x="286" y="4"/>
                      <a:pt x="267" y="0"/>
                    </a:cubicBezTo>
                    <a:close/>
                  </a:path>
                </a:pathLst>
              </a:custGeom>
              <a:solidFill>
                <a:srgbClr val="CCCCCC"/>
              </a:solidFill>
              <a:ln>
                <a:noFill/>
              </a:ln>
              <a:effectLst/>
            </p:spPr>
            <p:txBody>
              <a:bodyPr vert="horz" wrap="square" lIns="91440" tIns="45720" rIns="91440" bIns="45720" numCol="1" anchor="t" anchorCtr="0" compatLnSpc="1"/>
              <a:lstStyle/>
              <a:p>
                <a:endParaRPr lang="en-US"/>
              </a:p>
            </p:txBody>
          </p:sp>
        </p:grpSp>
        <p:sp>
          <p:nvSpPr>
            <p:cNvPr id="59" name="Rectangle 58"/>
            <p:cNvSpPr/>
            <p:nvPr/>
          </p:nvSpPr>
          <p:spPr>
            <a:xfrm>
              <a:off x="2869466" y="4874234"/>
              <a:ext cx="954108" cy="1015663"/>
            </a:xfrm>
            <a:prstGeom prst="rect">
              <a:avLst/>
            </a:prstGeom>
          </p:spPr>
          <p:txBody>
            <a:bodyPr wrap="none">
              <a:spAutoFit/>
            </a:bodyPr>
            <a:lstStyle/>
            <a:p>
              <a:pPr algn="ctr"/>
              <a:r>
                <a:rPr lang="en-US" sz="6000">
                  <a:solidFill>
                    <a:srgbClr val="262626"/>
                  </a:solidFill>
                  <a:latin typeface="dt-line-business-01" panose="02000509000000000000" pitchFamily="49" charset="0"/>
                  <a:cs typeface="Arial" panose="020B0604020202020204" pitchFamily="34" charset="0"/>
                </a:rPr>
                <a:t>c</a:t>
              </a:r>
              <a:endParaRPr lang="en-US" sz="6000">
                <a:solidFill>
                  <a:srgbClr val="262626"/>
                </a:solidFill>
              </a:endParaRPr>
            </a:p>
          </p:txBody>
        </p:sp>
      </p:grpSp>
      <p:grpSp>
        <p:nvGrpSpPr>
          <p:cNvPr id="5" name="Group 4"/>
          <p:cNvGrpSpPr/>
          <p:nvPr/>
        </p:nvGrpSpPr>
        <p:grpSpPr>
          <a:xfrm>
            <a:off x="4744308" y="4610982"/>
            <a:ext cx="3464877" cy="1617100"/>
            <a:chOff x="4744308" y="4610982"/>
            <a:chExt cx="3464877" cy="1617100"/>
          </a:xfrm>
        </p:grpSpPr>
        <p:grpSp>
          <p:nvGrpSpPr>
            <p:cNvPr id="54" name="Group 53"/>
            <p:cNvGrpSpPr/>
            <p:nvPr/>
          </p:nvGrpSpPr>
          <p:grpSpPr>
            <a:xfrm>
              <a:off x="4744308" y="4610982"/>
              <a:ext cx="3464877" cy="1617100"/>
              <a:chOff x="4422346" y="4610982"/>
              <a:chExt cx="3464877" cy="1617100"/>
            </a:xfrm>
          </p:grpSpPr>
          <p:sp>
            <p:nvSpPr>
              <p:cNvPr id="34" name="Oval 33"/>
              <p:cNvSpPr/>
              <p:nvPr/>
            </p:nvSpPr>
            <p:spPr>
              <a:xfrm>
                <a:off x="4422346" y="5551713"/>
                <a:ext cx="3464877" cy="676369"/>
              </a:xfrm>
              <a:prstGeom prst="ellipse">
                <a:avLst/>
              </a:prstGeom>
              <a:solidFill>
                <a:srgbClr val="262626"/>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4"/>
              <p:cNvSpPr/>
              <p:nvPr/>
            </p:nvSpPr>
            <p:spPr bwMode="auto">
              <a:xfrm>
                <a:off x="5936186" y="4653880"/>
                <a:ext cx="1038588" cy="1296744"/>
              </a:xfrm>
              <a:custGeom>
                <a:avLst/>
                <a:gdLst>
                  <a:gd name="T0" fmla="*/ 0 w 298"/>
                  <a:gd name="T1" fmla="*/ 0 h 375"/>
                  <a:gd name="T2" fmla="*/ 149 w 298"/>
                  <a:gd name="T3" fmla="*/ 23 h 375"/>
                  <a:gd name="T4" fmla="*/ 298 w 298"/>
                  <a:gd name="T5" fmla="*/ 0 h 375"/>
                  <a:gd name="T6" fmla="*/ 298 w 298"/>
                  <a:gd name="T7" fmla="*/ 351 h 375"/>
                  <a:gd name="T8" fmla="*/ 149 w 298"/>
                  <a:gd name="T9" fmla="*/ 375 h 375"/>
                  <a:gd name="T10" fmla="*/ 0 w 298"/>
                  <a:gd name="T11" fmla="*/ 351 h 375"/>
                  <a:gd name="T12" fmla="*/ 0 w 298"/>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298" h="375">
                    <a:moveTo>
                      <a:pt x="0" y="0"/>
                    </a:moveTo>
                    <a:cubicBezTo>
                      <a:pt x="0" y="13"/>
                      <a:pt x="66" y="23"/>
                      <a:pt x="149" y="23"/>
                    </a:cubicBezTo>
                    <a:cubicBezTo>
                      <a:pt x="231" y="23"/>
                      <a:pt x="298" y="13"/>
                      <a:pt x="298" y="0"/>
                    </a:cubicBezTo>
                    <a:cubicBezTo>
                      <a:pt x="298" y="351"/>
                      <a:pt x="298" y="351"/>
                      <a:pt x="298" y="351"/>
                    </a:cubicBezTo>
                    <a:cubicBezTo>
                      <a:pt x="298" y="364"/>
                      <a:pt x="231" y="375"/>
                      <a:pt x="149" y="375"/>
                    </a:cubicBezTo>
                    <a:cubicBezTo>
                      <a:pt x="66" y="375"/>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39" name="Freeform 15"/>
              <p:cNvSpPr/>
              <p:nvPr/>
            </p:nvSpPr>
            <p:spPr bwMode="auto">
              <a:xfrm>
                <a:off x="5936186" y="4610982"/>
                <a:ext cx="1038588" cy="127093"/>
              </a:xfrm>
              <a:custGeom>
                <a:avLst/>
                <a:gdLst>
                  <a:gd name="T0" fmla="*/ 267 w 298"/>
                  <a:gd name="T1" fmla="*/ 0 h 37"/>
                  <a:gd name="T2" fmla="*/ 267 w 298"/>
                  <a:gd name="T3" fmla="*/ 8 h 37"/>
                  <a:gd name="T4" fmla="*/ 149 w 298"/>
                  <a:gd name="T5" fmla="*/ 26 h 37"/>
                  <a:gd name="T6" fmla="*/ 31 w 298"/>
                  <a:gd name="T7" fmla="*/ 8 h 37"/>
                  <a:gd name="T8" fmla="*/ 31 w 298"/>
                  <a:gd name="T9" fmla="*/ 0 h 37"/>
                  <a:gd name="T10" fmla="*/ 0 w 298"/>
                  <a:gd name="T11" fmla="*/ 14 h 37"/>
                  <a:gd name="T12" fmla="*/ 149 w 298"/>
                  <a:gd name="T13" fmla="*/ 37 h 37"/>
                  <a:gd name="T14" fmla="*/ 298 w 298"/>
                  <a:gd name="T15" fmla="*/ 14 h 37"/>
                  <a:gd name="T16" fmla="*/ 267 w 298"/>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37">
                    <a:moveTo>
                      <a:pt x="267" y="0"/>
                    </a:moveTo>
                    <a:cubicBezTo>
                      <a:pt x="267" y="8"/>
                      <a:pt x="267" y="8"/>
                      <a:pt x="267" y="8"/>
                    </a:cubicBezTo>
                    <a:cubicBezTo>
                      <a:pt x="267" y="18"/>
                      <a:pt x="214" y="26"/>
                      <a:pt x="149" y="26"/>
                    </a:cubicBezTo>
                    <a:cubicBezTo>
                      <a:pt x="84" y="26"/>
                      <a:pt x="31" y="18"/>
                      <a:pt x="31" y="8"/>
                    </a:cubicBezTo>
                    <a:cubicBezTo>
                      <a:pt x="31" y="0"/>
                      <a:pt x="31" y="0"/>
                      <a:pt x="31" y="0"/>
                    </a:cubicBezTo>
                    <a:cubicBezTo>
                      <a:pt x="11" y="4"/>
                      <a:pt x="0" y="9"/>
                      <a:pt x="0" y="14"/>
                    </a:cubicBezTo>
                    <a:cubicBezTo>
                      <a:pt x="0" y="27"/>
                      <a:pt x="66" y="37"/>
                      <a:pt x="149" y="37"/>
                    </a:cubicBezTo>
                    <a:cubicBezTo>
                      <a:pt x="231" y="37"/>
                      <a:pt x="298" y="27"/>
                      <a:pt x="298" y="14"/>
                    </a:cubicBezTo>
                    <a:cubicBezTo>
                      <a:pt x="298" y="9"/>
                      <a:pt x="286" y="4"/>
                      <a:pt x="267" y="0"/>
                    </a:cubicBezTo>
                    <a:close/>
                  </a:path>
                </a:pathLst>
              </a:custGeom>
              <a:solidFill>
                <a:srgbClr val="CCCCCC"/>
              </a:solidFill>
              <a:ln>
                <a:noFill/>
              </a:ln>
              <a:effectLst/>
            </p:spPr>
            <p:txBody>
              <a:bodyPr vert="horz" wrap="square" lIns="91440" tIns="45720" rIns="91440" bIns="45720" numCol="1" anchor="t" anchorCtr="0" compatLnSpc="1"/>
              <a:lstStyle/>
              <a:p>
                <a:endParaRPr lang="en-US"/>
              </a:p>
            </p:txBody>
          </p:sp>
        </p:grpSp>
        <p:sp>
          <p:nvSpPr>
            <p:cNvPr id="60" name="Rectangle 59"/>
            <p:cNvSpPr/>
            <p:nvPr/>
          </p:nvSpPr>
          <p:spPr>
            <a:xfrm>
              <a:off x="6304538" y="4874234"/>
              <a:ext cx="954108" cy="1015663"/>
            </a:xfrm>
            <a:prstGeom prst="rect">
              <a:avLst/>
            </a:prstGeom>
          </p:spPr>
          <p:txBody>
            <a:bodyPr wrap="none">
              <a:spAutoFit/>
            </a:bodyPr>
            <a:lstStyle/>
            <a:p>
              <a:pPr algn="ctr"/>
              <a:r>
                <a:rPr lang="en-US" sz="6000">
                  <a:solidFill>
                    <a:srgbClr val="262626"/>
                  </a:solidFill>
                  <a:latin typeface="dt-line-business-01" panose="02000509000000000000" pitchFamily="49" charset="0"/>
                  <a:cs typeface="Arial" panose="020B0604020202020204" pitchFamily="34" charset="0"/>
                </a:rPr>
                <a:t>d</a:t>
              </a:r>
              <a:endParaRPr lang="en-US" sz="6000">
                <a:solidFill>
                  <a:srgbClr val="262626"/>
                </a:solidFill>
              </a:endParaRPr>
            </a:p>
          </p:txBody>
        </p:sp>
      </p:grpSp>
      <p:grpSp>
        <p:nvGrpSpPr>
          <p:cNvPr id="8" name="Group 7"/>
          <p:cNvGrpSpPr/>
          <p:nvPr/>
        </p:nvGrpSpPr>
        <p:grpSpPr>
          <a:xfrm>
            <a:off x="8440081" y="4610982"/>
            <a:ext cx="3464877" cy="1617100"/>
            <a:chOff x="8440081" y="4610982"/>
            <a:chExt cx="3464877" cy="1617100"/>
          </a:xfrm>
        </p:grpSpPr>
        <p:grpSp>
          <p:nvGrpSpPr>
            <p:cNvPr id="46" name="Group 45"/>
            <p:cNvGrpSpPr/>
            <p:nvPr/>
          </p:nvGrpSpPr>
          <p:grpSpPr>
            <a:xfrm>
              <a:off x="8440081" y="4610982"/>
              <a:ext cx="3464877" cy="1617100"/>
              <a:chOff x="4592955" y="4545668"/>
              <a:chExt cx="3464877" cy="1617100"/>
            </a:xfrm>
          </p:grpSpPr>
          <p:sp>
            <p:nvSpPr>
              <p:cNvPr id="47" name="Oval 46"/>
              <p:cNvSpPr/>
              <p:nvPr/>
            </p:nvSpPr>
            <p:spPr>
              <a:xfrm>
                <a:off x="4592955" y="5486399"/>
                <a:ext cx="3464877" cy="676369"/>
              </a:xfrm>
              <a:prstGeom prst="ellipse">
                <a:avLst/>
              </a:prstGeom>
              <a:solidFill>
                <a:srgbClr val="262626"/>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4"/>
              <p:cNvSpPr/>
              <p:nvPr/>
            </p:nvSpPr>
            <p:spPr bwMode="auto">
              <a:xfrm>
                <a:off x="6106795" y="4588566"/>
                <a:ext cx="1038588" cy="1296744"/>
              </a:xfrm>
              <a:custGeom>
                <a:avLst/>
                <a:gdLst>
                  <a:gd name="T0" fmla="*/ 0 w 298"/>
                  <a:gd name="T1" fmla="*/ 0 h 375"/>
                  <a:gd name="T2" fmla="*/ 149 w 298"/>
                  <a:gd name="T3" fmla="*/ 23 h 375"/>
                  <a:gd name="T4" fmla="*/ 298 w 298"/>
                  <a:gd name="T5" fmla="*/ 0 h 375"/>
                  <a:gd name="T6" fmla="*/ 298 w 298"/>
                  <a:gd name="T7" fmla="*/ 351 h 375"/>
                  <a:gd name="T8" fmla="*/ 149 w 298"/>
                  <a:gd name="T9" fmla="*/ 375 h 375"/>
                  <a:gd name="T10" fmla="*/ 0 w 298"/>
                  <a:gd name="T11" fmla="*/ 351 h 375"/>
                  <a:gd name="T12" fmla="*/ 0 w 298"/>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298" h="375">
                    <a:moveTo>
                      <a:pt x="0" y="0"/>
                    </a:moveTo>
                    <a:cubicBezTo>
                      <a:pt x="0" y="13"/>
                      <a:pt x="66" y="23"/>
                      <a:pt x="149" y="23"/>
                    </a:cubicBezTo>
                    <a:cubicBezTo>
                      <a:pt x="231" y="23"/>
                      <a:pt x="298" y="13"/>
                      <a:pt x="298" y="0"/>
                    </a:cubicBezTo>
                    <a:cubicBezTo>
                      <a:pt x="298" y="351"/>
                      <a:pt x="298" y="351"/>
                      <a:pt x="298" y="351"/>
                    </a:cubicBezTo>
                    <a:cubicBezTo>
                      <a:pt x="298" y="364"/>
                      <a:pt x="231" y="375"/>
                      <a:pt x="149" y="375"/>
                    </a:cubicBezTo>
                    <a:cubicBezTo>
                      <a:pt x="66" y="375"/>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49" name="Freeform 15"/>
              <p:cNvSpPr/>
              <p:nvPr/>
            </p:nvSpPr>
            <p:spPr bwMode="auto">
              <a:xfrm>
                <a:off x="6106795" y="4545668"/>
                <a:ext cx="1038588" cy="127093"/>
              </a:xfrm>
              <a:custGeom>
                <a:avLst/>
                <a:gdLst>
                  <a:gd name="T0" fmla="*/ 267 w 298"/>
                  <a:gd name="T1" fmla="*/ 0 h 37"/>
                  <a:gd name="T2" fmla="*/ 267 w 298"/>
                  <a:gd name="T3" fmla="*/ 8 h 37"/>
                  <a:gd name="T4" fmla="*/ 149 w 298"/>
                  <a:gd name="T5" fmla="*/ 26 h 37"/>
                  <a:gd name="T6" fmla="*/ 31 w 298"/>
                  <a:gd name="T7" fmla="*/ 8 h 37"/>
                  <a:gd name="T8" fmla="*/ 31 w 298"/>
                  <a:gd name="T9" fmla="*/ 0 h 37"/>
                  <a:gd name="T10" fmla="*/ 0 w 298"/>
                  <a:gd name="T11" fmla="*/ 14 h 37"/>
                  <a:gd name="T12" fmla="*/ 149 w 298"/>
                  <a:gd name="T13" fmla="*/ 37 h 37"/>
                  <a:gd name="T14" fmla="*/ 298 w 298"/>
                  <a:gd name="T15" fmla="*/ 14 h 37"/>
                  <a:gd name="T16" fmla="*/ 267 w 298"/>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37">
                    <a:moveTo>
                      <a:pt x="267" y="0"/>
                    </a:moveTo>
                    <a:cubicBezTo>
                      <a:pt x="267" y="8"/>
                      <a:pt x="267" y="8"/>
                      <a:pt x="267" y="8"/>
                    </a:cubicBezTo>
                    <a:cubicBezTo>
                      <a:pt x="267" y="18"/>
                      <a:pt x="214" y="26"/>
                      <a:pt x="149" y="26"/>
                    </a:cubicBezTo>
                    <a:cubicBezTo>
                      <a:pt x="84" y="26"/>
                      <a:pt x="31" y="18"/>
                      <a:pt x="31" y="8"/>
                    </a:cubicBezTo>
                    <a:cubicBezTo>
                      <a:pt x="31" y="0"/>
                      <a:pt x="31" y="0"/>
                      <a:pt x="31" y="0"/>
                    </a:cubicBezTo>
                    <a:cubicBezTo>
                      <a:pt x="11" y="4"/>
                      <a:pt x="0" y="9"/>
                      <a:pt x="0" y="14"/>
                    </a:cubicBezTo>
                    <a:cubicBezTo>
                      <a:pt x="0" y="27"/>
                      <a:pt x="66" y="37"/>
                      <a:pt x="149" y="37"/>
                    </a:cubicBezTo>
                    <a:cubicBezTo>
                      <a:pt x="231" y="37"/>
                      <a:pt x="298" y="27"/>
                      <a:pt x="298" y="14"/>
                    </a:cubicBezTo>
                    <a:cubicBezTo>
                      <a:pt x="298" y="9"/>
                      <a:pt x="286" y="4"/>
                      <a:pt x="267" y="0"/>
                    </a:cubicBezTo>
                    <a:close/>
                  </a:path>
                </a:pathLst>
              </a:custGeom>
              <a:solidFill>
                <a:srgbClr val="CCCCCC"/>
              </a:solidFill>
              <a:ln>
                <a:noFill/>
              </a:ln>
              <a:effectLst/>
            </p:spPr>
            <p:txBody>
              <a:bodyPr vert="horz" wrap="square" lIns="91440" tIns="45720" rIns="91440" bIns="45720" numCol="1" anchor="t" anchorCtr="0" compatLnSpc="1"/>
              <a:lstStyle/>
              <a:p>
                <a:endParaRPr lang="en-US"/>
              </a:p>
            </p:txBody>
          </p:sp>
        </p:grpSp>
        <p:sp>
          <p:nvSpPr>
            <p:cNvPr id="61" name="Rectangle 60"/>
            <p:cNvSpPr/>
            <p:nvPr/>
          </p:nvSpPr>
          <p:spPr>
            <a:xfrm>
              <a:off x="9995949" y="4874234"/>
              <a:ext cx="954108" cy="1015663"/>
            </a:xfrm>
            <a:prstGeom prst="rect">
              <a:avLst/>
            </a:prstGeom>
          </p:spPr>
          <p:txBody>
            <a:bodyPr wrap="none">
              <a:spAutoFit/>
            </a:bodyPr>
            <a:lstStyle/>
            <a:p>
              <a:pPr algn="ctr"/>
              <a:r>
                <a:rPr lang="en-US" sz="6000">
                  <a:solidFill>
                    <a:srgbClr val="262626"/>
                  </a:solidFill>
                  <a:latin typeface="dt-line-business-01" panose="02000509000000000000" pitchFamily="49" charset="0"/>
                  <a:cs typeface="Arial" panose="020B0604020202020204" pitchFamily="34" charset="0"/>
                </a:rPr>
                <a:t>e</a:t>
              </a:r>
              <a:endParaRPr lang="en-US" sz="6000">
                <a:solidFill>
                  <a:srgbClr val="262626"/>
                </a:solidFill>
              </a:endParaRPr>
            </a:p>
          </p:txBody>
        </p:sp>
      </p:grpSp>
      <p:grpSp>
        <p:nvGrpSpPr>
          <p:cNvPr id="9" name="Group 8"/>
          <p:cNvGrpSpPr/>
          <p:nvPr/>
        </p:nvGrpSpPr>
        <p:grpSpPr>
          <a:xfrm>
            <a:off x="162780" y="2597874"/>
            <a:ext cx="2663284" cy="1703633"/>
            <a:chOff x="162780" y="2597874"/>
            <a:chExt cx="2663284" cy="1703633"/>
          </a:xfrm>
        </p:grpSpPr>
        <p:sp>
          <p:nvSpPr>
            <p:cNvPr id="62" name="Rectangle 61"/>
            <p:cNvSpPr/>
            <p:nvPr/>
          </p:nvSpPr>
          <p:spPr>
            <a:xfrm>
              <a:off x="162780" y="3485960"/>
              <a:ext cx="2663284" cy="815547"/>
            </a:xfrm>
            <a:prstGeom prst="rect">
              <a:avLst/>
            </a:prstGeom>
          </p:spPr>
          <p:txBody>
            <a:bodyPr wrap="square">
              <a:spAutoFit/>
            </a:bodyPr>
            <a:lstStyle/>
            <a:p>
              <a:pPr algn="r">
                <a:lnSpc>
                  <a:spcPct val="89000"/>
                </a:lnSpc>
              </a:pPr>
              <a:r>
                <a:rPr lang="en-US" sz="2400"/>
                <a:t>Water Resistance</a:t>
              </a:r>
              <a:endParaRPr lang="en-US" sz="1600"/>
            </a:p>
            <a:p>
              <a:pPr algn="r">
                <a:lnSpc>
                  <a:spcPct val="89000"/>
                </a:lnSpc>
              </a:pPr>
              <a:r>
                <a:rPr lang="en-US" sz="1400"/>
                <a:t>Lorem ipsum dolor sit amet, consectetur adipiscing elit</a:t>
              </a:r>
            </a:p>
          </p:txBody>
        </p:sp>
        <p:sp>
          <p:nvSpPr>
            <p:cNvPr id="63" name="Rectangle 62"/>
            <p:cNvSpPr/>
            <p:nvPr/>
          </p:nvSpPr>
          <p:spPr>
            <a:xfrm>
              <a:off x="162780" y="2597874"/>
              <a:ext cx="2663284" cy="1078437"/>
            </a:xfrm>
            <a:prstGeom prst="rect">
              <a:avLst/>
            </a:prstGeom>
          </p:spPr>
          <p:txBody>
            <a:bodyPr wrap="square">
              <a:spAutoFit/>
            </a:bodyPr>
            <a:lstStyle/>
            <a:p>
              <a:pPr algn="r">
                <a:lnSpc>
                  <a:spcPct val="89000"/>
                </a:lnSpc>
              </a:pPr>
              <a:r>
                <a:rPr lang="en-US" sz="7200"/>
                <a:t>100%</a:t>
              </a:r>
              <a:endParaRPr lang="en-US" sz="4800"/>
            </a:p>
          </p:txBody>
        </p:sp>
      </p:grpSp>
      <p:grpSp>
        <p:nvGrpSpPr>
          <p:cNvPr id="10" name="Group 9"/>
          <p:cNvGrpSpPr/>
          <p:nvPr/>
        </p:nvGrpSpPr>
        <p:grpSpPr>
          <a:xfrm>
            <a:off x="3597914" y="3083931"/>
            <a:ext cx="2663284" cy="1590939"/>
            <a:chOff x="3597914" y="3083931"/>
            <a:chExt cx="2663284" cy="1590939"/>
          </a:xfrm>
        </p:grpSpPr>
        <p:sp>
          <p:nvSpPr>
            <p:cNvPr id="64" name="Rectangle 63"/>
            <p:cNvSpPr/>
            <p:nvPr/>
          </p:nvSpPr>
          <p:spPr>
            <a:xfrm>
              <a:off x="3597914" y="3870419"/>
              <a:ext cx="2663284" cy="804451"/>
            </a:xfrm>
            <a:prstGeom prst="rect">
              <a:avLst/>
            </a:prstGeom>
          </p:spPr>
          <p:txBody>
            <a:bodyPr wrap="square">
              <a:spAutoFit/>
            </a:bodyPr>
            <a:lstStyle/>
            <a:p>
              <a:pPr algn="r">
                <a:lnSpc>
                  <a:spcPct val="89000"/>
                </a:lnSpc>
              </a:pPr>
              <a:r>
                <a:rPr lang="en-US" sz="2400"/>
                <a:t>Water Resistance</a:t>
              </a:r>
              <a:endParaRPr lang="en-US" sz="1600"/>
            </a:p>
            <a:p>
              <a:pPr algn="r">
                <a:lnSpc>
                  <a:spcPct val="89000"/>
                </a:lnSpc>
              </a:pPr>
              <a:r>
                <a:rPr lang="en-US" sz="1400"/>
                <a:t>Lorem ipsum dolor sit amet, consectetur adipiscing elit</a:t>
              </a:r>
            </a:p>
          </p:txBody>
        </p:sp>
        <p:sp>
          <p:nvSpPr>
            <p:cNvPr id="65" name="Rectangle 64"/>
            <p:cNvSpPr/>
            <p:nvPr/>
          </p:nvSpPr>
          <p:spPr>
            <a:xfrm>
              <a:off x="3597914" y="3083931"/>
              <a:ext cx="2663284" cy="914096"/>
            </a:xfrm>
            <a:prstGeom prst="rect">
              <a:avLst/>
            </a:prstGeom>
          </p:spPr>
          <p:txBody>
            <a:bodyPr wrap="square">
              <a:spAutoFit/>
            </a:bodyPr>
            <a:lstStyle/>
            <a:p>
              <a:pPr algn="r">
                <a:lnSpc>
                  <a:spcPct val="89000"/>
                </a:lnSpc>
              </a:pPr>
              <a:r>
                <a:rPr lang="en-US" sz="6000"/>
                <a:t>68%</a:t>
              </a:r>
              <a:endParaRPr lang="en-US" sz="4000"/>
            </a:p>
          </p:txBody>
        </p:sp>
      </p:grpSp>
      <p:grpSp>
        <p:nvGrpSpPr>
          <p:cNvPr id="11" name="Group 10"/>
          <p:cNvGrpSpPr/>
          <p:nvPr/>
        </p:nvGrpSpPr>
        <p:grpSpPr>
          <a:xfrm>
            <a:off x="7064896" y="3665453"/>
            <a:ext cx="2706827" cy="1402254"/>
            <a:chOff x="7064896" y="3665453"/>
            <a:chExt cx="2706827" cy="1402254"/>
          </a:xfrm>
        </p:grpSpPr>
        <p:sp>
          <p:nvSpPr>
            <p:cNvPr id="66" name="Rectangle 65"/>
            <p:cNvSpPr/>
            <p:nvPr/>
          </p:nvSpPr>
          <p:spPr>
            <a:xfrm>
              <a:off x="7108439" y="4263256"/>
              <a:ext cx="2663284" cy="804451"/>
            </a:xfrm>
            <a:prstGeom prst="rect">
              <a:avLst/>
            </a:prstGeom>
          </p:spPr>
          <p:txBody>
            <a:bodyPr wrap="square">
              <a:spAutoFit/>
            </a:bodyPr>
            <a:lstStyle/>
            <a:p>
              <a:pPr algn="r">
                <a:lnSpc>
                  <a:spcPct val="89000"/>
                </a:lnSpc>
              </a:pPr>
              <a:r>
                <a:rPr lang="en-US" sz="2400"/>
                <a:t>Water Resistance</a:t>
              </a:r>
            </a:p>
            <a:p>
              <a:pPr algn="r">
                <a:lnSpc>
                  <a:spcPct val="89000"/>
                </a:lnSpc>
              </a:pPr>
              <a:r>
                <a:rPr lang="en-US" sz="1400"/>
                <a:t>Lorem ipsum dolor sit amet, consectetur adipiscing elit</a:t>
              </a:r>
            </a:p>
          </p:txBody>
        </p:sp>
        <p:sp>
          <p:nvSpPr>
            <p:cNvPr id="67" name="Rectangle 66"/>
            <p:cNvSpPr/>
            <p:nvPr/>
          </p:nvSpPr>
          <p:spPr>
            <a:xfrm>
              <a:off x="7064896" y="3665453"/>
              <a:ext cx="2663284" cy="694934"/>
            </a:xfrm>
            <a:prstGeom prst="rect">
              <a:avLst/>
            </a:prstGeom>
          </p:spPr>
          <p:txBody>
            <a:bodyPr wrap="square">
              <a:spAutoFit/>
            </a:bodyPr>
            <a:lstStyle/>
            <a:p>
              <a:pPr algn="r">
                <a:lnSpc>
                  <a:spcPct val="89000"/>
                </a:lnSpc>
              </a:pPr>
              <a:r>
                <a:rPr lang="en-US" sz="4400"/>
                <a:t>25%</a:t>
              </a:r>
              <a:endParaRPr lang="en-US" sz="2800"/>
            </a:p>
          </p:txBody>
        </p:sp>
      </p:grpSp>
      <p:grpSp>
        <p:nvGrpSpPr>
          <p:cNvPr id="6" name="Group 5"/>
          <p:cNvGrpSpPr/>
          <p:nvPr/>
        </p:nvGrpSpPr>
        <p:grpSpPr>
          <a:xfrm>
            <a:off x="6258148" y="1981872"/>
            <a:ext cx="1038588" cy="1378164"/>
            <a:chOff x="6258148" y="1981872"/>
            <a:chExt cx="1038588" cy="1378164"/>
          </a:xfrm>
        </p:grpSpPr>
        <p:grpSp>
          <p:nvGrpSpPr>
            <p:cNvPr id="40" name="Group 39"/>
            <p:cNvGrpSpPr/>
            <p:nvPr/>
          </p:nvGrpSpPr>
          <p:grpSpPr>
            <a:xfrm>
              <a:off x="6258148" y="1981872"/>
              <a:ext cx="1038588" cy="1378164"/>
              <a:chOff x="6106795" y="819467"/>
              <a:chExt cx="1038588" cy="1378164"/>
            </a:xfrm>
          </p:grpSpPr>
          <p:sp>
            <p:nvSpPr>
              <p:cNvPr id="36" name="Freeform 12"/>
              <p:cNvSpPr/>
              <p:nvPr/>
            </p:nvSpPr>
            <p:spPr bwMode="auto">
              <a:xfrm>
                <a:off x="6106795" y="902872"/>
                <a:ext cx="1038588" cy="1294759"/>
              </a:xfrm>
              <a:custGeom>
                <a:avLst/>
                <a:gdLst>
                  <a:gd name="T0" fmla="*/ 0 w 298"/>
                  <a:gd name="T1" fmla="*/ 0 h 374"/>
                  <a:gd name="T2" fmla="*/ 149 w 298"/>
                  <a:gd name="T3" fmla="*/ 23 h 374"/>
                  <a:gd name="T4" fmla="*/ 298 w 298"/>
                  <a:gd name="T5" fmla="*/ 0 h 374"/>
                  <a:gd name="T6" fmla="*/ 298 w 298"/>
                  <a:gd name="T7" fmla="*/ 351 h 374"/>
                  <a:gd name="T8" fmla="*/ 149 w 298"/>
                  <a:gd name="T9" fmla="*/ 374 h 374"/>
                  <a:gd name="T10" fmla="*/ 0 w 298"/>
                  <a:gd name="T11" fmla="*/ 351 h 374"/>
                  <a:gd name="T12" fmla="*/ 0 w 298"/>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298" h="374">
                    <a:moveTo>
                      <a:pt x="0" y="0"/>
                    </a:moveTo>
                    <a:cubicBezTo>
                      <a:pt x="0" y="12"/>
                      <a:pt x="66" y="23"/>
                      <a:pt x="149" y="23"/>
                    </a:cubicBezTo>
                    <a:cubicBezTo>
                      <a:pt x="231" y="23"/>
                      <a:pt x="298" y="12"/>
                      <a:pt x="298" y="0"/>
                    </a:cubicBezTo>
                    <a:cubicBezTo>
                      <a:pt x="298" y="351"/>
                      <a:pt x="298" y="351"/>
                      <a:pt x="298" y="351"/>
                    </a:cubicBezTo>
                    <a:cubicBezTo>
                      <a:pt x="298" y="364"/>
                      <a:pt x="231" y="374"/>
                      <a:pt x="149" y="374"/>
                    </a:cubicBezTo>
                    <a:cubicBezTo>
                      <a:pt x="66" y="374"/>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37" name="Oval 13"/>
              <p:cNvSpPr>
                <a:spLocks noChangeArrowheads="1"/>
              </p:cNvSpPr>
              <p:nvPr/>
            </p:nvSpPr>
            <p:spPr bwMode="auto">
              <a:xfrm>
                <a:off x="6106795" y="819467"/>
                <a:ext cx="1038588" cy="162838"/>
              </a:xfrm>
              <a:prstGeom prst="ellipse">
                <a:avLst/>
              </a:prstGeom>
              <a:solidFill>
                <a:srgbClr val="CCCCCC"/>
              </a:solidFill>
              <a:ln>
                <a:noFill/>
              </a:ln>
            </p:spPr>
            <p:txBody>
              <a:bodyPr vert="horz" wrap="square" lIns="91440" tIns="45720" rIns="91440" bIns="45720" numCol="1" anchor="t" anchorCtr="0" compatLnSpc="1"/>
              <a:lstStyle/>
              <a:p>
                <a:endParaRPr lang="en-US"/>
              </a:p>
            </p:txBody>
          </p:sp>
        </p:grpSp>
        <p:sp>
          <p:nvSpPr>
            <p:cNvPr id="57" name="TextBox 56"/>
            <p:cNvSpPr txBox="1"/>
            <p:nvPr/>
          </p:nvSpPr>
          <p:spPr>
            <a:xfrm>
              <a:off x="6359271" y="2367652"/>
              <a:ext cx="825867" cy="769441"/>
            </a:xfrm>
            <a:prstGeom prst="rect">
              <a:avLst/>
            </a:prstGeom>
            <a:noFill/>
          </p:spPr>
          <p:txBody>
            <a:bodyPr wrap="none" rtlCol="0">
              <a:spAutoFit/>
            </a:bodyPr>
            <a:lstStyle/>
            <a:p>
              <a:pPr algn="ctr"/>
              <a:r>
                <a:rPr lang="en-US" sz="4400">
                  <a:solidFill>
                    <a:srgbClr val="262626"/>
                  </a:solidFill>
                </a:rPr>
                <a:t>02</a:t>
              </a:r>
            </a:p>
          </p:txBody>
        </p:sp>
      </p:grpSp>
      <p:grpSp>
        <p:nvGrpSpPr>
          <p:cNvPr id="7" name="Group 6"/>
          <p:cNvGrpSpPr/>
          <p:nvPr/>
        </p:nvGrpSpPr>
        <p:grpSpPr>
          <a:xfrm>
            <a:off x="9953921" y="2670954"/>
            <a:ext cx="1038588" cy="1378164"/>
            <a:chOff x="9953921" y="2670954"/>
            <a:chExt cx="1038588" cy="1378164"/>
          </a:xfrm>
        </p:grpSpPr>
        <p:grpSp>
          <p:nvGrpSpPr>
            <p:cNvPr id="43" name="Group 42"/>
            <p:cNvGrpSpPr/>
            <p:nvPr/>
          </p:nvGrpSpPr>
          <p:grpSpPr>
            <a:xfrm>
              <a:off x="9953921" y="2670954"/>
              <a:ext cx="1038588" cy="1378164"/>
              <a:chOff x="6106795" y="819467"/>
              <a:chExt cx="1038588" cy="1378164"/>
            </a:xfrm>
          </p:grpSpPr>
          <p:sp>
            <p:nvSpPr>
              <p:cNvPr id="44" name="Freeform 12"/>
              <p:cNvSpPr/>
              <p:nvPr/>
            </p:nvSpPr>
            <p:spPr bwMode="auto">
              <a:xfrm>
                <a:off x="6106795" y="902872"/>
                <a:ext cx="1038588" cy="1294759"/>
              </a:xfrm>
              <a:custGeom>
                <a:avLst/>
                <a:gdLst>
                  <a:gd name="T0" fmla="*/ 0 w 298"/>
                  <a:gd name="T1" fmla="*/ 0 h 374"/>
                  <a:gd name="T2" fmla="*/ 149 w 298"/>
                  <a:gd name="T3" fmla="*/ 23 h 374"/>
                  <a:gd name="T4" fmla="*/ 298 w 298"/>
                  <a:gd name="T5" fmla="*/ 0 h 374"/>
                  <a:gd name="T6" fmla="*/ 298 w 298"/>
                  <a:gd name="T7" fmla="*/ 351 h 374"/>
                  <a:gd name="T8" fmla="*/ 149 w 298"/>
                  <a:gd name="T9" fmla="*/ 374 h 374"/>
                  <a:gd name="T10" fmla="*/ 0 w 298"/>
                  <a:gd name="T11" fmla="*/ 351 h 374"/>
                  <a:gd name="T12" fmla="*/ 0 w 298"/>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298" h="374">
                    <a:moveTo>
                      <a:pt x="0" y="0"/>
                    </a:moveTo>
                    <a:cubicBezTo>
                      <a:pt x="0" y="12"/>
                      <a:pt x="66" y="23"/>
                      <a:pt x="149" y="23"/>
                    </a:cubicBezTo>
                    <a:cubicBezTo>
                      <a:pt x="231" y="23"/>
                      <a:pt x="298" y="12"/>
                      <a:pt x="298" y="0"/>
                    </a:cubicBezTo>
                    <a:cubicBezTo>
                      <a:pt x="298" y="351"/>
                      <a:pt x="298" y="351"/>
                      <a:pt x="298" y="351"/>
                    </a:cubicBezTo>
                    <a:cubicBezTo>
                      <a:pt x="298" y="364"/>
                      <a:pt x="231" y="374"/>
                      <a:pt x="149" y="374"/>
                    </a:cubicBezTo>
                    <a:cubicBezTo>
                      <a:pt x="66" y="374"/>
                      <a:pt x="0" y="364"/>
                      <a:pt x="0" y="351"/>
                    </a:cubicBezTo>
                    <a:lnTo>
                      <a:pt x="0" y="0"/>
                    </a:lnTo>
                    <a:close/>
                  </a:path>
                </a:pathLst>
              </a:custGeom>
              <a:gradFill>
                <a:gsLst>
                  <a:gs pos="100000">
                    <a:srgbClr val="CBCDCF"/>
                  </a:gs>
                  <a:gs pos="42000">
                    <a:srgbClr val="A5A7AA"/>
                  </a:gs>
                  <a:gs pos="68000">
                    <a:srgbClr val="E6E7E8"/>
                  </a:gs>
                </a:gsLst>
                <a:lin ang="0" scaled="1"/>
              </a:gradFill>
              <a:ln>
                <a:noFill/>
              </a:ln>
            </p:spPr>
            <p:txBody>
              <a:bodyPr vert="horz" wrap="square" lIns="91440" tIns="45720" rIns="91440" bIns="45720" numCol="1" anchor="t" anchorCtr="0" compatLnSpc="1"/>
              <a:lstStyle/>
              <a:p>
                <a:endParaRPr lang="en-US"/>
              </a:p>
            </p:txBody>
          </p:sp>
          <p:sp>
            <p:nvSpPr>
              <p:cNvPr id="45" name="Oval 13"/>
              <p:cNvSpPr>
                <a:spLocks noChangeArrowheads="1"/>
              </p:cNvSpPr>
              <p:nvPr/>
            </p:nvSpPr>
            <p:spPr bwMode="auto">
              <a:xfrm>
                <a:off x="6106795" y="819467"/>
                <a:ext cx="1038588" cy="162838"/>
              </a:xfrm>
              <a:prstGeom prst="ellipse">
                <a:avLst/>
              </a:prstGeom>
              <a:solidFill>
                <a:srgbClr val="CCCCCC"/>
              </a:solidFill>
              <a:ln>
                <a:noFill/>
              </a:ln>
            </p:spPr>
            <p:txBody>
              <a:bodyPr vert="horz" wrap="square" lIns="91440" tIns="45720" rIns="91440" bIns="45720" numCol="1" anchor="t" anchorCtr="0" compatLnSpc="1"/>
              <a:lstStyle/>
              <a:p>
                <a:endParaRPr lang="en-US"/>
              </a:p>
            </p:txBody>
          </p:sp>
        </p:grpSp>
        <p:sp>
          <p:nvSpPr>
            <p:cNvPr id="58" name="TextBox 57"/>
            <p:cNvSpPr txBox="1"/>
            <p:nvPr/>
          </p:nvSpPr>
          <p:spPr>
            <a:xfrm>
              <a:off x="10060070" y="3060009"/>
              <a:ext cx="825867" cy="769441"/>
            </a:xfrm>
            <a:prstGeom prst="rect">
              <a:avLst/>
            </a:prstGeom>
            <a:noFill/>
          </p:spPr>
          <p:txBody>
            <a:bodyPr wrap="none" rtlCol="0">
              <a:spAutoFit/>
            </a:bodyPr>
            <a:lstStyle/>
            <a:p>
              <a:r>
                <a:rPr lang="en-US" sz="4400">
                  <a:solidFill>
                    <a:srgbClr val="262626"/>
                  </a:solidFill>
                </a:rPr>
                <a:t>03</a:t>
              </a: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ppt_x"/>
                                          </p:val>
                                        </p:tav>
                                        <p:tav tm="100000">
                                          <p:val>
                                            <p:strVal val="#ppt_x"/>
                                          </p:val>
                                        </p:tav>
                                      </p:tavLst>
                                    </p:anim>
                                    <p:anim calcmode="lin" valueType="num">
                                      <p:cBhvr additive="base">
                                        <p:cTn id="24" dur="10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2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ppt_x"/>
                                          </p:val>
                                        </p:tav>
                                        <p:tav tm="100000">
                                          <p:val>
                                            <p:strVal val="#ppt_x"/>
                                          </p:val>
                                        </p:tav>
                                      </p:tavLst>
                                    </p:anim>
                                    <p:anim calcmode="lin" valueType="num">
                                      <p:cBhvr additive="base">
                                        <p:cTn id="32" dur="10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50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1000" fill="hold"/>
                                        <p:tgtEl>
                                          <p:spTgt spid="42"/>
                                        </p:tgtEl>
                                        <p:attrNameLst>
                                          <p:attrName>ppt_x</p:attrName>
                                        </p:attrNameLst>
                                      </p:cBhvr>
                                      <p:tavLst>
                                        <p:tav tm="0">
                                          <p:val>
                                            <p:strVal val="#ppt_x"/>
                                          </p:val>
                                        </p:tav>
                                        <p:tav tm="100000">
                                          <p:val>
                                            <p:strVal val="#ppt_x"/>
                                          </p:val>
                                        </p:tav>
                                      </p:tavLst>
                                    </p:anim>
                                    <p:anim calcmode="lin" valueType="num">
                                      <p:cBhvr additive="base">
                                        <p:cTn id="36" dur="10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50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1000" fill="hold"/>
                                        <p:tgtEl>
                                          <p:spTgt spid="7"/>
                                        </p:tgtEl>
                                        <p:attrNameLst>
                                          <p:attrName>ppt_x</p:attrName>
                                        </p:attrNameLst>
                                      </p:cBhvr>
                                      <p:tavLst>
                                        <p:tav tm="0">
                                          <p:val>
                                            <p:strVal val="#ppt_x"/>
                                          </p:val>
                                        </p:tav>
                                        <p:tav tm="100000">
                                          <p:val>
                                            <p:strVal val="#ppt_x"/>
                                          </p:val>
                                        </p:tav>
                                      </p:tavLst>
                                    </p:anim>
                                    <p:anim calcmode="lin" valueType="num">
                                      <p:cBhvr additive="base">
                                        <p:cTn id="40" dur="1000" fill="hold"/>
                                        <p:tgtEl>
                                          <p:spTgt spid="7"/>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7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80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9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123288" y="4317593"/>
            <a:ext cx="2053764" cy="1778281"/>
            <a:chOff x="7123288" y="3965740"/>
            <a:chExt cx="2053764" cy="1778281"/>
          </a:xfrm>
          <a:scene3d>
            <a:camera prst="isometricTopUp">
              <a:rot lat="0" lon="0" rev="0"/>
            </a:camera>
            <a:lightRig rig="threePt" dir="t"/>
          </a:scene3d>
        </p:grpSpPr>
        <p:grpSp>
          <p:nvGrpSpPr>
            <p:cNvPr id="31" name="Group 30"/>
            <p:cNvGrpSpPr/>
            <p:nvPr/>
          </p:nvGrpSpPr>
          <p:grpSpPr>
            <a:xfrm>
              <a:off x="7123288" y="3965740"/>
              <a:ext cx="2053764" cy="1778281"/>
              <a:chOff x="2789763" y="3294234"/>
              <a:chExt cx="4265345" cy="2414068"/>
            </a:xfrm>
          </p:grpSpPr>
          <p:sp>
            <p:nvSpPr>
              <p:cNvPr id="32" name="Freeform 5"/>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4">
                  <a:alpha val="9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6"/>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4">
                  <a:lumMod val="50000"/>
                  <a:alpha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5" name="TextBox 64"/>
            <p:cNvSpPr txBox="1"/>
            <p:nvPr/>
          </p:nvSpPr>
          <p:spPr>
            <a:xfrm>
              <a:off x="7878329" y="5144267"/>
              <a:ext cx="611065" cy="369332"/>
            </a:xfrm>
            <a:prstGeom prst="rect">
              <a:avLst/>
            </a:prstGeom>
            <a:noFill/>
          </p:spPr>
          <p:txBody>
            <a:bodyPr wrap="none" rtlCol="0">
              <a:spAutoFit/>
            </a:bodyPr>
            <a:lstStyle/>
            <a:p>
              <a:r>
                <a:rPr lang="en-US">
                  <a:solidFill>
                    <a:srgbClr val="FFFFFF"/>
                  </a:solidFill>
                </a:rPr>
                <a:t>54%</a:t>
              </a:r>
            </a:p>
          </p:txBody>
        </p:sp>
      </p:grpSp>
      <p:grpSp>
        <p:nvGrpSpPr>
          <p:cNvPr id="12" name="Group 11"/>
          <p:cNvGrpSpPr/>
          <p:nvPr/>
        </p:nvGrpSpPr>
        <p:grpSpPr>
          <a:xfrm>
            <a:off x="5560109" y="3202019"/>
            <a:ext cx="2053764" cy="2893855"/>
            <a:chOff x="5560109" y="2850166"/>
            <a:chExt cx="2053764" cy="2893855"/>
          </a:xfrm>
          <a:scene3d>
            <a:camera prst="isometricTopUp">
              <a:rot lat="0" lon="0" rev="0"/>
            </a:camera>
            <a:lightRig rig="threePt" dir="t"/>
          </a:scene3d>
        </p:grpSpPr>
        <p:grpSp>
          <p:nvGrpSpPr>
            <p:cNvPr id="28" name="Group 27"/>
            <p:cNvGrpSpPr/>
            <p:nvPr/>
          </p:nvGrpSpPr>
          <p:grpSpPr>
            <a:xfrm>
              <a:off x="5560109" y="2850166"/>
              <a:ext cx="2053764" cy="2893855"/>
              <a:chOff x="2789763" y="3294234"/>
              <a:chExt cx="4265345" cy="2414068"/>
            </a:xfrm>
          </p:grpSpPr>
          <p:sp>
            <p:nvSpPr>
              <p:cNvPr id="29" name="Freeform 5"/>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3">
                  <a:alpha val="9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6"/>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3">
                  <a:lumMod val="50000"/>
                  <a:alpha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4" name="TextBox 63"/>
            <p:cNvSpPr txBox="1"/>
            <p:nvPr/>
          </p:nvSpPr>
          <p:spPr>
            <a:xfrm>
              <a:off x="6282923" y="5144267"/>
              <a:ext cx="611065" cy="369332"/>
            </a:xfrm>
            <a:prstGeom prst="rect">
              <a:avLst/>
            </a:prstGeom>
            <a:noFill/>
          </p:spPr>
          <p:txBody>
            <a:bodyPr wrap="none" rtlCol="0">
              <a:spAutoFit/>
            </a:bodyPr>
            <a:lstStyle/>
            <a:p>
              <a:r>
                <a:rPr lang="en-US">
                  <a:solidFill>
                    <a:srgbClr val="FFFFFF"/>
                  </a:solidFill>
                </a:rPr>
                <a:t>95%</a:t>
              </a:r>
            </a:p>
          </p:txBody>
        </p:sp>
      </p:grpSp>
      <p:grpSp>
        <p:nvGrpSpPr>
          <p:cNvPr id="13" name="Group 12"/>
          <p:cNvGrpSpPr/>
          <p:nvPr/>
        </p:nvGrpSpPr>
        <p:grpSpPr>
          <a:xfrm>
            <a:off x="4315540" y="3828323"/>
            <a:ext cx="2053764" cy="2267551"/>
            <a:chOff x="4315540" y="3476470"/>
            <a:chExt cx="2053764" cy="2267551"/>
          </a:xfrm>
          <a:scene3d>
            <a:camera prst="isometricTopUp">
              <a:rot lat="0" lon="0" rev="0"/>
            </a:camera>
            <a:lightRig rig="threePt" dir="t"/>
          </a:scene3d>
        </p:grpSpPr>
        <p:grpSp>
          <p:nvGrpSpPr>
            <p:cNvPr id="25" name="Group 24"/>
            <p:cNvGrpSpPr/>
            <p:nvPr/>
          </p:nvGrpSpPr>
          <p:grpSpPr>
            <a:xfrm>
              <a:off x="4315540" y="3476470"/>
              <a:ext cx="2053764" cy="2267551"/>
              <a:chOff x="2789763" y="3294234"/>
              <a:chExt cx="4265345" cy="2414068"/>
            </a:xfrm>
          </p:grpSpPr>
          <p:sp>
            <p:nvSpPr>
              <p:cNvPr id="26" name="Freeform 5"/>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2">
                  <a:alpha val="9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6"/>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2">
                  <a:lumMod val="50000"/>
                  <a:alpha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3" name="TextBox 62"/>
            <p:cNvSpPr txBox="1"/>
            <p:nvPr/>
          </p:nvSpPr>
          <p:spPr>
            <a:xfrm>
              <a:off x="5051186" y="5144267"/>
              <a:ext cx="617477" cy="369332"/>
            </a:xfrm>
            <a:prstGeom prst="rect">
              <a:avLst/>
            </a:prstGeom>
            <a:noFill/>
          </p:spPr>
          <p:txBody>
            <a:bodyPr wrap="none" rtlCol="0">
              <a:spAutoFit/>
            </a:bodyPr>
            <a:lstStyle/>
            <a:p>
              <a:r>
                <a:rPr lang="en-US">
                  <a:solidFill>
                    <a:srgbClr val="FFFFFF"/>
                  </a:solidFill>
                </a:rPr>
                <a:t>70%</a:t>
              </a:r>
            </a:p>
          </p:txBody>
        </p:sp>
      </p:grpSp>
      <p:grpSp>
        <p:nvGrpSpPr>
          <p:cNvPr id="14" name="Group 13"/>
          <p:cNvGrpSpPr/>
          <p:nvPr/>
        </p:nvGrpSpPr>
        <p:grpSpPr>
          <a:xfrm>
            <a:off x="3014948" y="4933500"/>
            <a:ext cx="2053764" cy="1162374"/>
            <a:chOff x="3014948" y="4581647"/>
            <a:chExt cx="2053764" cy="1162374"/>
          </a:xfrm>
          <a:scene3d>
            <a:camera prst="isometricTopUp">
              <a:rot lat="0" lon="0" rev="0"/>
            </a:camera>
            <a:lightRig rig="threePt" dir="t"/>
          </a:scene3d>
        </p:grpSpPr>
        <p:grpSp>
          <p:nvGrpSpPr>
            <p:cNvPr id="2" name="Group 1"/>
            <p:cNvGrpSpPr/>
            <p:nvPr/>
          </p:nvGrpSpPr>
          <p:grpSpPr>
            <a:xfrm>
              <a:off x="3014948" y="4581647"/>
              <a:ext cx="2053764" cy="1162374"/>
              <a:chOff x="2789763" y="3294234"/>
              <a:chExt cx="4265345" cy="2414068"/>
            </a:xfrm>
          </p:grpSpPr>
          <p:sp>
            <p:nvSpPr>
              <p:cNvPr id="19" name="Freeform 5"/>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1">
                  <a:alpha val="9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6"/>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1">
                  <a:lumMod val="50000"/>
                  <a:alpha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0" name="TextBox 9"/>
            <p:cNvSpPr txBox="1"/>
            <p:nvPr/>
          </p:nvSpPr>
          <p:spPr>
            <a:xfrm>
              <a:off x="3715566" y="5144267"/>
              <a:ext cx="617477" cy="369332"/>
            </a:xfrm>
            <a:prstGeom prst="rect">
              <a:avLst/>
            </a:prstGeom>
            <a:noFill/>
          </p:spPr>
          <p:txBody>
            <a:bodyPr wrap="none" rtlCol="0">
              <a:spAutoFit/>
            </a:bodyPr>
            <a:lstStyle/>
            <a:p>
              <a:r>
                <a:rPr lang="en-US">
                  <a:solidFill>
                    <a:srgbClr val="FFFFFF"/>
                  </a:solidFill>
                </a:rPr>
                <a:t>30%</a:t>
              </a:r>
            </a:p>
          </p:txBody>
        </p:sp>
      </p:grpSp>
      <p:sp>
        <p:nvSpPr>
          <p:cNvPr id="8" name="Rectangle 7"/>
          <p:cNvSpPr/>
          <p:nvPr/>
        </p:nvSpPr>
        <p:spPr>
          <a:xfrm>
            <a:off x="1828799" y="5838929"/>
            <a:ext cx="8494643" cy="1951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891992" y="2402644"/>
            <a:ext cx="4172601" cy="2304599"/>
            <a:chOff x="891992" y="2402644"/>
            <a:chExt cx="4172601" cy="2304599"/>
          </a:xfrm>
        </p:grpSpPr>
        <p:sp>
          <p:nvSpPr>
            <p:cNvPr id="35" name="Rectangle 34"/>
            <p:cNvSpPr/>
            <p:nvPr/>
          </p:nvSpPr>
          <p:spPr>
            <a:xfrm flipH="1">
              <a:off x="891992" y="2402644"/>
              <a:ext cx="4172601" cy="1900264"/>
            </a:xfrm>
            <a:prstGeom prst="rect">
              <a:avLst/>
            </a:prstGeom>
          </p:spPr>
          <p:txBody>
            <a:bodyPr wrap="square">
              <a:spAutoFit/>
            </a:bodyPr>
            <a:lstStyle/>
            <a:p>
              <a:pPr>
                <a:lnSpc>
                  <a:spcPct val="89000"/>
                </a:lnSpc>
              </a:pPr>
              <a:r>
                <a:rPr lang="en-US" sz="6000">
                  <a:latin typeface="dt-line-technology-01" panose="02000509000000000000" pitchFamily="49" charset="0"/>
                  <a:cs typeface="Arial" panose="020B0604020202020204" pitchFamily="34" charset="0"/>
                </a:rPr>
                <a:t>&amp;</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Develop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38" name="Parallelogram 4"/>
            <p:cNvSpPr/>
            <p:nvPr/>
          </p:nvSpPr>
          <p:spPr>
            <a:xfrm flipH="1">
              <a:off x="1074096" y="4388873"/>
              <a:ext cx="2942800"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584176 h 1584176"/>
                <a:gd name="connsiteX1-27" fmla="*/ 245557 w 2808312"/>
                <a:gd name="connsiteY1-28" fmla="*/ 0 h 1584176"/>
                <a:gd name="connsiteX2-29" fmla="*/ 2808312 w 2808312"/>
                <a:gd name="connsiteY2-30"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245557" y="0"/>
                  </a:lnTo>
                  <a:lnTo>
                    <a:pt x="2808312" y="0"/>
                  </a:lnTo>
                </a:path>
              </a:pathLst>
            </a:custGeom>
            <a:noFill/>
            <a:ln w="6350">
              <a:solidFill>
                <a:schemeClr val="tx1">
                  <a:lumMod val="90000"/>
                  <a:lumOff val="10000"/>
                </a:schemeClr>
              </a:solidFill>
              <a:headEnd type="oval" w="lg" len="lg"/>
              <a:tailEnd type="oval"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2334514" y="631108"/>
            <a:ext cx="4172601" cy="3016528"/>
            <a:chOff x="2334514" y="631108"/>
            <a:chExt cx="4172601" cy="3016528"/>
          </a:xfrm>
        </p:grpSpPr>
        <p:sp>
          <p:nvSpPr>
            <p:cNvPr id="39" name="Rectangle 38"/>
            <p:cNvSpPr/>
            <p:nvPr/>
          </p:nvSpPr>
          <p:spPr>
            <a:xfrm flipH="1">
              <a:off x="2334514" y="631108"/>
              <a:ext cx="4172601" cy="1900264"/>
            </a:xfrm>
            <a:prstGeom prst="rect">
              <a:avLst/>
            </a:prstGeom>
          </p:spPr>
          <p:txBody>
            <a:bodyPr wrap="square">
              <a:spAutoFit/>
            </a:bodyPr>
            <a:lstStyle/>
            <a:p>
              <a:pPr>
                <a:lnSpc>
                  <a:spcPct val="89000"/>
                </a:lnSpc>
              </a:pPr>
              <a:r>
                <a:rPr lang="en-US" sz="6000">
                  <a:latin typeface="dt-line-technology-01" panose="02000509000000000000" pitchFamily="49" charset="0"/>
                  <a:cs typeface="Arial" panose="020B0604020202020204" pitchFamily="34" charset="0"/>
                </a:rPr>
                <a:t>6</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Advertising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40" name="Parallelogram 4"/>
            <p:cNvSpPr/>
            <p:nvPr/>
          </p:nvSpPr>
          <p:spPr>
            <a:xfrm flipH="1">
              <a:off x="2407085" y="2662083"/>
              <a:ext cx="2942800" cy="985553"/>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584176 h 1584176"/>
                <a:gd name="connsiteX1-27" fmla="*/ 245557 w 2808312"/>
                <a:gd name="connsiteY1-28" fmla="*/ 0 h 1584176"/>
                <a:gd name="connsiteX2-29" fmla="*/ 2808312 w 2808312"/>
                <a:gd name="connsiteY2-30"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245557" y="0"/>
                  </a:lnTo>
                  <a:lnTo>
                    <a:pt x="2808312" y="0"/>
                  </a:lnTo>
                </a:path>
              </a:pathLst>
            </a:custGeom>
            <a:noFill/>
            <a:ln w="6350">
              <a:solidFill>
                <a:schemeClr val="tx1">
                  <a:lumMod val="90000"/>
                  <a:lumOff val="10000"/>
                </a:schemeClr>
              </a:solidFill>
              <a:headEnd type="oval" w="lg" len="lg"/>
              <a:tailEnd type="oval"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6586991" y="688015"/>
            <a:ext cx="4306191" cy="2292438"/>
            <a:chOff x="6586991" y="688015"/>
            <a:chExt cx="4306191" cy="2292438"/>
          </a:xfrm>
        </p:grpSpPr>
        <p:sp>
          <p:nvSpPr>
            <p:cNvPr id="41" name="Parallelogram 4"/>
            <p:cNvSpPr/>
            <p:nvPr/>
          </p:nvSpPr>
          <p:spPr>
            <a:xfrm>
              <a:off x="6586991" y="2662083"/>
              <a:ext cx="2942800"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584176 h 1584176"/>
                <a:gd name="connsiteX1-27" fmla="*/ 245557 w 2808312"/>
                <a:gd name="connsiteY1-28" fmla="*/ 0 h 1584176"/>
                <a:gd name="connsiteX2-29" fmla="*/ 2808312 w 2808312"/>
                <a:gd name="connsiteY2-30" fmla="*/ 0 h 1584176"/>
              </a:gdLst>
              <a:ahLst/>
              <a:cxnLst>
                <a:cxn ang="0">
                  <a:pos x="connsiteX0-1" y="connsiteY0-2"/>
                </a:cxn>
                <a:cxn ang="0">
                  <a:pos x="connsiteX1-3" y="connsiteY1-4"/>
                </a:cxn>
                <a:cxn ang="0">
                  <a:pos x="connsiteX2-5" y="connsiteY2-6"/>
                </a:cxn>
              </a:cxnLst>
              <a:rect l="l" t="t" r="r" b="b"/>
              <a:pathLst>
                <a:path w="2808312" h="1584176">
                  <a:moveTo>
                    <a:pt x="0" y="1584176"/>
                  </a:moveTo>
                  <a:lnTo>
                    <a:pt x="245557" y="0"/>
                  </a:lnTo>
                  <a:lnTo>
                    <a:pt x="2808312" y="0"/>
                  </a:lnTo>
                </a:path>
              </a:pathLst>
            </a:custGeom>
            <a:noFill/>
            <a:ln w="6350">
              <a:solidFill>
                <a:schemeClr val="tx1">
                  <a:lumMod val="90000"/>
                  <a:lumOff val="10000"/>
                </a:schemeClr>
              </a:solidFill>
              <a:headEnd type="oval" w="lg" len="lg"/>
              <a:tailEnd type="oval"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flipH="1">
              <a:off x="6720581" y="688015"/>
              <a:ext cx="4172601" cy="1900264"/>
            </a:xfrm>
            <a:prstGeom prst="rect">
              <a:avLst/>
            </a:prstGeom>
          </p:spPr>
          <p:txBody>
            <a:bodyPr wrap="square">
              <a:spAutoFit/>
            </a:bodyPr>
            <a:lstStyle/>
            <a:p>
              <a:pPr>
                <a:lnSpc>
                  <a:spcPct val="89000"/>
                </a:lnSpc>
              </a:pPr>
              <a:r>
                <a:rPr lang="en-US" sz="6000">
                  <a:latin typeface="dt-line-technology-01" panose="02000509000000000000" pitchFamily="49" charset="0"/>
                  <a:cs typeface="Arial" panose="020B0604020202020204" pitchFamily="34" charset="0"/>
                </a:rPr>
                <a:t>8</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Test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grpSp>
      <p:grpSp>
        <p:nvGrpSpPr>
          <p:cNvPr id="6" name="Group 5"/>
          <p:cNvGrpSpPr/>
          <p:nvPr/>
        </p:nvGrpSpPr>
        <p:grpSpPr>
          <a:xfrm>
            <a:off x="8187446" y="2980453"/>
            <a:ext cx="3400590" cy="2557751"/>
            <a:chOff x="8187446" y="2980453"/>
            <a:chExt cx="3400590" cy="2557751"/>
          </a:xfrm>
        </p:grpSpPr>
        <p:sp>
          <p:nvSpPr>
            <p:cNvPr id="43" name="Parallelogram 4"/>
            <p:cNvSpPr/>
            <p:nvPr/>
          </p:nvSpPr>
          <p:spPr>
            <a:xfrm>
              <a:off x="8187446" y="3777657"/>
              <a:ext cx="1767143" cy="31837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1" fmla="*/ 1859818 w 2808312"/>
                <a:gd name="connsiteY0-2" fmla="*/ 1584176 h 1675616"/>
                <a:gd name="connsiteX1-3" fmla="*/ 0 w 2808312"/>
                <a:gd name="connsiteY1-4" fmla="*/ 1584176 h 1675616"/>
                <a:gd name="connsiteX2-5" fmla="*/ 948494 w 2808312"/>
                <a:gd name="connsiteY2-6" fmla="*/ 0 h 1675616"/>
                <a:gd name="connsiteX3-7" fmla="*/ 2808312 w 2808312"/>
                <a:gd name="connsiteY3-8" fmla="*/ 0 h 1675616"/>
                <a:gd name="connsiteX4-9" fmla="*/ 1951258 w 2808312"/>
                <a:gd name="connsiteY4-10" fmla="*/ 1675616 h 1675616"/>
                <a:gd name="connsiteX0-11" fmla="*/ 1859818 w 2808312"/>
                <a:gd name="connsiteY0-12" fmla="*/ 1584176 h 1584176"/>
                <a:gd name="connsiteX1-13" fmla="*/ 0 w 2808312"/>
                <a:gd name="connsiteY1-14" fmla="*/ 1584176 h 1584176"/>
                <a:gd name="connsiteX2-15" fmla="*/ 948494 w 2808312"/>
                <a:gd name="connsiteY2-16" fmla="*/ 0 h 1584176"/>
                <a:gd name="connsiteX3-17" fmla="*/ 2808312 w 2808312"/>
                <a:gd name="connsiteY3-18" fmla="*/ 0 h 1584176"/>
                <a:gd name="connsiteX0-19" fmla="*/ 0 w 2808312"/>
                <a:gd name="connsiteY0-20" fmla="*/ 1584176 h 1584176"/>
                <a:gd name="connsiteX1-21" fmla="*/ 948494 w 2808312"/>
                <a:gd name="connsiteY1-22" fmla="*/ 0 h 1584176"/>
                <a:gd name="connsiteX2-23" fmla="*/ 2808312 w 2808312"/>
                <a:gd name="connsiteY2-24" fmla="*/ 0 h 1584176"/>
                <a:gd name="connsiteX0-25" fmla="*/ 0 w 2808312"/>
                <a:gd name="connsiteY0-26" fmla="*/ 1584176 h 1584176"/>
                <a:gd name="connsiteX1-27" fmla="*/ 245557 w 2808312"/>
                <a:gd name="connsiteY1-28" fmla="*/ 0 h 1584176"/>
                <a:gd name="connsiteX2-29" fmla="*/ 2808312 w 2808312"/>
                <a:gd name="connsiteY2-30" fmla="*/ 0 h 1584176"/>
                <a:gd name="connsiteX0-31" fmla="*/ 0 w 1686383"/>
                <a:gd name="connsiteY0-32" fmla="*/ 1584176 h 1584176"/>
                <a:gd name="connsiteX1-33" fmla="*/ 245557 w 1686383"/>
                <a:gd name="connsiteY1-34" fmla="*/ 0 h 1584176"/>
                <a:gd name="connsiteX2-35" fmla="*/ 1686383 w 1686383"/>
                <a:gd name="connsiteY2-36" fmla="*/ 0 h 1584176"/>
              </a:gdLst>
              <a:ahLst/>
              <a:cxnLst>
                <a:cxn ang="0">
                  <a:pos x="connsiteX0-1" y="connsiteY0-2"/>
                </a:cxn>
                <a:cxn ang="0">
                  <a:pos x="connsiteX1-3" y="connsiteY1-4"/>
                </a:cxn>
                <a:cxn ang="0">
                  <a:pos x="connsiteX2-5" y="connsiteY2-6"/>
                </a:cxn>
              </a:cxnLst>
              <a:rect l="l" t="t" r="r" b="b"/>
              <a:pathLst>
                <a:path w="1686383" h="1584176">
                  <a:moveTo>
                    <a:pt x="0" y="1584176"/>
                  </a:moveTo>
                  <a:lnTo>
                    <a:pt x="245557" y="0"/>
                  </a:lnTo>
                  <a:lnTo>
                    <a:pt x="1686383" y="0"/>
                  </a:lnTo>
                </a:path>
              </a:pathLst>
            </a:custGeom>
            <a:noFill/>
            <a:ln w="6350">
              <a:solidFill>
                <a:schemeClr val="tx1">
                  <a:lumMod val="90000"/>
                  <a:lumOff val="10000"/>
                </a:schemeClr>
              </a:solidFill>
              <a:headEnd type="oval" w="lg" len="lg"/>
              <a:tailEnd type="oval"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flipH="1">
              <a:off x="9468287" y="2980453"/>
              <a:ext cx="2119749" cy="2557751"/>
            </a:xfrm>
            <a:prstGeom prst="rect">
              <a:avLst/>
            </a:prstGeom>
          </p:spPr>
          <p:txBody>
            <a:bodyPr wrap="square">
              <a:spAutoFit/>
            </a:bodyPr>
            <a:lstStyle/>
            <a:p>
              <a:pPr>
                <a:lnSpc>
                  <a:spcPct val="89000"/>
                </a:lnSpc>
              </a:pPr>
              <a:r>
                <a:rPr lang="en-US" sz="6000">
                  <a:latin typeface="dt-line-technology-01" panose="02000509000000000000" pitchFamily="49" charset="0"/>
                  <a:cs typeface="Arial" panose="020B0604020202020204" pitchFamily="34" charset="0"/>
                </a:rPr>
                <a:t>F</a:t>
              </a:r>
              <a:endParaRPr lang="en-US" sz="6000">
                <a:solidFill>
                  <a:schemeClr val="tx1">
                    <a:lumMod val="90000"/>
                    <a:lumOff val="10000"/>
                  </a:schemeClr>
                </a:solidFill>
              </a:endParaRPr>
            </a:p>
            <a:p>
              <a:pPr>
                <a:lnSpc>
                  <a:spcPct val="89000"/>
                </a:lnSpc>
              </a:pPr>
              <a:r>
                <a:rPr lang="en-US" sz="2400">
                  <a:solidFill>
                    <a:schemeClr val="tx1">
                      <a:lumMod val="90000"/>
                      <a:lumOff val="10000"/>
                    </a:schemeClr>
                  </a:solidFill>
                </a:rPr>
                <a:t>Conference </a:t>
              </a:r>
              <a:endParaRPr lang="en-US" sz="1600">
                <a:solidFill>
                  <a:schemeClr val="tx1">
                    <a:lumMod val="90000"/>
                    <a:lumOff val="10000"/>
                  </a:schemeClr>
                </a:solidFill>
              </a:endParaRPr>
            </a:p>
            <a:p>
              <a:pP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8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80000">
                                          <p:cBhvr additive="base">
                                            <p:cTn id="7" dur="1500" fill="hold"/>
                                            <p:tgtEl>
                                              <p:spTgt spid="14"/>
                                            </p:tgtEl>
                                            <p:attrNameLst>
                                              <p:attrName>ppt_x</p:attrName>
                                            </p:attrNameLst>
                                          </p:cBhvr>
                                          <p:tavLst>
                                            <p:tav tm="0">
                                              <p:val>
                                                <p:strVal val="#ppt_x"/>
                                              </p:val>
                                            </p:tav>
                                            <p:tav tm="100000">
                                              <p:val>
                                                <p:strVal val="#ppt_x"/>
                                              </p:val>
                                            </p:tav>
                                          </p:tavLst>
                                        </p:anim>
                                        <p:anim calcmode="lin" valueType="num" p14:bounceEnd="80000">
                                          <p:cBhvr additive="base">
                                            <p:cTn id="8" dur="1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80000">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14:bounceEnd="80000">
                                          <p:cBhvr additive="base">
                                            <p:cTn id="11" dur="1500" fill="hold"/>
                                            <p:tgtEl>
                                              <p:spTgt spid="13"/>
                                            </p:tgtEl>
                                            <p:attrNameLst>
                                              <p:attrName>ppt_x</p:attrName>
                                            </p:attrNameLst>
                                          </p:cBhvr>
                                          <p:tavLst>
                                            <p:tav tm="0">
                                              <p:val>
                                                <p:strVal val="#ppt_x"/>
                                              </p:val>
                                            </p:tav>
                                            <p:tav tm="100000">
                                              <p:val>
                                                <p:strVal val="#ppt_x"/>
                                              </p:val>
                                            </p:tav>
                                          </p:tavLst>
                                        </p:anim>
                                        <p:anim calcmode="lin" valueType="num" p14:bounceEnd="80000">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80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80000">
                                          <p:cBhvr additive="base">
                                            <p:cTn id="15" dur="15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16" dur="1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80000">
                                      <p:stCondLst>
                                        <p:cond delay="300"/>
                                      </p:stCondLst>
                                      <p:childTnLst>
                                        <p:set>
                                          <p:cBhvr>
                                            <p:cTn id="18" dur="1" fill="hold">
                                              <p:stCondLst>
                                                <p:cond delay="0"/>
                                              </p:stCondLst>
                                            </p:cTn>
                                            <p:tgtEl>
                                              <p:spTgt spid="11"/>
                                            </p:tgtEl>
                                            <p:attrNameLst>
                                              <p:attrName>style.visibility</p:attrName>
                                            </p:attrNameLst>
                                          </p:cBhvr>
                                          <p:to>
                                            <p:strVal val="visible"/>
                                          </p:to>
                                        </p:set>
                                        <p:anim calcmode="lin" valueType="num" p14:bounceEnd="80000">
                                          <p:cBhvr additive="base">
                                            <p:cTn id="19" dur="15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20" dur="1500" fill="hold"/>
                                            <p:tgtEl>
                                              <p:spTgt spid="11"/>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7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10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12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14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ppt_x"/>
                                              </p:val>
                                            </p:tav>
                                            <p:tav tm="100000">
                                              <p:val>
                                                <p:strVal val="#ppt_x"/>
                                              </p:val>
                                            </p:tav>
                                          </p:tavLst>
                                        </p:anim>
                                        <p:anim calcmode="lin" valueType="num">
                                          <p:cBhvr additive="base">
                                            <p:cTn id="20" dur="1500" fill="hold"/>
                                            <p:tgtEl>
                                              <p:spTgt spid="11"/>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7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10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12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14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Line 110"/>
          <p:cNvSpPr>
            <a:spLocks noChangeShapeType="1"/>
          </p:cNvSpPr>
          <p:nvPr/>
        </p:nvSpPr>
        <p:spPr bwMode="auto">
          <a:xfrm rot="18000000">
            <a:off x="6849738" y="415917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Line 111"/>
          <p:cNvSpPr>
            <a:spLocks noChangeShapeType="1"/>
          </p:cNvSpPr>
          <p:nvPr/>
        </p:nvSpPr>
        <p:spPr bwMode="auto">
          <a:xfrm rot="18000000">
            <a:off x="6849738" y="415917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6" name="Freeform 106"/>
          <p:cNvSpPr/>
          <p:nvPr/>
        </p:nvSpPr>
        <p:spPr bwMode="auto">
          <a:xfrm rot="18000000">
            <a:off x="8543378" y="3738524"/>
            <a:ext cx="852423" cy="605174"/>
          </a:xfrm>
          <a:custGeom>
            <a:avLst/>
            <a:gdLst>
              <a:gd name="T0" fmla="*/ 180 w 208"/>
              <a:gd name="T1" fmla="*/ 20 h 148"/>
              <a:gd name="T2" fmla="*/ 208 w 208"/>
              <a:gd name="T3" fmla="*/ 4 h 148"/>
              <a:gd name="T4" fmla="*/ 208 w 208"/>
              <a:gd name="T5" fmla="*/ 3 h 148"/>
              <a:gd name="T6" fmla="*/ 176 w 208"/>
              <a:gd name="T7" fmla="*/ 12 h 148"/>
              <a:gd name="T8" fmla="*/ 0 w 208"/>
              <a:gd name="T9" fmla="*/ 89 h 148"/>
              <a:gd name="T10" fmla="*/ 1 w 208"/>
              <a:gd name="T11" fmla="*/ 91 h 148"/>
              <a:gd name="T12" fmla="*/ 180 w 208"/>
              <a:gd name="T13" fmla="*/ 20 h 148"/>
            </a:gdLst>
            <a:ahLst/>
            <a:cxnLst>
              <a:cxn ang="0">
                <a:pos x="T0" y="T1"/>
              </a:cxn>
              <a:cxn ang="0">
                <a:pos x="T2" y="T3"/>
              </a:cxn>
              <a:cxn ang="0">
                <a:pos x="T4" y="T5"/>
              </a:cxn>
              <a:cxn ang="0">
                <a:pos x="T6" y="T7"/>
              </a:cxn>
              <a:cxn ang="0">
                <a:pos x="T8" y="T9"/>
              </a:cxn>
              <a:cxn ang="0">
                <a:pos x="T10" y="T11"/>
              </a:cxn>
              <a:cxn ang="0">
                <a:pos x="T12" y="T13"/>
              </a:cxn>
            </a:cxnLst>
            <a:rect l="0" t="0" r="r" b="b"/>
            <a:pathLst>
              <a:path w="208" h="148">
                <a:moveTo>
                  <a:pt x="180" y="20"/>
                </a:moveTo>
                <a:cubicBezTo>
                  <a:pt x="190" y="14"/>
                  <a:pt x="199" y="8"/>
                  <a:pt x="208" y="4"/>
                </a:cubicBezTo>
                <a:cubicBezTo>
                  <a:pt x="208" y="4"/>
                  <a:pt x="208" y="4"/>
                  <a:pt x="208" y="3"/>
                </a:cubicBezTo>
                <a:cubicBezTo>
                  <a:pt x="199" y="7"/>
                  <a:pt x="188" y="10"/>
                  <a:pt x="176" y="12"/>
                </a:cubicBezTo>
                <a:cubicBezTo>
                  <a:pt x="136" y="19"/>
                  <a:pt x="4" y="0"/>
                  <a:pt x="0" y="89"/>
                </a:cubicBezTo>
                <a:cubicBezTo>
                  <a:pt x="1" y="91"/>
                  <a:pt x="1" y="91"/>
                  <a:pt x="1" y="91"/>
                </a:cubicBezTo>
                <a:cubicBezTo>
                  <a:pt x="66" y="148"/>
                  <a:pt x="147" y="43"/>
                  <a:pt x="180" y="20"/>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09" name="Freeform 109"/>
          <p:cNvSpPr/>
          <p:nvPr/>
        </p:nvSpPr>
        <p:spPr bwMode="auto">
          <a:xfrm rot="18000000">
            <a:off x="8013871" y="3825236"/>
            <a:ext cx="647559" cy="906583"/>
          </a:xfrm>
          <a:custGeom>
            <a:avLst/>
            <a:gdLst>
              <a:gd name="T0" fmla="*/ 56 w 158"/>
              <a:gd name="T1" fmla="*/ 31 h 221"/>
              <a:gd name="T2" fmla="*/ 45 w 158"/>
              <a:gd name="T3" fmla="*/ 0 h 221"/>
              <a:gd name="T4" fmla="*/ 45 w 158"/>
              <a:gd name="T5" fmla="*/ 1 h 221"/>
              <a:gd name="T6" fmla="*/ 46 w 158"/>
              <a:gd name="T7" fmla="*/ 33 h 221"/>
              <a:gd name="T8" fmla="*/ 87 w 158"/>
              <a:gd name="T9" fmla="*/ 221 h 221"/>
              <a:gd name="T10" fmla="*/ 89 w 158"/>
              <a:gd name="T11" fmla="*/ 221 h 221"/>
              <a:gd name="T12" fmla="*/ 56 w 158"/>
              <a:gd name="T13" fmla="*/ 31 h 221"/>
            </a:gdLst>
            <a:ahLst/>
            <a:cxnLst>
              <a:cxn ang="0">
                <a:pos x="T0" y="T1"/>
              </a:cxn>
              <a:cxn ang="0">
                <a:pos x="T2" y="T3"/>
              </a:cxn>
              <a:cxn ang="0">
                <a:pos x="T4" y="T5"/>
              </a:cxn>
              <a:cxn ang="0">
                <a:pos x="T6" y="T7"/>
              </a:cxn>
              <a:cxn ang="0">
                <a:pos x="T8" y="T9"/>
              </a:cxn>
              <a:cxn ang="0">
                <a:pos x="T10" y="T11"/>
              </a:cxn>
              <a:cxn ang="0">
                <a:pos x="T12" y="T13"/>
              </a:cxn>
            </a:cxnLst>
            <a:rect l="0" t="0" r="r" b="b"/>
            <a:pathLst>
              <a:path w="158" h="221">
                <a:moveTo>
                  <a:pt x="56" y="31"/>
                </a:moveTo>
                <a:cubicBezTo>
                  <a:pt x="51" y="20"/>
                  <a:pt x="48" y="10"/>
                  <a:pt x="45" y="0"/>
                </a:cubicBezTo>
                <a:cubicBezTo>
                  <a:pt x="45" y="1"/>
                  <a:pt x="45" y="1"/>
                  <a:pt x="45" y="1"/>
                </a:cubicBezTo>
                <a:cubicBezTo>
                  <a:pt x="46" y="10"/>
                  <a:pt x="47" y="21"/>
                  <a:pt x="46" y="33"/>
                </a:cubicBezTo>
                <a:cubicBezTo>
                  <a:pt x="45" y="73"/>
                  <a:pt x="0" y="199"/>
                  <a:pt x="87" y="221"/>
                </a:cubicBezTo>
                <a:cubicBezTo>
                  <a:pt x="89" y="221"/>
                  <a:pt x="89" y="221"/>
                  <a:pt x="89" y="221"/>
                </a:cubicBezTo>
                <a:cubicBezTo>
                  <a:pt x="158" y="169"/>
                  <a:pt x="71" y="68"/>
                  <a:pt x="56" y="31"/>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12" name="Freeform 112"/>
          <p:cNvSpPr/>
          <p:nvPr/>
        </p:nvSpPr>
        <p:spPr bwMode="auto">
          <a:xfrm rot="18000000">
            <a:off x="8579657" y="4384438"/>
            <a:ext cx="193090" cy="230766"/>
          </a:xfrm>
          <a:custGeom>
            <a:avLst/>
            <a:gdLst>
              <a:gd name="T0" fmla="*/ 7 w 47"/>
              <a:gd name="T1" fmla="*/ 7 h 56"/>
              <a:gd name="T2" fmla="*/ 1 w 47"/>
              <a:gd name="T3" fmla="*/ 0 h 56"/>
              <a:gd name="T4" fmla="*/ 0 w 47"/>
              <a:gd name="T5" fmla="*/ 0 h 56"/>
              <a:gd name="T6" fmla="*/ 4 w 47"/>
              <a:gd name="T7" fmla="*/ 8 h 56"/>
              <a:gd name="T8" fmla="*/ 35 w 47"/>
              <a:gd name="T9" fmla="*/ 52 h 56"/>
              <a:gd name="T10" fmla="*/ 35 w 47"/>
              <a:gd name="T11" fmla="*/ 51 h 56"/>
              <a:gd name="T12" fmla="*/ 7 w 47"/>
              <a:gd name="T13" fmla="*/ 7 h 56"/>
            </a:gdLst>
            <a:ahLst/>
            <a:cxnLst>
              <a:cxn ang="0">
                <a:pos x="T0" y="T1"/>
              </a:cxn>
              <a:cxn ang="0">
                <a:pos x="T2" y="T3"/>
              </a:cxn>
              <a:cxn ang="0">
                <a:pos x="T4" y="T5"/>
              </a:cxn>
              <a:cxn ang="0">
                <a:pos x="T6" y="T7"/>
              </a:cxn>
              <a:cxn ang="0">
                <a:pos x="T8" y="T9"/>
              </a:cxn>
              <a:cxn ang="0">
                <a:pos x="T10" y="T11"/>
              </a:cxn>
              <a:cxn ang="0">
                <a:pos x="T12" y="T13"/>
              </a:cxn>
            </a:cxnLst>
            <a:rect l="0" t="0" r="r" b="b"/>
            <a:pathLst>
              <a:path w="47" h="56">
                <a:moveTo>
                  <a:pt x="7" y="7"/>
                </a:moveTo>
                <a:cubicBezTo>
                  <a:pt x="4" y="5"/>
                  <a:pt x="2" y="2"/>
                  <a:pt x="1" y="0"/>
                </a:cubicBezTo>
                <a:cubicBezTo>
                  <a:pt x="0" y="0"/>
                  <a:pt x="0" y="0"/>
                  <a:pt x="0" y="0"/>
                </a:cubicBezTo>
                <a:cubicBezTo>
                  <a:pt x="2" y="2"/>
                  <a:pt x="3" y="5"/>
                  <a:pt x="4" y="8"/>
                </a:cubicBezTo>
                <a:cubicBezTo>
                  <a:pt x="8" y="19"/>
                  <a:pt x="11" y="56"/>
                  <a:pt x="35" y="52"/>
                </a:cubicBezTo>
                <a:cubicBezTo>
                  <a:pt x="35" y="51"/>
                  <a:pt x="35" y="51"/>
                  <a:pt x="35" y="51"/>
                </a:cubicBezTo>
                <a:cubicBezTo>
                  <a:pt x="47" y="31"/>
                  <a:pt x="15" y="14"/>
                  <a:pt x="7" y="7"/>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15" name="Freeform 115"/>
          <p:cNvSpPr/>
          <p:nvPr/>
        </p:nvSpPr>
        <p:spPr bwMode="auto">
          <a:xfrm rot="18000000">
            <a:off x="8635419" y="4551066"/>
            <a:ext cx="233123" cy="167189"/>
          </a:xfrm>
          <a:custGeom>
            <a:avLst/>
            <a:gdLst>
              <a:gd name="T0" fmla="*/ 8 w 57"/>
              <a:gd name="T1" fmla="*/ 35 h 41"/>
              <a:gd name="T2" fmla="*/ 0 w 57"/>
              <a:gd name="T3" fmla="*/ 40 h 41"/>
              <a:gd name="T4" fmla="*/ 0 w 57"/>
              <a:gd name="T5" fmla="*/ 40 h 41"/>
              <a:gd name="T6" fmla="*/ 9 w 57"/>
              <a:gd name="T7" fmla="*/ 38 h 41"/>
              <a:gd name="T8" fmla="*/ 57 w 57"/>
              <a:gd name="T9" fmla="*/ 16 h 41"/>
              <a:gd name="T10" fmla="*/ 57 w 57"/>
              <a:gd name="T11" fmla="*/ 16 h 41"/>
              <a:gd name="T12" fmla="*/ 8 w 57"/>
              <a:gd name="T13" fmla="*/ 35 h 41"/>
            </a:gdLst>
            <a:ahLst/>
            <a:cxnLst>
              <a:cxn ang="0">
                <a:pos x="T0" y="T1"/>
              </a:cxn>
              <a:cxn ang="0">
                <a:pos x="T2" y="T3"/>
              </a:cxn>
              <a:cxn ang="0">
                <a:pos x="T4" y="T5"/>
              </a:cxn>
              <a:cxn ang="0">
                <a:pos x="T6" y="T7"/>
              </a:cxn>
              <a:cxn ang="0">
                <a:pos x="T8" y="T9"/>
              </a:cxn>
              <a:cxn ang="0">
                <a:pos x="T10" y="T11"/>
              </a:cxn>
              <a:cxn ang="0">
                <a:pos x="T12" y="T13"/>
              </a:cxn>
            </a:cxnLst>
            <a:rect l="0" t="0" r="r" b="b"/>
            <a:pathLst>
              <a:path w="57" h="41">
                <a:moveTo>
                  <a:pt x="8" y="35"/>
                </a:moveTo>
                <a:cubicBezTo>
                  <a:pt x="5" y="37"/>
                  <a:pt x="3" y="39"/>
                  <a:pt x="0" y="40"/>
                </a:cubicBezTo>
                <a:cubicBezTo>
                  <a:pt x="0" y="40"/>
                  <a:pt x="0" y="40"/>
                  <a:pt x="0" y="40"/>
                </a:cubicBezTo>
                <a:cubicBezTo>
                  <a:pt x="3" y="39"/>
                  <a:pt x="6" y="38"/>
                  <a:pt x="9" y="38"/>
                </a:cubicBezTo>
                <a:cubicBezTo>
                  <a:pt x="20" y="36"/>
                  <a:pt x="56" y="41"/>
                  <a:pt x="57" y="16"/>
                </a:cubicBezTo>
                <a:cubicBezTo>
                  <a:pt x="57" y="16"/>
                  <a:pt x="57" y="16"/>
                  <a:pt x="57" y="16"/>
                </a:cubicBezTo>
                <a:cubicBezTo>
                  <a:pt x="39" y="0"/>
                  <a:pt x="17" y="29"/>
                  <a:pt x="8" y="35"/>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18" name="Freeform 118"/>
          <p:cNvSpPr/>
          <p:nvPr/>
        </p:nvSpPr>
        <p:spPr bwMode="auto">
          <a:xfrm rot="18000000">
            <a:off x="8837301" y="4442880"/>
            <a:ext cx="181317" cy="249604"/>
          </a:xfrm>
          <a:custGeom>
            <a:avLst/>
            <a:gdLst>
              <a:gd name="T0" fmla="*/ 28 w 44"/>
              <a:gd name="T1" fmla="*/ 52 h 61"/>
              <a:gd name="T2" fmla="*/ 31 w 44"/>
              <a:gd name="T3" fmla="*/ 61 h 61"/>
              <a:gd name="T4" fmla="*/ 31 w 44"/>
              <a:gd name="T5" fmla="*/ 61 h 61"/>
              <a:gd name="T6" fmla="*/ 31 w 44"/>
              <a:gd name="T7" fmla="*/ 51 h 61"/>
              <a:gd name="T8" fmla="*/ 20 w 44"/>
              <a:gd name="T9" fmla="*/ 0 h 61"/>
              <a:gd name="T10" fmla="*/ 19 w 44"/>
              <a:gd name="T11" fmla="*/ 0 h 61"/>
              <a:gd name="T12" fmla="*/ 28 w 44"/>
              <a:gd name="T13" fmla="*/ 52 h 61"/>
            </a:gdLst>
            <a:ahLst/>
            <a:cxnLst>
              <a:cxn ang="0">
                <a:pos x="T0" y="T1"/>
              </a:cxn>
              <a:cxn ang="0">
                <a:pos x="T2" y="T3"/>
              </a:cxn>
              <a:cxn ang="0">
                <a:pos x="T4" y="T5"/>
              </a:cxn>
              <a:cxn ang="0">
                <a:pos x="T6" y="T7"/>
              </a:cxn>
              <a:cxn ang="0">
                <a:pos x="T8" y="T9"/>
              </a:cxn>
              <a:cxn ang="0">
                <a:pos x="T10" y="T11"/>
              </a:cxn>
              <a:cxn ang="0">
                <a:pos x="T12" y="T13"/>
              </a:cxn>
            </a:cxnLst>
            <a:rect l="0" t="0" r="r" b="b"/>
            <a:pathLst>
              <a:path w="44" h="61">
                <a:moveTo>
                  <a:pt x="28" y="52"/>
                </a:moveTo>
                <a:cubicBezTo>
                  <a:pt x="30" y="55"/>
                  <a:pt x="31" y="58"/>
                  <a:pt x="31" y="61"/>
                </a:cubicBezTo>
                <a:cubicBezTo>
                  <a:pt x="31" y="61"/>
                  <a:pt x="31" y="61"/>
                  <a:pt x="31" y="61"/>
                </a:cubicBezTo>
                <a:cubicBezTo>
                  <a:pt x="31" y="58"/>
                  <a:pt x="31" y="55"/>
                  <a:pt x="31" y="51"/>
                </a:cubicBezTo>
                <a:cubicBezTo>
                  <a:pt x="31" y="40"/>
                  <a:pt x="44" y="6"/>
                  <a:pt x="20" y="0"/>
                </a:cubicBezTo>
                <a:cubicBezTo>
                  <a:pt x="19" y="0"/>
                  <a:pt x="19" y="0"/>
                  <a:pt x="19" y="0"/>
                </a:cubicBezTo>
                <a:cubicBezTo>
                  <a:pt x="0" y="14"/>
                  <a:pt x="24" y="42"/>
                  <a:pt x="28" y="52"/>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21" name="Freeform 121"/>
          <p:cNvSpPr/>
          <p:nvPr/>
        </p:nvSpPr>
        <p:spPr bwMode="auto">
          <a:xfrm rot="18000000">
            <a:off x="7248188" y="5350794"/>
            <a:ext cx="2460725" cy="753523"/>
          </a:xfrm>
          <a:custGeom>
            <a:avLst/>
            <a:gdLst>
              <a:gd name="T0" fmla="*/ 530 w 600"/>
              <a:gd name="T1" fmla="*/ 78 h 184"/>
              <a:gd name="T2" fmla="*/ 427 w 600"/>
              <a:gd name="T3" fmla="*/ 109 h 184"/>
              <a:gd name="T4" fmla="*/ 374 w 600"/>
              <a:gd name="T5" fmla="*/ 112 h 184"/>
              <a:gd name="T6" fmla="*/ 347 w 600"/>
              <a:gd name="T7" fmla="*/ 111 h 184"/>
              <a:gd name="T8" fmla="*/ 320 w 600"/>
              <a:gd name="T9" fmla="*/ 109 h 184"/>
              <a:gd name="T10" fmla="*/ 214 w 600"/>
              <a:gd name="T11" fmla="*/ 111 h 184"/>
              <a:gd name="T12" fmla="*/ 111 w 600"/>
              <a:gd name="T13" fmla="*/ 129 h 184"/>
              <a:gd name="T14" fmla="*/ 62 w 600"/>
              <a:gd name="T15" fmla="*/ 147 h 184"/>
              <a:gd name="T16" fmla="*/ 19 w 600"/>
              <a:gd name="T17" fmla="*/ 175 h 184"/>
              <a:gd name="T18" fmla="*/ 10 w 600"/>
              <a:gd name="T19" fmla="*/ 184 h 184"/>
              <a:gd name="T20" fmla="*/ 0 w 600"/>
              <a:gd name="T21" fmla="*/ 171 h 184"/>
              <a:gd name="T22" fmla="*/ 9 w 600"/>
              <a:gd name="T23" fmla="*/ 163 h 184"/>
              <a:gd name="T24" fmla="*/ 56 w 600"/>
              <a:gd name="T25" fmla="*/ 134 h 184"/>
              <a:gd name="T26" fmla="*/ 107 w 600"/>
              <a:gd name="T27" fmla="*/ 116 h 184"/>
              <a:gd name="T28" fmla="*/ 214 w 600"/>
              <a:gd name="T29" fmla="*/ 101 h 184"/>
              <a:gd name="T30" fmla="*/ 321 w 600"/>
              <a:gd name="T31" fmla="*/ 102 h 184"/>
              <a:gd name="T32" fmla="*/ 347 w 600"/>
              <a:gd name="T33" fmla="*/ 103 h 184"/>
              <a:gd name="T34" fmla="*/ 374 w 600"/>
              <a:gd name="T35" fmla="*/ 105 h 184"/>
              <a:gd name="T36" fmla="*/ 427 w 600"/>
              <a:gd name="T37" fmla="*/ 103 h 184"/>
              <a:gd name="T38" fmla="*/ 528 w 600"/>
              <a:gd name="T39" fmla="*/ 76 h 184"/>
              <a:gd name="T40" fmla="*/ 571 w 600"/>
              <a:gd name="T41" fmla="*/ 45 h 184"/>
              <a:gd name="T42" fmla="*/ 588 w 600"/>
              <a:gd name="T43" fmla="*/ 24 h 184"/>
              <a:gd name="T44" fmla="*/ 600 w 600"/>
              <a:gd name="T45" fmla="*/ 0 h 184"/>
              <a:gd name="T46" fmla="*/ 588 w 600"/>
              <a:gd name="T47" fmla="*/ 24 h 184"/>
              <a:gd name="T48" fmla="*/ 572 w 600"/>
              <a:gd name="T49" fmla="*/ 45 h 184"/>
              <a:gd name="T50" fmla="*/ 530 w 600"/>
              <a:gd name="T51"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0" h="184">
                <a:moveTo>
                  <a:pt x="530" y="78"/>
                </a:moveTo>
                <a:cubicBezTo>
                  <a:pt x="498" y="96"/>
                  <a:pt x="463" y="105"/>
                  <a:pt x="427" y="109"/>
                </a:cubicBezTo>
                <a:cubicBezTo>
                  <a:pt x="410" y="111"/>
                  <a:pt x="392" y="112"/>
                  <a:pt x="374" y="112"/>
                </a:cubicBezTo>
                <a:cubicBezTo>
                  <a:pt x="365" y="112"/>
                  <a:pt x="356" y="111"/>
                  <a:pt x="347" y="111"/>
                </a:cubicBezTo>
                <a:cubicBezTo>
                  <a:pt x="338" y="110"/>
                  <a:pt x="329" y="110"/>
                  <a:pt x="320" y="109"/>
                </a:cubicBezTo>
                <a:cubicBezTo>
                  <a:pt x="285" y="108"/>
                  <a:pt x="250" y="109"/>
                  <a:pt x="214" y="111"/>
                </a:cubicBezTo>
                <a:cubicBezTo>
                  <a:pt x="179" y="114"/>
                  <a:pt x="144" y="119"/>
                  <a:pt x="111" y="129"/>
                </a:cubicBezTo>
                <a:cubicBezTo>
                  <a:pt x="94" y="134"/>
                  <a:pt x="77" y="140"/>
                  <a:pt x="62" y="147"/>
                </a:cubicBezTo>
                <a:cubicBezTo>
                  <a:pt x="46" y="155"/>
                  <a:pt x="32" y="164"/>
                  <a:pt x="19" y="175"/>
                </a:cubicBezTo>
                <a:cubicBezTo>
                  <a:pt x="16" y="178"/>
                  <a:pt x="13" y="181"/>
                  <a:pt x="10" y="184"/>
                </a:cubicBezTo>
                <a:cubicBezTo>
                  <a:pt x="7" y="179"/>
                  <a:pt x="4" y="175"/>
                  <a:pt x="0" y="171"/>
                </a:cubicBezTo>
                <a:cubicBezTo>
                  <a:pt x="3" y="168"/>
                  <a:pt x="6" y="166"/>
                  <a:pt x="9" y="163"/>
                </a:cubicBezTo>
                <a:cubicBezTo>
                  <a:pt x="23" y="151"/>
                  <a:pt x="39" y="142"/>
                  <a:pt x="56" y="134"/>
                </a:cubicBezTo>
                <a:cubicBezTo>
                  <a:pt x="72" y="127"/>
                  <a:pt x="90" y="121"/>
                  <a:pt x="107" y="116"/>
                </a:cubicBezTo>
                <a:cubicBezTo>
                  <a:pt x="142" y="107"/>
                  <a:pt x="178" y="103"/>
                  <a:pt x="214" y="101"/>
                </a:cubicBezTo>
                <a:cubicBezTo>
                  <a:pt x="249" y="99"/>
                  <a:pt x="285" y="99"/>
                  <a:pt x="321" y="102"/>
                </a:cubicBezTo>
                <a:cubicBezTo>
                  <a:pt x="330" y="102"/>
                  <a:pt x="339" y="103"/>
                  <a:pt x="347" y="103"/>
                </a:cubicBezTo>
                <a:cubicBezTo>
                  <a:pt x="356" y="104"/>
                  <a:pt x="365" y="105"/>
                  <a:pt x="374" y="105"/>
                </a:cubicBezTo>
                <a:cubicBezTo>
                  <a:pt x="392" y="105"/>
                  <a:pt x="409" y="105"/>
                  <a:pt x="427" y="103"/>
                </a:cubicBezTo>
                <a:cubicBezTo>
                  <a:pt x="462" y="100"/>
                  <a:pt x="497" y="92"/>
                  <a:pt x="528" y="76"/>
                </a:cubicBezTo>
                <a:cubicBezTo>
                  <a:pt x="544" y="68"/>
                  <a:pt x="559" y="57"/>
                  <a:pt x="571" y="45"/>
                </a:cubicBezTo>
                <a:cubicBezTo>
                  <a:pt x="577" y="38"/>
                  <a:pt x="583" y="31"/>
                  <a:pt x="588" y="24"/>
                </a:cubicBezTo>
                <a:cubicBezTo>
                  <a:pt x="593" y="17"/>
                  <a:pt x="597" y="9"/>
                  <a:pt x="600" y="0"/>
                </a:cubicBezTo>
                <a:cubicBezTo>
                  <a:pt x="597" y="9"/>
                  <a:pt x="593" y="17"/>
                  <a:pt x="588" y="24"/>
                </a:cubicBezTo>
                <a:cubicBezTo>
                  <a:pt x="584" y="32"/>
                  <a:pt x="578" y="39"/>
                  <a:pt x="572" y="45"/>
                </a:cubicBezTo>
                <a:cubicBezTo>
                  <a:pt x="560" y="58"/>
                  <a:pt x="545" y="69"/>
                  <a:pt x="530" y="78"/>
                </a:cubicBezTo>
                <a:close/>
              </a:path>
            </a:pathLst>
          </a:custGeom>
          <a:solidFill>
            <a:schemeClr val="tx1">
              <a:lumMod val="90000"/>
              <a:lumOff val="10000"/>
            </a:schemeClr>
          </a:solidFill>
          <a:ln>
            <a:noFill/>
          </a:ln>
        </p:spPr>
        <p:txBody>
          <a:bodyPr vert="horz" wrap="square" lIns="91440" tIns="45720" rIns="91440" bIns="45720" numCol="1" anchor="t" anchorCtr="0" compatLnSpc="1"/>
          <a:lstStyle/>
          <a:p>
            <a:endParaRPr lang="en-US"/>
          </a:p>
        </p:txBody>
      </p:sp>
      <p:sp>
        <p:nvSpPr>
          <p:cNvPr id="125" name="Freeform 125"/>
          <p:cNvSpPr/>
          <p:nvPr/>
        </p:nvSpPr>
        <p:spPr bwMode="auto">
          <a:xfrm rot="18000000">
            <a:off x="9057485" y="5375307"/>
            <a:ext cx="379117" cy="529822"/>
          </a:xfrm>
          <a:custGeom>
            <a:avLst/>
            <a:gdLst>
              <a:gd name="T0" fmla="*/ 83 w 92"/>
              <a:gd name="T1" fmla="*/ 19 h 129"/>
              <a:gd name="T2" fmla="*/ 88 w 92"/>
              <a:gd name="T3" fmla="*/ 0 h 129"/>
              <a:gd name="T4" fmla="*/ 87 w 92"/>
              <a:gd name="T5" fmla="*/ 0 h 129"/>
              <a:gd name="T6" fmla="*/ 78 w 92"/>
              <a:gd name="T7" fmla="*/ 18 h 129"/>
              <a:gd name="T8" fmla="*/ 38 w 92"/>
              <a:gd name="T9" fmla="*/ 129 h 129"/>
              <a:gd name="T10" fmla="*/ 39 w 92"/>
              <a:gd name="T11" fmla="*/ 129 h 129"/>
              <a:gd name="T12" fmla="*/ 83 w 92"/>
              <a:gd name="T13" fmla="*/ 19 h 129"/>
            </a:gdLst>
            <a:ahLst/>
            <a:cxnLst>
              <a:cxn ang="0">
                <a:pos x="T0" y="T1"/>
              </a:cxn>
              <a:cxn ang="0">
                <a:pos x="T2" y="T3"/>
              </a:cxn>
              <a:cxn ang="0">
                <a:pos x="T4" y="T5"/>
              </a:cxn>
              <a:cxn ang="0">
                <a:pos x="T6" y="T7"/>
              </a:cxn>
              <a:cxn ang="0">
                <a:pos x="T8" y="T9"/>
              </a:cxn>
              <a:cxn ang="0">
                <a:pos x="T10" y="T11"/>
              </a:cxn>
              <a:cxn ang="0">
                <a:pos x="T12" y="T13"/>
              </a:cxn>
            </a:cxnLst>
            <a:rect l="0" t="0" r="r" b="b"/>
            <a:pathLst>
              <a:path w="92" h="129">
                <a:moveTo>
                  <a:pt x="83" y="19"/>
                </a:moveTo>
                <a:cubicBezTo>
                  <a:pt x="84" y="12"/>
                  <a:pt x="86" y="5"/>
                  <a:pt x="88" y="0"/>
                </a:cubicBezTo>
                <a:cubicBezTo>
                  <a:pt x="87" y="0"/>
                  <a:pt x="87" y="0"/>
                  <a:pt x="87" y="0"/>
                </a:cubicBezTo>
                <a:cubicBezTo>
                  <a:pt x="85" y="5"/>
                  <a:pt x="82" y="11"/>
                  <a:pt x="78" y="18"/>
                </a:cubicBezTo>
                <a:cubicBezTo>
                  <a:pt x="64" y="38"/>
                  <a:pt x="0" y="90"/>
                  <a:pt x="38" y="129"/>
                </a:cubicBezTo>
                <a:cubicBezTo>
                  <a:pt x="39" y="129"/>
                  <a:pt x="39" y="129"/>
                  <a:pt x="39" y="129"/>
                </a:cubicBezTo>
                <a:cubicBezTo>
                  <a:pt x="92" y="125"/>
                  <a:pt x="80" y="44"/>
                  <a:pt x="83" y="19"/>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22" name="Freeform 122"/>
          <p:cNvSpPr/>
          <p:nvPr/>
        </p:nvSpPr>
        <p:spPr bwMode="auto">
          <a:xfrm rot="18000000">
            <a:off x="9375174" y="5365354"/>
            <a:ext cx="562788" cy="402664"/>
          </a:xfrm>
          <a:custGeom>
            <a:avLst/>
            <a:gdLst>
              <a:gd name="T0" fmla="*/ 117 w 137"/>
              <a:gd name="T1" fmla="*/ 68 h 98"/>
              <a:gd name="T2" fmla="*/ 137 w 137"/>
              <a:gd name="T3" fmla="*/ 68 h 98"/>
              <a:gd name="T4" fmla="*/ 137 w 137"/>
              <a:gd name="T5" fmla="*/ 68 h 98"/>
              <a:gd name="T6" fmla="*/ 118 w 137"/>
              <a:gd name="T7" fmla="*/ 62 h 98"/>
              <a:gd name="T8" fmla="*/ 0 w 137"/>
              <a:gd name="T9" fmla="*/ 46 h 98"/>
              <a:gd name="T10" fmla="*/ 1 w 137"/>
              <a:gd name="T11" fmla="*/ 47 h 98"/>
              <a:gd name="T12" fmla="*/ 117 w 137"/>
              <a:gd name="T13" fmla="*/ 68 h 98"/>
            </a:gdLst>
            <a:ahLst/>
            <a:cxnLst>
              <a:cxn ang="0">
                <a:pos x="T0" y="T1"/>
              </a:cxn>
              <a:cxn ang="0">
                <a:pos x="T2" y="T3"/>
              </a:cxn>
              <a:cxn ang="0">
                <a:pos x="T4" y="T5"/>
              </a:cxn>
              <a:cxn ang="0">
                <a:pos x="T6" y="T7"/>
              </a:cxn>
              <a:cxn ang="0">
                <a:pos x="T8" y="T9"/>
              </a:cxn>
              <a:cxn ang="0">
                <a:pos x="T10" y="T11"/>
              </a:cxn>
              <a:cxn ang="0">
                <a:pos x="T12" y="T13"/>
              </a:cxn>
            </a:cxnLst>
            <a:rect l="0" t="0" r="r" b="b"/>
            <a:pathLst>
              <a:path w="137" h="98">
                <a:moveTo>
                  <a:pt x="117" y="68"/>
                </a:moveTo>
                <a:cubicBezTo>
                  <a:pt x="125" y="67"/>
                  <a:pt x="131" y="67"/>
                  <a:pt x="137" y="68"/>
                </a:cubicBezTo>
                <a:cubicBezTo>
                  <a:pt x="137" y="68"/>
                  <a:pt x="137" y="68"/>
                  <a:pt x="137" y="68"/>
                </a:cubicBezTo>
                <a:cubicBezTo>
                  <a:pt x="131" y="66"/>
                  <a:pt x="125" y="65"/>
                  <a:pt x="118" y="62"/>
                </a:cubicBezTo>
                <a:cubicBezTo>
                  <a:pt x="95" y="53"/>
                  <a:pt x="31" y="0"/>
                  <a:pt x="0" y="46"/>
                </a:cubicBezTo>
                <a:cubicBezTo>
                  <a:pt x="1" y="47"/>
                  <a:pt x="1" y="47"/>
                  <a:pt x="1" y="47"/>
                </a:cubicBezTo>
                <a:cubicBezTo>
                  <a:pt x="16" y="98"/>
                  <a:pt x="93" y="69"/>
                  <a:pt x="117" y="68"/>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28" name="Freeform 128"/>
          <p:cNvSpPr/>
          <p:nvPr/>
        </p:nvSpPr>
        <p:spPr bwMode="auto">
          <a:xfrm rot="18000000">
            <a:off x="9348319" y="5712750"/>
            <a:ext cx="110674" cy="155413"/>
          </a:xfrm>
          <a:custGeom>
            <a:avLst/>
            <a:gdLst>
              <a:gd name="T0" fmla="*/ 13 w 27"/>
              <a:gd name="T1" fmla="*/ 5 h 38"/>
              <a:gd name="T2" fmla="*/ 12 w 27"/>
              <a:gd name="T3" fmla="*/ 0 h 38"/>
              <a:gd name="T4" fmla="*/ 12 w 27"/>
              <a:gd name="T5" fmla="*/ 0 h 38"/>
              <a:gd name="T6" fmla="*/ 12 w 27"/>
              <a:gd name="T7" fmla="*/ 5 h 38"/>
              <a:gd name="T8" fmla="*/ 14 w 27"/>
              <a:gd name="T9" fmla="*/ 38 h 38"/>
              <a:gd name="T10" fmla="*/ 14 w 27"/>
              <a:gd name="T11" fmla="*/ 38 h 38"/>
              <a:gd name="T12" fmla="*/ 13 w 27"/>
              <a:gd name="T13" fmla="*/ 5 h 38"/>
            </a:gdLst>
            <a:ahLst/>
            <a:cxnLst>
              <a:cxn ang="0">
                <a:pos x="T0" y="T1"/>
              </a:cxn>
              <a:cxn ang="0">
                <a:pos x="T2" y="T3"/>
              </a:cxn>
              <a:cxn ang="0">
                <a:pos x="T4" y="T5"/>
              </a:cxn>
              <a:cxn ang="0">
                <a:pos x="T6" y="T7"/>
              </a:cxn>
              <a:cxn ang="0">
                <a:pos x="T8" y="T9"/>
              </a:cxn>
              <a:cxn ang="0">
                <a:pos x="T10" y="T11"/>
              </a:cxn>
              <a:cxn ang="0">
                <a:pos x="T12" y="T13"/>
              </a:cxn>
            </a:cxnLst>
            <a:rect l="0" t="0" r="r" b="b"/>
            <a:pathLst>
              <a:path w="27" h="38">
                <a:moveTo>
                  <a:pt x="13" y="5"/>
                </a:moveTo>
                <a:cubicBezTo>
                  <a:pt x="13" y="3"/>
                  <a:pt x="12" y="1"/>
                  <a:pt x="12" y="0"/>
                </a:cubicBezTo>
                <a:cubicBezTo>
                  <a:pt x="12" y="0"/>
                  <a:pt x="12" y="0"/>
                  <a:pt x="12" y="0"/>
                </a:cubicBezTo>
                <a:cubicBezTo>
                  <a:pt x="12" y="1"/>
                  <a:pt x="12" y="3"/>
                  <a:pt x="12" y="5"/>
                </a:cubicBezTo>
                <a:cubicBezTo>
                  <a:pt x="10" y="12"/>
                  <a:pt x="0" y="32"/>
                  <a:pt x="14" y="38"/>
                </a:cubicBezTo>
                <a:cubicBezTo>
                  <a:pt x="14" y="38"/>
                  <a:pt x="14" y="38"/>
                  <a:pt x="14" y="38"/>
                </a:cubicBezTo>
                <a:cubicBezTo>
                  <a:pt x="27" y="31"/>
                  <a:pt x="15" y="12"/>
                  <a:pt x="13" y="5"/>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31" name="Freeform 131"/>
          <p:cNvSpPr/>
          <p:nvPr/>
        </p:nvSpPr>
        <p:spPr bwMode="auto">
          <a:xfrm rot="18000000">
            <a:off x="9355686" y="5850174"/>
            <a:ext cx="150705" cy="110674"/>
          </a:xfrm>
          <a:custGeom>
            <a:avLst/>
            <a:gdLst>
              <a:gd name="T0" fmla="*/ 5 w 37"/>
              <a:gd name="T1" fmla="*/ 9 h 27"/>
              <a:gd name="T2" fmla="*/ 0 w 37"/>
              <a:gd name="T3" fmla="*/ 9 h 27"/>
              <a:gd name="T4" fmla="*/ 0 w 37"/>
              <a:gd name="T5" fmla="*/ 9 h 27"/>
              <a:gd name="T6" fmla="*/ 5 w 37"/>
              <a:gd name="T7" fmla="*/ 10 h 27"/>
              <a:gd name="T8" fmla="*/ 37 w 37"/>
              <a:gd name="T9" fmla="*/ 15 h 27"/>
              <a:gd name="T10" fmla="*/ 37 w 37"/>
              <a:gd name="T11" fmla="*/ 14 h 27"/>
              <a:gd name="T12" fmla="*/ 5 w 37"/>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37" h="27">
                <a:moveTo>
                  <a:pt x="5" y="9"/>
                </a:moveTo>
                <a:cubicBezTo>
                  <a:pt x="3" y="9"/>
                  <a:pt x="1" y="9"/>
                  <a:pt x="0" y="9"/>
                </a:cubicBezTo>
                <a:cubicBezTo>
                  <a:pt x="0" y="9"/>
                  <a:pt x="0" y="9"/>
                  <a:pt x="0" y="9"/>
                </a:cubicBezTo>
                <a:cubicBezTo>
                  <a:pt x="1" y="9"/>
                  <a:pt x="3" y="10"/>
                  <a:pt x="5" y="10"/>
                </a:cubicBezTo>
                <a:cubicBezTo>
                  <a:pt x="11" y="13"/>
                  <a:pt x="29" y="27"/>
                  <a:pt x="37" y="15"/>
                </a:cubicBezTo>
                <a:cubicBezTo>
                  <a:pt x="37" y="14"/>
                  <a:pt x="37" y="14"/>
                  <a:pt x="37" y="14"/>
                </a:cubicBezTo>
                <a:cubicBezTo>
                  <a:pt x="33" y="0"/>
                  <a:pt x="12" y="8"/>
                  <a:pt x="5" y="9"/>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34" name="Freeform 134"/>
          <p:cNvSpPr/>
          <p:nvPr/>
        </p:nvSpPr>
        <p:spPr bwMode="auto">
          <a:xfrm rot="18000000">
            <a:off x="9492952" y="5810662"/>
            <a:ext cx="101255" cy="148351"/>
          </a:xfrm>
          <a:custGeom>
            <a:avLst/>
            <a:gdLst>
              <a:gd name="T0" fmla="*/ 3 w 25"/>
              <a:gd name="T1" fmla="*/ 31 h 36"/>
              <a:gd name="T2" fmla="*/ 1 w 25"/>
              <a:gd name="T3" fmla="*/ 36 h 36"/>
              <a:gd name="T4" fmla="*/ 1 w 25"/>
              <a:gd name="T5" fmla="*/ 36 h 36"/>
              <a:gd name="T6" fmla="*/ 4 w 25"/>
              <a:gd name="T7" fmla="*/ 31 h 36"/>
              <a:gd name="T8" fmla="*/ 15 w 25"/>
              <a:gd name="T9" fmla="*/ 0 h 36"/>
              <a:gd name="T10" fmla="*/ 15 w 25"/>
              <a:gd name="T11" fmla="*/ 0 h 36"/>
              <a:gd name="T12" fmla="*/ 3 w 25"/>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25" h="36">
                <a:moveTo>
                  <a:pt x="3" y="31"/>
                </a:moveTo>
                <a:cubicBezTo>
                  <a:pt x="2" y="33"/>
                  <a:pt x="2" y="34"/>
                  <a:pt x="1" y="36"/>
                </a:cubicBezTo>
                <a:cubicBezTo>
                  <a:pt x="1" y="36"/>
                  <a:pt x="1" y="36"/>
                  <a:pt x="1" y="36"/>
                </a:cubicBezTo>
                <a:cubicBezTo>
                  <a:pt x="2" y="35"/>
                  <a:pt x="3" y="33"/>
                  <a:pt x="4" y="31"/>
                </a:cubicBezTo>
                <a:cubicBezTo>
                  <a:pt x="8" y="25"/>
                  <a:pt x="25" y="11"/>
                  <a:pt x="15" y="0"/>
                </a:cubicBezTo>
                <a:cubicBezTo>
                  <a:pt x="15" y="0"/>
                  <a:pt x="15" y="0"/>
                  <a:pt x="15" y="0"/>
                </a:cubicBezTo>
                <a:cubicBezTo>
                  <a:pt x="0" y="2"/>
                  <a:pt x="4" y="24"/>
                  <a:pt x="3" y="31"/>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37" name="Freeform 137"/>
          <p:cNvSpPr/>
          <p:nvPr/>
        </p:nvSpPr>
        <p:spPr bwMode="auto">
          <a:xfrm rot="18757726">
            <a:off x="7944494" y="6082677"/>
            <a:ext cx="1660106" cy="513337"/>
          </a:xfrm>
          <a:custGeom>
            <a:avLst/>
            <a:gdLst>
              <a:gd name="T0" fmla="*/ 375 w 405"/>
              <a:gd name="T1" fmla="*/ 121 h 125"/>
              <a:gd name="T2" fmla="*/ 343 w 405"/>
              <a:gd name="T3" fmla="*/ 125 h 125"/>
              <a:gd name="T4" fmla="*/ 279 w 405"/>
              <a:gd name="T5" fmla="*/ 108 h 125"/>
              <a:gd name="T6" fmla="*/ 250 w 405"/>
              <a:gd name="T7" fmla="*/ 92 h 125"/>
              <a:gd name="T8" fmla="*/ 236 w 405"/>
              <a:gd name="T9" fmla="*/ 83 h 125"/>
              <a:gd name="T10" fmla="*/ 223 w 405"/>
              <a:gd name="T11" fmla="*/ 74 h 125"/>
              <a:gd name="T12" fmla="*/ 166 w 405"/>
              <a:gd name="T13" fmla="*/ 41 h 125"/>
              <a:gd name="T14" fmla="*/ 106 w 405"/>
              <a:gd name="T15" fmla="*/ 17 h 125"/>
              <a:gd name="T16" fmla="*/ 74 w 405"/>
              <a:gd name="T17" fmla="*/ 11 h 125"/>
              <a:gd name="T18" fmla="*/ 43 w 405"/>
              <a:gd name="T19" fmla="*/ 12 h 125"/>
              <a:gd name="T20" fmla="*/ 14 w 405"/>
              <a:gd name="T21" fmla="*/ 22 h 125"/>
              <a:gd name="T22" fmla="*/ 6 w 405"/>
              <a:gd name="T23" fmla="*/ 28 h 125"/>
              <a:gd name="T24" fmla="*/ 0 w 405"/>
              <a:gd name="T25" fmla="*/ 19 h 125"/>
              <a:gd name="T26" fmla="*/ 9 w 405"/>
              <a:gd name="T27" fmla="*/ 13 h 125"/>
              <a:gd name="T28" fmla="*/ 41 w 405"/>
              <a:gd name="T29" fmla="*/ 2 h 125"/>
              <a:gd name="T30" fmla="*/ 75 w 405"/>
              <a:gd name="T31" fmla="*/ 2 h 125"/>
              <a:gd name="T32" fmla="*/ 108 w 405"/>
              <a:gd name="T33" fmla="*/ 9 h 125"/>
              <a:gd name="T34" fmla="*/ 169 w 405"/>
              <a:gd name="T35" fmla="*/ 35 h 125"/>
              <a:gd name="T36" fmla="*/ 225 w 405"/>
              <a:gd name="T37" fmla="*/ 70 h 125"/>
              <a:gd name="T38" fmla="*/ 239 w 405"/>
              <a:gd name="T39" fmla="*/ 79 h 125"/>
              <a:gd name="T40" fmla="*/ 252 w 405"/>
              <a:gd name="T41" fmla="*/ 89 h 125"/>
              <a:gd name="T42" fmla="*/ 280 w 405"/>
              <a:gd name="T43" fmla="*/ 105 h 125"/>
              <a:gd name="T44" fmla="*/ 343 w 405"/>
              <a:gd name="T45" fmla="*/ 123 h 125"/>
              <a:gd name="T46" fmla="*/ 375 w 405"/>
              <a:gd name="T47" fmla="*/ 120 h 125"/>
              <a:gd name="T48" fmla="*/ 391 w 405"/>
              <a:gd name="T49" fmla="*/ 115 h 125"/>
              <a:gd name="T50" fmla="*/ 405 w 405"/>
              <a:gd name="T51" fmla="*/ 106 h 125"/>
              <a:gd name="T52" fmla="*/ 391 w 405"/>
              <a:gd name="T53" fmla="*/ 115 h 125"/>
              <a:gd name="T54" fmla="*/ 375 w 405"/>
              <a:gd name="T55" fmla="*/ 12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5" h="125">
                <a:moveTo>
                  <a:pt x="375" y="121"/>
                </a:moveTo>
                <a:cubicBezTo>
                  <a:pt x="365" y="124"/>
                  <a:pt x="354" y="125"/>
                  <a:pt x="343" y="125"/>
                </a:cubicBezTo>
                <a:cubicBezTo>
                  <a:pt x="321" y="124"/>
                  <a:pt x="299" y="117"/>
                  <a:pt x="279" y="108"/>
                </a:cubicBezTo>
                <a:cubicBezTo>
                  <a:pt x="269" y="103"/>
                  <a:pt x="259" y="98"/>
                  <a:pt x="250" y="92"/>
                </a:cubicBezTo>
                <a:cubicBezTo>
                  <a:pt x="245" y="89"/>
                  <a:pt x="241" y="86"/>
                  <a:pt x="236" y="83"/>
                </a:cubicBezTo>
                <a:cubicBezTo>
                  <a:pt x="232" y="80"/>
                  <a:pt x="227" y="77"/>
                  <a:pt x="223" y="74"/>
                </a:cubicBezTo>
                <a:cubicBezTo>
                  <a:pt x="204" y="62"/>
                  <a:pt x="186" y="51"/>
                  <a:pt x="166" y="41"/>
                </a:cubicBezTo>
                <a:cubicBezTo>
                  <a:pt x="147" y="31"/>
                  <a:pt x="127" y="22"/>
                  <a:pt x="106" y="17"/>
                </a:cubicBezTo>
                <a:cubicBezTo>
                  <a:pt x="96" y="14"/>
                  <a:pt x="85" y="12"/>
                  <a:pt x="74" y="11"/>
                </a:cubicBezTo>
                <a:cubicBezTo>
                  <a:pt x="64" y="10"/>
                  <a:pt x="53" y="10"/>
                  <a:pt x="43" y="12"/>
                </a:cubicBezTo>
                <a:cubicBezTo>
                  <a:pt x="33" y="14"/>
                  <a:pt x="23" y="17"/>
                  <a:pt x="14" y="22"/>
                </a:cubicBezTo>
                <a:cubicBezTo>
                  <a:pt x="11" y="24"/>
                  <a:pt x="9" y="26"/>
                  <a:pt x="6" y="28"/>
                </a:cubicBezTo>
                <a:cubicBezTo>
                  <a:pt x="4" y="25"/>
                  <a:pt x="2" y="22"/>
                  <a:pt x="0" y="19"/>
                </a:cubicBezTo>
                <a:cubicBezTo>
                  <a:pt x="3" y="17"/>
                  <a:pt x="6" y="15"/>
                  <a:pt x="9" y="13"/>
                </a:cubicBezTo>
                <a:cubicBezTo>
                  <a:pt x="19" y="7"/>
                  <a:pt x="30" y="4"/>
                  <a:pt x="41" y="2"/>
                </a:cubicBezTo>
                <a:cubicBezTo>
                  <a:pt x="53" y="0"/>
                  <a:pt x="64" y="1"/>
                  <a:pt x="75" y="2"/>
                </a:cubicBezTo>
                <a:cubicBezTo>
                  <a:pt x="87" y="3"/>
                  <a:pt x="98" y="6"/>
                  <a:pt x="108" y="9"/>
                </a:cubicBezTo>
                <a:cubicBezTo>
                  <a:pt x="130" y="15"/>
                  <a:pt x="150" y="25"/>
                  <a:pt x="169" y="35"/>
                </a:cubicBezTo>
                <a:cubicBezTo>
                  <a:pt x="189" y="46"/>
                  <a:pt x="207" y="57"/>
                  <a:pt x="225" y="70"/>
                </a:cubicBezTo>
                <a:cubicBezTo>
                  <a:pt x="230" y="73"/>
                  <a:pt x="234" y="76"/>
                  <a:pt x="239" y="79"/>
                </a:cubicBezTo>
                <a:cubicBezTo>
                  <a:pt x="243" y="83"/>
                  <a:pt x="248" y="86"/>
                  <a:pt x="252" y="89"/>
                </a:cubicBezTo>
                <a:cubicBezTo>
                  <a:pt x="261" y="95"/>
                  <a:pt x="271" y="100"/>
                  <a:pt x="280" y="105"/>
                </a:cubicBezTo>
                <a:cubicBezTo>
                  <a:pt x="300" y="115"/>
                  <a:pt x="321" y="122"/>
                  <a:pt x="343" y="123"/>
                </a:cubicBezTo>
                <a:cubicBezTo>
                  <a:pt x="354" y="124"/>
                  <a:pt x="365" y="123"/>
                  <a:pt x="375" y="120"/>
                </a:cubicBezTo>
                <a:cubicBezTo>
                  <a:pt x="380" y="119"/>
                  <a:pt x="386" y="117"/>
                  <a:pt x="391" y="115"/>
                </a:cubicBezTo>
                <a:cubicBezTo>
                  <a:pt x="396" y="113"/>
                  <a:pt x="400" y="110"/>
                  <a:pt x="405" y="106"/>
                </a:cubicBezTo>
                <a:cubicBezTo>
                  <a:pt x="400" y="110"/>
                  <a:pt x="396" y="113"/>
                  <a:pt x="391" y="115"/>
                </a:cubicBezTo>
                <a:cubicBezTo>
                  <a:pt x="386" y="118"/>
                  <a:pt x="381" y="120"/>
                  <a:pt x="375" y="121"/>
                </a:cubicBezTo>
                <a:close/>
              </a:path>
            </a:pathLst>
          </a:custGeom>
          <a:solidFill>
            <a:schemeClr val="tx1">
              <a:lumMod val="90000"/>
              <a:lumOff val="10000"/>
            </a:schemeClr>
          </a:solidFill>
          <a:ln>
            <a:noFill/>
          </a:ln>
        </p:spPr>
        <p:txBody>
          <a:bodyPr vert="horz" wrap="square" lIns="91440" tIns="45720" rIns="91440" bIns="45720" numCol="1" anchor="t" anchorCtr="0" compatLnSpc="1"/>
          <a:lstStyle/>
          <a:p>
            <a:endParaRPr lang="en-US"/>
          </a:p>
        </p:txBody>
      </p:sp>
      <p:sp>
        <p:nvSpPr>
          <p:cNvPr id="170" name="Freeform 170"/>
          <p:cNvSpPr/>
          <p:nvPr/>
        </p:nvSpPr>
        <p:spPr bwMode="auto">
          <a:xfrm rot="18000000">
            <a:off x="5382556" y="2949502"/>
            <a:ext cx="822132" cy="1026273"/>
          </a:xfrm>
          <a:custGeom>
            <a:avLst/>
            <a:gdLst>
              <a:gd name="T0" fmla="*/ 236 w 254"/>
              <a:gd name="T1" fmla="*/ 49 h 318"/>
              <a:gd name="T2" fmla="*/ 254 w 254"/>
              <a:gd name="T3" fmla="*/ 1 h 318"/>
              <a:gd name="T4" fmla="*/ 253 w 254"/>
              <a:gd name="T5" fmla="*/ 0 h 318"/>
              <a:gd name="T6" fmla="*/ 222 w 254"/>
              <a:gd name="T7" fmla="*/ 42 h 318"/>
              <a:gd name="T8" fmla="*/ 83 w 254"/>
              <a:gd name="T9" fmla="*/ 311 h 318"/>
              <a:gd name="T10" fmla="*/ 86 w 254"/>
              <a:gd name="T11" fmla="*/ 312 h 318"/>
              <a:gd name="T12" fmla="*/ 236 w 254"/>
              <a:gd name="T13" fmla="*/ 49 h 318"/>
            </a:gdLst>
            <a:ahLst/>
            <a:cxnLst>
              <a:cxn ang="0">
                <a:pos x="T0" y="T1"/>
              </a:cxn>
              <a:cxn ang="0">
                <a:pos x="T2" y="T3"/>
              </a:cxn>
              <a:cxn ang="0">
                <a:pos x="T4" y="T5"/>
              </a:cxn>
              <a:cxn ang="0">
                <a:pos x="T6" y="T7"/>
              </a:cxn>
              <a:cxn ang="0">
                <a:pos x="T8" y="T9"/>
              </a:cxn>
              <a:cxn ang="0">
                <a:pos x="T10" y="T11"/>
              </a:cxn>
              <a:cxn ang="0">
                <a:pos x="T12" y="T13"/>
              </a:cxn>
            </a:cxnLst>
            <a:rect l="0" t="0" r="r" b="b"/>
            <a:pathLst>
              <a:path w="254" h="318">
                <a:moveTo>
                  <a:pt x="236" y="49"/>
                </a:moveTo>
                <a:cubicBezTo>
                  <a:pt x="241" y="30"/>
                  <a:pt x="247" y="14"/>
                  <a:pt x="254" y="1"/>
                </a:cubicBezTo>
                <a:cubicBezTo>
                  <a:pt x="254" y="1"/>
                  <a:pt x="253" y="0"/>
                  <a:pt x="253" y="0"/>
                </a:cubicBezTo>
                <a:cubicBezTo>
                  <a:pt x="245" y="13"/>
                  <a:pt x="235" y="28"/>
                  <a:pt x="222" y="42"/>
                </a:cubicBezTo>
                <a:cubicBezTo>
                  <a:pt x="181" y="89"/>
                  <a:pt x="0" y="197"/>
                  <a:pt x="83" y="311"/>
                </a:cubicBezTo>
                <a:cubicBezTo>
                  <a:pt x="86" y="312"/>
                  <a:pt x="86" y="312"/>
                  <a:pt x="86" y="312"/>
                </a:cubicBezTo>
                <a:cubicBezTo>
                  <a:pt x="222" y="318"/>
                  <a:pt x="218" y="109"/>
                  <a:pt x="236" y="49"/>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73" name="Freeform 173"/>
          <p:cNvSpPr/>
          <p:nvPr/>
        </p:nvSpPr>
        <p:spPr bwMode="auto">
          <a:xfrm rot="18000000">
            <a:off x="5195836" y="3639975"/>
            <a:ext cx="985445" cy="929771"/>
          </a:xfrm>
          <a:custGeom>
            <a:avLst/>
            <a:gdLst>
              <a:gd name="T0" fmla="*/ 44 w 305"/>
              <a:gd name="T1" fmla="*/ 27 h 288"/>
              <a:gd name="T2" fmla="*/ 1 w 305"/>
              <a:gd name="T3" fmla="*/ 0 h 288"/>
              <a:gd name="T4" fmla="*/ 0 w 305"/>
              <a:gd name="T5" fmla="*/ 1 h 288"/>
              <a:gd name="T6" fmla="*/ 35 w 305"/>
              <a:gd name="T7" fmla="*/ 39 h 288"/>
              <a:gd name="T8" fmla="*/ 270 w 305"/>
              <a:gd name="T9" fmla="*/ 229 h 288"/>
              <a:gd name="T10" fmla="*/ 271 w 305"/>
              <a:gd name="T11" fmla="*/ 226 h 288"/>
              <a:gd name="T12" fmla="*/ 44 w 305"/>
              <a:gd name="T13" fmla="*/ 27 h 288"/>
            </a:gdLst>
            <a:ahLst/>
            <a:cxnLst>
              <a:cxn ang="0">
                <a:pos x="T0" y="T1"/>
              </a:cxn>
              <a:cxn ang="0">
                <a:pos x="T2" y="T3"/>
              </a:cxn>
              <a:cxn ang="0">
                <a:pos x="T4" y="T5"/>
              </a:cxn>
              <a:cxn ang="0">
                <a:pos x="T6" y="T7"/>
              </a:cxn>
              <a:cxn ang="0">
                <a:pos x="T8" y="T9"/>
              </a:cxn>
              <a:cxn ang="0">
                <a:pos x="T10" y="T11"/>
              </a:cxn>
              <a:cxn ang="0">
                <a:pos x="T12" y="T13"/>
              </a:cxn>
            </a:cxnLst>
            <a:rect l="0" t="0" r="r" b="b"/>
            <a:pathLst>
              <a:path w="305" h="288">
                <a:moveTo>
                  <a:pt x="44" y="27"/>
                </a:moveTo>
                <a:cubicBezTo>
                  <a:pt x="27" y="19"/>
                  <a:pt x="13" y="9"/>
                  <a:pt x="1" y="0"/>
                </a:cubicBezTo>
                <a:cubicBezTo>
                  <a:pt x="0" y="0"/>
                  <a:pt x="0" y="0"/>
                  <a:pt x="0" y="1"/>
                </a:cubicBezTo>
                <a:cubicBezTo>
                  <a:pt x="11" y="11"/>
                  <a:pt x="23" y="24"/>
                  <a:pt x="35" y="39"/>
                </a:cubicBezTo>
                <a:cubicBezTo>
                  <a:pt x="73" y="89"/>
                  <a:pt x="142" y="288"/>
                  <a:pt x="270" y="229"/>
                </a:cubicBezTo>
                <a:cubicBezTo>
                  <a:pt x="271" y="226"/>
                  <a:pt x="271" y="226"/>
                  <a:pt x="271" y="226"/>
                </a:cubicBezTo>
                <a:cubicBezTo>
                  <a:pt x="305" y="95"/>
                  <a:pt x="99" y="57"/>
                  <a:pt x="44" y="27"/>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76" name="Freeform 176"/>
          <p:cNvSpPr/>
          <p:nvPr/>
        </p:nvSpPr>
        <p:spPr bwMode="auto">
          <a:xfrm rot="18000000">
            <a:off x="5936885" y="3928444"/>
            <a:ext cx="300644" cy="215276"/>
          </a:xfrm>
          <a:custGeom>
            <a:avLst/>
            <a:gdLst>
              <a:gd name="T0" fmla="*/ 14 w 93"/>
              <a:gd name="T1" fmla="*/ 11 h 67"/>
              <a:gd name="T2" fmla="*/ 0 w 93"/>
              <a:gd name="T3" fmla="*/ 9 h 67"/>
              <a:gd name="T4" fmla="*/ 0 w 93"/>
              <a:gd name="T5" fmla="*/ 9 h 67"/>
              <a:gd name="T6" fmla="*/ 13 w 93"/>
              <a:gd name="T7" fmla="*/ 15 h 67"/>
              <a:gd name="T8" fmla="*/ 93 w 93"/>
              <a:gd name="T9" fmla="*/ 38 h 67"/>
              <a:gd name="T10" fmla="*/ 93 w 93"/>
              <a:gd name="T11" fmla="*/ 37 h 67"/>
              <a:gd name="T12" fmla="*/ 14 w 93"/>
              <a:gd name="T13" fmla="*/ 11 h 67"/>
            </a:gdLst>
            <a:ahLst/>
            <a:cxnLst>
              <a:cxn ang="0">
                <a:pos x="T0" y="T1"/>
              </a:cxn>
              <a:cxn ang="0">
                <a:pos x="T2" y="T3"/>
              </a:cxn>
              <a:cxn ang="0">
                <a:pos x="T4" y="T5"/>
              </a:cxn>
              <a:cxn ang="0">
                <a:pos x="T6" y="T7"/>
              </a:cxn>
              <a:cxn ang="0">
                <a:pos x="T8" y="T9"/>
              </a:cxn>
              <a:cxn ang="0">
                <a:pos x="T10" y="T11"/>
              </a:cxn>
              <a:cxn ang="0">
                <a:pos x="T12" y="T13"/>
              </a:cxn>
            </a:cxnLst>
            <a:rect l="0" t="0" r="r" b="b"/>
            <a:pathLst>
              <a:path w="93" h="67">
                <a:moveTo>
                  <a:pt x="14" y="11"/>
                </a:moveTo>
                <a:cubicBezTo>
                  <a:pt x="9" y="11"/>
                  <a:pt x="4" y="10"/>
                  <a:pt x="0" y="9"/>
                </a:cubicBezTo>
                <a:cubicBezTo>
                  <a:pt x="0" y="9"/>
                  <a:pt x="0" y="9"/>
                  <a:pt x="0" y="9"/>
                </a:cubicBezTo>
                <a:cubicBezTo>
                  <a:pt x="4" y="11"/>
                  <a:pt x="8" y="12"/>
                  <a:pt x="13" y="15"/>
                </a:cubicBezTo>
                <a:cubicBezTo>
                  <a:pt x="28" y="24"/>
                  <a:pt x="67" y="67"/>
                  <a:pt x="93" y="38"/>
                </a:cubicBezTo>
                <a:cubicBezTo>
                  <a:pt x="93" y="37"/>
                  <a:pt x="93" y="37"/>
                  <a:pt x="93" y="37"/>
                </a:cubicBezTo>
                <a:cubicBezTo>
                  <a:pt x="87" y="0"/>
                  <a:pt x="31" y="13"/>
                  <a:pt x="14" y="11"/>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79" name="Freeform 179"/>
          <p:cNvSpPr/>
          <p:nvPr/>
        </p:nvSpPr>
        <p:spPr bwMode="auto">
          <a:xfrm rot="18000000">
            <a:off x="6184590" y="3876403"/>
            <a:ext cx="226411" cy="283942"/>
          </a:xfrm>
          <a:custGeom>
            <a:avLst/>
            <a:gdLst>
              <a:gd name="T0" fmla="*/ 5 w 70"/>
              <a:gd name="T1" fmla="*/ 74 h 88"/>
              <a:gd name="T2" fmla="*/ 0 w 70"/>
              <a:gd name="T3" fmla="*/ 87 h 88"/>
              <a:gd name="T4" fmla="*/ 0 w 70"/>
              <a:gd name="T5" fmla="*/ 88 h 88"/>
              <a:gd name="T6" fmla="*/ 9 w 70"/>
              <a:gd name="T7" fmla="*/ 76 h 88"/>
              <a:gd name="T8" fmla="*/ 47 w 70"/>
              <a:gd name="T9" fmla="*/ 2 h 88"/>
              <a:gd name="T10" fmla="*/ 46 w 70"/>
              <a:gd name="T11" fmla="*/ 2 h 88"/>
              <a:gd name="T12" fmla="*/ 5 w 70"/>
              <a:gd name="T13" fmla="*/ 74 h 88"/>
            </a:gdLst>
            <a:ahLst/>
            <a:cxnLst>
              <a:cxn ang="0">
                <a:pos x="T0" y="T1"/>
              </a:cxn>
              <a:cxn ang="0">
                <a:pos x="T2" y="T3"/>
              </a:cxn>
              <a:cxn ang="0">
                <a:pos x="T4" y="T5"/>
              </a:cxn>
              <a:cxn ang="0">
                <a:pos x="T6" y="T7"/>
              </a:cxn>
              <a:cxn ang="0">
                <a:pos x="T8" y="T9"/>
              </a:cxn>
              <a:cxn ang="0">
                <a:pos x="T10" y="T11"/>
              </a:cxn>
              <a:cxn ang="0">
                <a:pos x="T12" y="T13"/>
              </a:cxn>
            </a:cxnLst>
            <a:rect l="0" t="0" r="r" b="b"/>
            <a:pathLst>
              <a:path w="70" h="88">
                <a:moveTo>
                  <a:pt x="5" y="74"/>
                </a:moveTo>
                <a:cubicBezTo>
                  <a:pt x="3" y="79"/>
                  <a:pt x="2" y="84"/>
                  <a:pt x="0" y="87"/>
                </a:cubicBezTo>
                <a:cubicBezTo>
                  <a:pt x="0" y="87"/>
                  <a:pt x="0" y="88"/>
                  <a:pt x="0" y="88"/>
                </a:cubicBezTo>
                <a:cubicBezTo>
                  <a:pt x="2" y="84"/>
                  <a:pt x="5" y="80"/>
                  <a:pt x="9" y="76"/>
                </a:cubicBezTo>
                <a:cubicBezTo>
                  <a:pt x="20" y="63"/>
                  <a:pt x="70" y="33"/>
                  <a:pt x="47" y="2"/>
                </a:cubicBezTo>
                <a:cubicBezTo>
                  <a:pt x="46" y="2"/>
                  <a:pt x="46" y="2"/>
                  <a:pt x="46" y="2"/>
                </a:cubicBezTo>
                <a:cubicBezTo>
                  <a:pt x="9" y="0"/>
                  <a:pt x="10" y="58"/>
                  <a:pt x="5" y="74"/>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82" name="Freeform 182"/>
          <p:cNvSpPr/>
          <p:nvPr/>
        </p:nvSpPr>
        <p:spPr bwMode="auto">
          <a:xfrm rot="18000000">
            <a:off x="6189116" y="3711465"/>
            <a:ext cx="272808" cy="257961"/>
          </a:xfrm>
          <a:custGeom>
            <a:avLst/>
            <a:gdLst>
              <a:gd name="T0" fmla="*/ 72 w 84"/>
              <a:gd name="T1" fmla="*/ 72 h 80"/>
              <a:gd name="T2" fmla="*/ 84 w 84"/>
              <a:gd name="T3" fmla="*/ 80 h 80"/>
              <a:gd name="T4" fmla="*/ 84 w 84"/>
              <a:gd name="T5" fmla="*/ 80 h 80"/>
              <a:gd name="T6" fmla="*/ 74 w 84"/>
              <a:gd name="T7" fmla="*/ 69 h 80"/>
              <a:gd name="T8" fmla="*/ 9 w 84"/>
              <a:gd name="T9" fmla="*/ 17 h 80"/>
              <a:gd name="T10" fmla="*/ 9 w 84"/>
              <a:gd name="T11" fmla="*/ 17 h 80"/>
              <a:gd name="T12" fmla="*/ 72 w 84"/>
              <a:gd name="T13" fmla="*/ 72 h 80"/>
            </a:gdLst>
            <a:ahLst/>
            <a:cxnLst>
              <a:cxn ang="0">
                <a:pos x="T0" y="T1"/>
              </a:cxn>
              <a:cxn ang="0">
                <a:pos x="T2" y="T3"/>
              </a:cxn>
              <a:cxn ang="0">
                <a:pos x="T4" y="T5"/>
              </a:cxn>
              <a:cxn ang="0">
                <a:pos x="T6" y="T7"/>
              </a:cxn>
              <a:cxn ang="0">
                <a:pos x="T8" y="T9"/>
              </a:cxn>
              <a:cxn ang="0">
                <a:pos x="T10" y="T11"/>
              </a:cxn>
              <a:cxn ang="0">
                <a:pos x="T12" y="T13"/>
              </a:cxn>
            </a:cxnLst>
            <a:rect l="0" t="0" r="r" b="b"/>
            <a:pathLst>
              <a:path w="84" h="80">
                <a:moveTo>
                  <a:pt x="72" y="72"/>
                </a:moveTo>
                <a:cubicBezTo>
                  <a:pt x="76" y="75"/>
                  <a:pt x="80" y="77"/>
                  <a:pt x="84" y="80"/>
                </a:cubicBezTo>
                <a:cubicBezTo>
                  <a:pt x="84" y="80"/>
                  <a:pt x="84" y="80"/>
                  <a:pt x="84" y="80"/>
                </a:cubicBezTo>
                <a:cubicBezTo>
                  <a:pt x="81" y="77"/>
                  <a:pt x="78" y="73"/>
                  <a:pt x="74" y="69"/>
                </a:cubicBezTo>
                <a:cubicBezTo>
                  <a:pt x="64" y="55"/>
                  <a:pt x="45" y="0"/>
                  <a:pt x="9" y="17"/>
                </a:cubicBezTo>
                <a:cubicBezTo>
                  <a:pt x="9" y="17"/>
                  <a:pt x="9" y="17"/>
                  <a:pt x="9" y="17"/>
                </a:cubicBezTo>
                <a:cubicBezTo>
                  <a:pt x="0" y="54"/>
                  <a:pt x="56" y="64"/>
                  <a:pt x="72" y="72"/>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85" name="Freeform 185"/>
          <p:cNvSpPr/>
          <p:nvPr/>
        </p:nvSpPr>
        <p:spPr bwMode="auto">
          <a:xfrm rot="18000000">
            <a:off x="6590139" y="3690655"/>
            <a:ext cx="1867638" cy="3932803"/>
          </a:xfrm>
          <a:custGeom>
            <a:avLst/>
            <a:gdLst>
              <a:gd name="T0" fmla="*/ 569 w 580"/>
              <a:gd name="T1" fmla="*/ 0 h 1079"/>
              <a:gd name="T2" fmla="*/ 578 w 580"/>
              <a:gd name="T3" fmla="*/ 41 h 1079"/>
              <a:gd name="T4" fmla="*/ 579 w 580"/>
              <a:gd name="T5" fmla="*/ 83 h 1079"/>
              <a:gd name="T6" fmla="*/ 560 w 580"/>
              <a:gd name="T7" fmla="*/ 165 h 1079"/>
              <a:gd name="T8" fmla="*/ 465 w 580"/>
              <a:gd name="T9" fmla="*/ 304 h 1079"/>
              <a:gd name="T10" fmla="*/ 402 w 580"/>
              <a:gd name="T11" fmla="*/ 360 h 1079"/>
              <a:gd name="T12" fmla="*/ 369 w 580"/>
              <a:gd name="T13" fmla="*/ 386 h 1079"/>
              <a:gd name="T14" fmla="*/ 335 w 580"/>
              <a:gd name="T15" fmla="*/ 410 h 1079"/>
              <a:gd name="T16" fmla="*/ 207 w 580"/>
              <a:gd name="T17" fmla="*/ 518 h 1079"/>
              <a:gd name="T18" fmla="*/ 97 w 580"/>
              <a:gd name="T19" fmla="*/ 642 h 1079"/>
              <a:gd name="T20" fmla="*/ 56 w 580"/>
              <a:gd name="T21" fmla="*/ 713 h 1079"/>
              <a:gd name="T22" fmla="*/ 31 w 580"/>
              <a:gd name="T23" fmla="*/ 790 h 1079"/>
              <a:gd name="T24" fmla="*/ 32 w 580"/>
              <a:gd name="T25" fmla="*/ 868 h 1079"/>
              <a:gd name="T26" fmla="*/ 62 w 580"/>
              <a:gd name="T27" fmla="*/ 941 h 1079"/>
              <a:gd name="T28" fmla="*/ 113 w 580"/>
              <a:gd name="T29" fmla="*/ 1002 h 1079"/>
              <a:gd name="T30" fmla="*/ 177 w 580"/>
              <a:gd name="T31" fmla="*/ 1052 h 1079"/>
              <a:gd name="T32" fmla="*/ 159 w 580"/>
              <a:gd name="T33" fmla="*/ 1079 h 1079"/>
              <a:gd name="T34" fmla="*/ 91 w 580"/>
              <a:gd name="T35" fmla="*/ 1025 h 1079"/>
              <a:gd name="T36" fmla="*/ 37 w 580"/>
              <a:gd name="T37" fmla="*/ 956 h 1079"/>
              <a:gd name="T38" fmla="*/ 5 w 580"/>
              <a:gd name="T39" fmla="*/ 873 h 1079"/>
              <a:gd name="T40" fmla="*/ 7 w 580"/>
              <a:gd name="T41" fmla="*/ 785 h 1079"/>
              <a:gd name="T42" fmla="*/ 35 w 580"/>
              <a:gd name="T43" fmla="*/ 703 h 1079"/>
              <a:gd name="T44" fmla="*/ 80 w 580"/>
              <a:gd name="T45" fmla="*/ 630 h 1079"/>
              <a:gd name="T46" fmla="*/ 195 w 580"/>
              <a:gd name="T47" fmla="*/ 505 h 1079"/>
              <a:gd name="T48" fmla="*/ 327 w 580"/>
              <a:gd name="T49" fmla="*/ 400 h 1079"/>
              <a:gd name="T50" fmla="*/ 362 w 580"/>
              <a:gd name="T51" fmla="*/ 376 h 1079"/>
              <a:gd name="T52" fmla="*/ 396 w 580"/>
              <a:gd name="T53" fmla="*/ 352 h 1079"/>
              <a:gd name="T54" fmla="*/ 459 w 580"/>
              <a:gd name="T55" fmla="*/ 298 h 1079"/>
              <a:gd name="T56" fmla="*/ 556 w 580"/>
              <a:gd name="T57" fmla="*/ 163 h 1079"/>
              <a:gd name="T58" fmla="*/ 577 w 580"/>
              <a:gd name="T59" fmla="*/ 83 h 1079"/>
              <a:gd name="T60" fmla="*/ 577 w 580"/>
              <a:gd name="T61" fmla="*/ 41 h 1079"/>
              <a:gd name="T62" fmla="*/ 569 w 580"/>
              <a:gd name="T63" fmla="*/ 0 h 1079"/>
              <a:gd name="connsiteX0" fmla="*/ 9780 w 9964"/>
              <a:gd name="connsiteY0" fmla="*/ 0 h 10771"/>
              <a:gd name="connsiteX1" fmla="*/ 9936 w 9964"/>
              <a:gd name="connsiteY1" fmla="*/ 380 h 10771"/>
              <a:gd name="connsiteX2" fmla="*/ 9953 w 9964"/>
              <a:gd name="connsiteY2" fmla="*/ 769 h 10771"/>
              <a:gd name="connsiteX3" fmla="*/ 9625 w 9964"/>
              <a:gd name="connsiteY3" fmla="*/ 1529 h 10771"/>
              <a:gd name="connsiteX4" fmla="*/ 7987 w 9964"/>
              <a:gd name="connsiteY4" fmla="*/ 2817 h 10771"/>
              <a:gd name="connsiteX5" fmla="*/ 6901 w 9964"/>
              <a:gd name="connsiteY5" fmla="*/ 3336 h 10771"/>
              <a:gd name="connsiteX6" fmla="*/ 6332 w 9964"/>
              <a:gd name="connsiteY6" fmla="*/ 3577 h 10771"/>
              <a:gd name="connsiteX7" fmla="*/ 5746 w 9964"/>
              <a:gd name="connsiteY7" fmla="*/ 3800 h 10771"/>
              <a:gd name="connsiteX8" fmla="*/ 3539 w 9964"/>
              <a:gd name="connsiteY8" fmla="*/ 4801 h 10771"/>
              <a:gd name="connsiteX9" fmla="*/ 1642 w 9964"/>
              <a:gd name="connsiteY9" fmla="*/ 5950 h 10771"/>
              <a:gd name="connsiteX10" fmla="*/ 936 w 9964"/>
              <a:gd name="connsiteY10" fmla="*/ 6608 h 10771"/>
              <a:gd name="connsiteX11" fmla="*/ 504 w 9964"/>
              <a:gd name="connsiteY11" fmla="*/ 7322 h 10771"/>
              <a:gd name="connsiteX12" fmla="*/ 522 w 9964"/>
              <a:gd name="connsiteY12" fmla="*/ 8044 h 10771"/>
              <a:gd name="connsiteX13" fmla="*/ 1039 w 9964"/>
              <a:gd name="connsiteY13" fmla="*/ 8721 h 10771"/>
              <a:gd name="connsiteX14" fmla="*/ 1918 w 9964"/>
              <a:gd name="connsiteY14" fmla="*/ 9286 h 10771"/>
              <a:gd name="connsiteX15" fmla="*/ 3022 w 9964"/>
              <a:gd name="connsiteY15" fmla="*/ 9750 h 10771"/>
              <a:gd name="connsiteX16" fmla="*/ 1583 w 9964"/>
              <a:gd name="connsiteY16" fmla="*/ 10771 h 10771"/>
              <a:gd name="connsiteX17" fmla="*/ 1539 w 9964"/>
              <a:gd name="connsiteY17" fmla="*/ 9500 h 10771"/>
              <a:gd name="connsiteX18" fmla="*/ 608 w 9964"/>
              <a:gd name="connsiteY18" fmla="*/ 8860 h 10771"/>
              <a:gd name="connsiteX19" fmla="*/ 56 w 9964"/>
              <a:gd name="connsiteY19" fmla="*/ 8091 h 10771"/>
              <a:gd name="connsiteX20" fmla="*/ 91 w 9964"/>
              <a:gd name="connsiteY20" fmla="*/ 7275 h 10771"/>
              <a:gd name="connsiteX21" fmla="*/ 573 w 9964"/>
              <a:gd name="connsiteY21" fmla="*/ 6515 h 10771"/>
              <a:gd name="connsiteX22" fmla="*/ 1349 w 9964"/>
              <a:gd name="connsiteY22" fmla="*/ 5839 h 10771"/>
              <a:gd name="connsiteX23" fmla="*/ 3332 w 9964"/>
              <a:gd name="connsiteY23" fmla="*/ 4680 h 10771"/>
              <a:gd name="connsiteX24" fmla="*/ 5608 w 9964"/>
              <a:gd name="connsiteY24" fmla="*/ 3707 h 10771"/>
              <a:gd name="connsiteX25" fmla="*/ 6211 w 9964"/>
              <a:gd name="connsiteY25" fmla="*/ 3485 h 10771"/>
              <a:gd name="connsiteX26" fmla="*/ 6798 w 9964"/>
              <a:gd name="connsiteY26" fmla="*/ 3262 h 10771"/>
              <a:gd name="connsiteX27" fmla="*/ 7884 w 9964"/>
              <a:gd name="connsiteY27" fmla="*/ 2762 h 10771"/>
              <a:gd name="connsiteX28" fmla="*/ 9556 w 9964"/>
              <a:gd name="connsiteY28" fmla="*/ 1511 h 10771"/>
              <a:gd name="connsiteX29" fmla="*/ 9918 w 9964"/>
              <a:gd name="connsiteY29" fmla="*/ 769 h 10771"/>
              <a:gd name="connsiteX30" fmla="*/ 9918 w 9964"/>
              <a:gd name="connsiteY30" fmla="*/ 380 h 10771"/>
              <a:gd name="connsiteX31" fmla="*/ 9780 w 9964"/>
              <a:gd name="connsiteY31" fmla="*/ 0 h 10771"/>
              <a:gd name="connsiteX0-1" fmla="*/ 9815 w 10000"/>
              <a:gd name="connsiteY0-2" fmla="*/ 0 h 10482"/>
              <a:gd name="connsiteX1-3" fmla="*/ 9972 w 10000"/>
              <a:gd name="connsiteY1-4" fmla="*/ 353 h 10482"/>
              <a:gd name="connsiteX2-5" fmla="*/ 9989 w 10000"/>
              <a:gd name="connsiteY2-6" fmla="*/ 714 h 10482"/>
              <a:gd name="connsiteX3-7" fmla="*/ 9660 w 10000"/>
              <a:gd name="connsiteY3-8" fmla="*/ 1420 h 10482"/>
              <a:gd name="connsiteX4-9" fmla="*/ 8016 w 10000"/>
              <a:gd name="connsiteY4-10" fmla="*/ 2615 h 10482"/>
              <a:gd name="connsiteX5-11" fmla="*/ 6926 w 10000"/>
              <a:gd name="connsiteY5-12" fmla="*/ 3097 h 10482"/>
              <a:gd name="connsiteX6-13" fmla="*/ 6355 w 10000"/>
              <a:gd name="connsiteY6-14" fmla="*/ 3321 h 10482"/>
              <a:gd name="connsiteX7-15" fmla="*/ 5767 w 10000"/>
              <a:gd name="connsiteY7-16" fmla="*/ 3528 h 10482"/>
              <a:gd name="connsiteX8-17" fmla="*/ 3552 w 10000"/>
              <a:gd name="connsiteY8-18" fmla="*/ 4457 h 10482"/>
              <a:gd name="connsiteX9-19" fmla="*/ 1648 w 10000"/>
              <a:gd name="connsiteY9-20" fmla="*/ 5524 h 10482"/>
              <a:gd name="connsiteX10-21" fmla="*/ 939 w 10000"/>
              <a:gd name="connsiteY10-22" fmla="*/ 6135 h 10482"/>
              <a:gd name="connsiteX11-23" fmla="*/ 506 w 10000"/>
              <a:gd name="connsiteY11-24" fmla="*/ 6798 h 10482"/>
              <a:gd name="connsiteX12-25" fmla="*/ 524 w 10000"/>
              <a:gd name="connsiteY12-26" fmla="*/ 7468 h 10482"/>
              <a:gd name="connsiteX13-27" fmla="*/ 1043 w 10000"/>
              <a:gd name="connsiteY13-28" fmla="*/ 8097 h 10482"/>
              <a:gd name="connsiteX14-29" fmla="*/ 1925 w 10000"/>
              <a:gd name="connsiteY14-30" fmla="*/ 8621 h 10482"/>
              <a:gd name="connsiteX15-31" fmla="*/ 2252 w 10000"/>
              <a:gd name="connsiteY15-32" fmla="*/ 10410 h 10482"/>
              <a:gd name="connsiteX16-33" fmla="*/ 1589 w 10000"/>
              <a:gd name="connsiteY16-34" fmla="*/ 10000 h 10482"/>
              <a:gd name="connsiteX17-35" fmla="*/ 1545 w 10000"/>
              <a:gd name="connsiteY17-36" fmla="*/ 8820 h 10482"/>
              <a:gd name="connsiteX18-37" fmla="*/ 610 w 10000"/>
              <a:gd name="connsiteY18-38" fmla="*/ 8226 h 10482"/>
              <a:gd name="connsiteX19-39" fmla="*/ 56 w 10000"/>
              <a:gd name="connsiteY19-40" fmla="*/ 7512 h 10482"/>
              <a:gd name="connsiteX20-41" fmla="*/ 91 w 10000"/>
              <a:gd name="connsiteY20-42" fmla="*/ 6754 h 10482"/>
              <a:gd name="connsiteX21-43" fmla="*/ 575 w 10000"/>
              <a:gd name="connsiteY21-44" fmla="*/ 6049 h 10482"/>
              <a:gd name="connsiteX22-45" fmla="*/ 1354 w 10000"/>
              <a:gd name="connsiteY22-46" fmla="*/ 5421 h 10482"/>
              <a:gd name="connsiteX23-47" fmla="*/ 3344 w 10000"/>
              <a:gd name="connsiteY23-48" fmla="*/ 4345 h 10482"/>
              <a:gd name="connsiteX24-49" fmla="*/ 5628 w 10000"/>
              <a:gd name="connsiteY24-50" fmla="*/ 3442 h 10482"/>
              <a:gd name="connsiteX25-51" fmla="*/ 6233 w 10000"/>
              <a:gd name="connsiteY25-52" fmla="*/ 3236 h 10482"/>
              <a:gd name="connsiteX26-53" fmla="*/ 6823 w 10000"/>
              <a:gd name="connsiteY26-54" fmla="*/ 3029 h 10482"/>
              <a:gd name="connsiteX27-55" fmla="*/ 7912 w 10000"/>
              <a:gd name="connsiteY27-56" fmla="*/ 2564 h 10482"/>
              <a:gd name="connsiteX28-57" fmla="*/ 9591 w 10000"/>
              <a:gd name="connsiteY28-58" fmla="*/ 1403 h 10482"/>
              <a:gd name="connsiteX29-59" fmla="*/ 9954 w 10000"/>
              <a:gd name="connsiteY29-60" fmla="*/ 714 h 10482"/>
              <a:gd name="connsiteX30-61" fmla="*/ 9954 w 10000"/>
              <a:gd name="connsiteY30-62" fmla="*/ 353 h 10482"/>
              <a:gd name="connsiteX31-63" fmla="*/ 9815 w 10000"/>
              <a:gd name="connsiteY31-64" fmla="*/ 0 h 10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000" h="10482">
                <a:moveTo>
                  <a:pt x="9815" y="0"/>
                </a:moveTo>
                <a:cubicBezTo>
                  <a:pt x="9903" y="111"/>
                  <a:pt x="9954" y="232"/>
                  <a:pt x="9972" y="353"/>
                </a:cubicBezTo>
                <a:cubicBezTo>
                  <a:pt x="10006" y="473"/>
                  <a:pt x="10006" y="593"/>
                  <a:pt x="9989" y="714"/>
                </a:cubicBezTo>
                <a:cubicBezTo>
                  <a:pt x="9954" y="955"/>
                  <a:pt x="9833" y="1196"/>
                  <a:pt x="9660" y="1420"/>
                </a:cubicBezTo>
                <a:cubicBezTo>
                  <a:pt x="9296" y="1867"/>
                  <a:pt x="8691" y="2263"/>
                  <a:pt x="8016" y="2615"/>
                </a:cubicBezTo>
                <a:cubicBezTo>
                  <a:pt x="7670" y="2788"/>
                  <a:pt x="7306" y="2951"/>
                  <a:pt x="6926" y="3097"/>
                </a:cubicBezTo>
                <a:cubicBezTo>
                  <a:pt x="6735" y="3175"/>
                  <a:pt x="6546" y="3244"/>
                  <a:pt x="6355" y="3321"/>
                </a:cubicBezTo>
                <a:cubicBezTo>
                  <a:pt x="6147" y="3391"/>
                  <a:pt x="5957" y="3459"/>
                  <a:pt x="5767" y="3528"/>
                </a:cubicBezTo>
                <a:cubicBezTo>
                  <a:pt x="4988" y="3820"/>
                  <a:pt x="4244" y="4131"/>
                  <a:pt x="3552" y="4457"/>
                </a:cubicBezTo>
                <a:cubicBezTo>
                  <a:pt x="2859" y="4784"/>
                  <a:pt x="2202" y="5137"/>
                  <a:pt x="1648" y="5524"/>
                </a:cubicBezTo>
                <a:cubicBezTo>
                  <a:pt x="1372" y="5722"/>
                  <a:pt x="1129" y="5920"/>
                  <a:pt x="939" y="6135"/>
                </a:cubicBezTo>
                <a:cubicBezTo>
                  <a:pt x="732" y="6350"/>
                  <a:pt x="593" y="6565"/>
                  <a:pt x="506" y="6798"/>
                </a:cubicBezTo>
                <a:cubicBezTo>
                  <a:pt x="438" y="7022"/>
                  <a:pt x="438" y="7254"/>
                  <a:pt x="524" y="7468"/>
                </a:cubicBezTo>
                <a:cubicBezTo>
                  <a:pt x="610" y="7692"/>
                  <a:pt x="783" y="7907"/>
                  <a:pt x="1043" y="8097"/>
                </a:cubicBezTo>
                <a:cubicBezTo>
                  <a:pt x="1285" y="8286"/>
                  <a:pt x="1724" y="8236"/>
                  <a:pt x="1925" y="8621"/>
                </a:cubicBezTo>
                <a:cubicBezTo>
                  <a:pt x="2127" y="9007"/>
                  <a:pt x="1871" y="10281"/>
                  <a:pt x="2252" y="10410"/>
                </a:cubicBezTo>
                <a:cubicBezTo>
                  <a:pt x="1940" y="10642"/>
                  <a:pt x="1707" y="10265"/>
                  <a:pt x="1589" y="10000"/>
                </a:cubicBezTo>
                <a:cubicBezTo>
                  <a:pt x="1471" y="9735"/>
                  <a:pt x="1908" y="8992"/>
                  <a:pt x="1545" y="8820"/>
                </a:cubicBezTo>
                <a:cubicBezTo>
                  <a:pt x="1198" y="8639"/>
                  <a:pt x="870" y="8450"/>
                  <a:pt x="610" y="8226"/>
                </a:cubicBezTo>
                <a:cubicBezTo>
                  <a:pt x="333" y="8010"/>
                  <a:pt x="143" y="7770"/>
                  <a:pt x="56" y="7512"/>
                </a:cubicBezTo>
                <a:cubicBezTo>
                  <a:pt x="-30" y="7262"/>
                  <a:pt x="-13" y="7004"/>
                  <a:pt x="91" y="6754"/>
                </a:cubicBezTo>
                <a:cubicBezTo>
                  <a:pt x="178" y="6505"/>
                  <a:pt x="350" y="6272"/>
                  <a:pt x="575" y="6049"/>
                </a:cubicBezTo>
                <a:cubicBezTo>
                  <a:pt x="801" y="5825"/>
                  <a:pt x="1060" y="5619"/>
                  <a:pt x="1354" y="5421"/>
                </a:cubicBezTo>
                <a:cubicBezTo>
                  <a:pt x="1943" y="5025"/>
                  <a:pt x="2634" y="4672"/>
                  <a:pt x="3344" y="4345"/>
                </a:cubicBezTo>
                <a:cubicBezTo>
                  <a:pt x="4071" y="4027"/>
                  <a:pt x="4849" y="3726"/>
                  <a:pt x="5628" y="3442"/>
                </a:cubicBezTo>
                <a:lnTo>
                  <a:pt x="6233" y="3236"/>
                </a:lnTo>
                <a:lnTo>
                  <a:pt x="6823" y="3029"/>
                </a:lnTo>
                <a:cubicBezTo>
                  <a:pt x="7203" y="2883"/>
                  <a:pt x="7566" y="2728"/>
                  <a:pt x="7912" y="2564"/>
                </a:cubicBezTo>
                <a:cubicBezTo>
                  <a:pt x="8604" y="2228"/>
                  <a:pt x="9210" y="1841"/>
                  <a:pt x="9591" y="1403"/>
                </a:cubicBezTo>
                <a:cubicBezTo>
                  <a:pt x="9781" y="1187"/>
                  <a:pt x="9920" y="955"/>
                  <a:pt x="9954" y="714"/>
                </a:cubicBezTo>
                <a:cubicBezTo>
                  <a:pt x="9989" y="593"/>
                  <a:pt x="9989" y="473"/>
                  <a:pt x="9954" y="353"/>
                </a:cubicBezTo>
                <a:cubicBezTo>
                  <a:pt x="9937" y="232"/>
                  <a:pt x="9903" y="111"/>
                  <a:pt x="9815" y="0"/>
                </a:cubicBezTo>
                <a:close/>
              </a:path>
            </a:pathLst>
          </a:custGeom>
          <a:solidFill>
            <a:schemeClr val="tx1">
              <a:lumMod val="90000"/>
              <a:lumOff val="10000"/>
            </a:schemeClr>
          </a:solidFill>
          <a:ln>
            <a:noFill/>
          </a:ln>
        </p:spPr>
        <p:txBody>
          <a:bodyPr vert="horz" wrap="square" lIns="91440" tIns="45720" rIns="91440" bIns="45720" numCol="1" anchor="t" anchorCtr="0" compatLnSpc="1"/>
          <a:lstStyle/>
          <a:p>
            <a:endParaRPr lang="en-US"/>
          </a:p>
        </p:txBody>
      </p:sp>
      <p:sp>
        <p:nvSpPr>
          <p:cNvPr id="186" name="Freeform 186"/>
          <p:cNvSpPr/>
          <p:nvPr/>
        </p:nvSpPr>
        <p:spPr bwMode="auto">
          <a:xfrm rot="18000000">
            <a:off x="2402956" y="2813528"/>
            <a:ext cx="1330629" cy="1850261"/>
          </a:xfrm>
          <a:custGeom>
            <a:avLst/>
            <a:gdLst>
              <a:gd name="T0" fmla="*/ 203 w 412"/>
              <a:gd name="T1" fmla="*/ 81 h 573"/>
              <a:gd name="T2" fmla="*/ 188 w 412"/>
              <a:gd name="T3" fmla="*/ 0 h 573"/>
              <a:gd name="T4" fmla="*/ 186 w 412"/>
              <a:gd name="T5" fmla="*/ 0 h 573"/>
              <a:gd name="T6" fmla="*/ 185 w 412"/>
              <a:gd name="T7" fmla="*/ 24 h 573"/>
              <a:gd name="T8" fmla="*/ 184 w 412"/>
              <a:gd name="T9" fmla="*/ 42 h 573"/>
              <a:gd name="T10" fmla="*/ 179 w 412"/>
              <a:gd name="T11" fmla="*/ 83 h 573"/>
              <a:gd name="T12" fmla="*/ 213 w 412"/>
              <a:gd name="T13" fmla="*/ 572 h 573"/>
              <a:gd name="T14" fmla="*/ 214 w 412"/>
              <a:gd name="T15" fmla="*/ 573 h 573"/>
              <a:gd name="T16" fmla="*/ 214 w 412"/>
              <a:gd name="T17" fmla="*/ 573 h 573"/>
              <a:gd name="T18" fmla="*/ 214 w 412"/>
              <a:gd name="T19" fmla="*/ 573 h 573"/>
              <a:gd name="T20" fmla="*/ 214 w 412"/>
              <a:gd name="T21" fmla="*/ 573 h 573"/>
              <a:gd name="T22" fmla="*/ 219 w 412"/>
              <a:gd name="T23" fmla="*/ 572 h 573"/>
              <a:gd name="T24" fmla="*/ 203 w 412"/>
              <a:gd name="T25" fmla="*/ 81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2" h="573">
                <a:moveTo>
                  <a:pt x="203" y="81"/>
                </a:moveTo>
                <a:cubicBezTo>
                  <a:pt x="195" y="52"/>
                  <a:pt x="190" y="24"/>
                  <a:pt x="188" y="0"/>
                </a:cubicBezTo>
                <a:cubicBezTo>
                  <a:pt x="187" y="0"/>
                  <a:pt x="187" y="0"/>
                  <a:pt x="186" y="0"/>
                </a:cubicBezTo>
                <a:cubicBezTo>
                  <a:pt x="186" y="7"/>
                  <a:pt x="186" y="16"/>
                  <a:pt x="185" y="24"/>
                </a:cubicBezTo>
                <a:cubicBezTo>
                  <a:pt x="185" y="30"/>
                  <a:pt x="185" y="36"/>
                  <a:pt x="184" y="42"/>
                </a:cubicBezTo>
                <a:cubicBezTo>
                  <a:pt x="183" y="55"/>
                  <a:pt x="182" y="69"/>
                  <a:pt x="179" y="83"/>
                </a:cubicBezTo>
                <a:cubicBezTo>
                  <a:pt x="162" y="182"/>
                  <a:pt x="0" y="487"/>
                  <a:pt x="213" y="572"/>
                </a:cubicBezTo>
                <a:cubicBezTo>
                  <a:pt x="214" y="573"/>
                  <a:pt x="214" y="573"/>
                  <a:pt x="214" y="573"/>
                </a:cubicBezTo>
                <a:cubicBezTo>
                  <a:pt x="214" y="573"/>
                  <a:pt x="214" y="573"/>
                  <a:pt x="214" y="573"/>
                </a:cubicBezTo>
                <a:cubicBezTo>
                  <a:pt x="214" y="573"/>
                  <a:pt x="214" y="573"/>
                  <a:pt x="214" y="573"/>
                </a:cubicBezTo>
                <a:cubicBezTo>
                  <a:pt x="214" y="573"/>
                  <a:pt x="214" y="573"/>
                  <a:pt x="214" y="573"/>
                </a:cubicBezTo>
                <a:cubicBezTo>
                  <a:pt x="219" y="572"/>
                  <a:pt x="219" y="572"/>
                  <a:pt x="219" y="572"/>
                </a:cubicBezTo>
                <a:cubicBezTo>
                  <a:pt x="412" y="465"/>
                  <a:pt x="230" y="180"/>
                  <a:pt x="203" y="81"/>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89" name="Freeform 189"/>
          <p:cNvSpPr/>
          <p:nvPr/>
        </p:nvSpPr>
        <p:spPr bwMode="auto">
          <a:xfrm rot="18000000">
            <a:off x="2354878" y="4398896"/>
            <a:ext cx="1831703" cy="1325061"/>
          </a:xfrm>
          <a:custGeom>
            <a:avLst/>
            <a:gdLst>
              <a:gd name="T0" fmla="*/ 567 w 567"/>
              <a:gd name="T1" fmla="*/ 216 h 410"/>
              <a:gd name="T2" fmla="*/ 567 w 567"/>
              <a:gd name="T3" fmla="*/ 211 h 410"/>
              <a:gd name="T4" fmla="*/ 83 w 567"/>
              <a:gd name="T5" fmla="*/ 128 h 410"/>
              <a:gd name="T6" fmla="*/ 0 w 567"/>
              <a:gd name="T7" fmla="*/ 127 h 410"/>
              <a:gd name="T8" fmla="*/ 0 w 567"/>
              <a:gd name="T9" fmla="*/ 128 h 410"/>
              <a:gd name="T10" fmla="*/ 23 w 567"/>
              <a:gd name="T11" fmla="*/ 134 h 410"/>
              <a:gd name="T12" fmla="*/ 41 w 567"/>
              <a:gd name="T13" fmla="*/ 139 h 410"/>
              <a:gd name="T14" fmla="*/ 81 w 567"/>
              <a:gd name="T15" fmla="*/ 152 h 410"/>
              <a:gd name="T16" fmla="*/ 567 w 567"/>
              <a:gd name="T17"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410">
                <a:moveTo>
                  <a:pt x="567" y="216"/>
                </a:moveTo>
                <a:cubicBezTo>
                  <a:pt x="567" y="211"/>
                  <a:pt x="567" y="211"/>
                  <a:pt x="567" y="211"/>
                </a:cubicBezTo>
                <a:cubicBezTo>
                  <a:pt x="502" y="0"/>
                  <a:pt x="185" y="122"/>
                  <a:pt x="83" y="128"/>
                </a:cubicBezTo>
                <a:cubicBezTo>
                  <a:pt x="53" y="130"/>
                  <a:pt x="25" y="129"/>
                  <a:pt x="0" y="127"/>
                </a:cubicBezTo>
                <a:cubicBezTo>
                  <a:pt x="0" y="127"/>
                  <a:pt x="0" y="128"/>
                  <a:pt x="0" y="128"/>
                </a:cubicBezTo>
                <a:cubicBezTo>
                  <a:pt x="7" y="130"/>
                  <a:pt x="15" y="132"/>
                  <a:pt x="23" y="134"/>
                </a:cubicBezTo>
                <a:cubicBezTo>
                  <a:pt x="29" y="136"/>
                  <a:pt x="35" y="137"/>
                  <a:pt x="41" y="139"/>
                </a:cubicBezTo>
                <a:cubicBezTo>
                  <a:pt x="54" y="143"/>
                  <a:pt x="67" y="147"/>
                  <a:pt x="81" y="152"/>
                </a:cubicBezTo>
                <a:cubicBezTo>
                  <a:pt x="174" y="189"/>
                  <a:pt x="441" y="410"/>
                  <a:pt x="567" y="216"/>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2" name="Freeform 192"/>
          <p:cNvSpPr/>
          <p:nvPr/>
        </p:nvSpPr>
        <p:spPr bwMode="auto">
          <a:xfrm rot="18000000">
            <a:off x="3512623" y="4219202"/>
            <a:ext cx="493650" cy="358175"/>
          </a:xfrm>
          <a:custGeom>
            <a:avLst/>
            <a:gdLst>
              <a:gd name="T0" fmla="*/ 153 w 153"/>
              <a:gd name="T1" fmla="*/ 48 h 111"/>
              <a:gd name="T2" fmla="*/ 152 w 153"/>
              <a:gd name="T3" fmla="*/ 47 h 111"/>
              <a:gd name="T4" fmla="*/ 21 w 153"/>
              <a:gd name="T5" fmla="*/ 78 h 111"/>
              <a:gd name="T6" fmla="*/ 0 w 153"/>
              <a:gd name="T7" fmla="*/ 87 h 111"/>
              <a:gd name="T8" fmla="*/ 0 w 153"/>
              <a:gd name="T9" fmla="*/ 87 h 111"/>
              <a:gd name="T10" fmla="*/ 23 w 153"/>
              <a:gd name="T11" fmla="*/ 85 h 111"/>
              <a:gd name="T12" fmla="*/ 153 w 153"/>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153" h="111">
                <a:moveTo>
                  <a:pt x="153" y="48"/>
                </a:moveTo>
                <a:cubicBezTo>
                  <a:pt x="152" y="47"/>
                  <a:pt x="152" y="47"/>
                  <a:pt x="152" y="47"/>
                </a:cubicBezTo>
                <a:cubicBezTo>
                  <a:pt x="113" y="0"/>
                  <a:pt x="46" y="66"/>
                  <a:pt x="21" y="78"/>
                </a:cubicBezTo>
                <a:cubicBezTo>
                  <a:pt x="13" y="82"/>
                  <a:pt x="6" y="85"/>
                  <a:pt x="0" y="87"/>
                </a:cubicBezTo>
                <a:cubicBezTo>
                  <a:pt x="0" y="87"/>
                  <a:pt x="0" y="87"/>
                  <a:pt x="0" y="87"/>
                </a:cubicBezTo>
                <a:cubicBezTo>
                  <a:pt x="6" y="86"/>
                  <a:pt x="14" y="85"/>
                  <a:pt x="23" y="85"/>
                </a:cubicBezTo>
                <a:cubicBezTo>
                  <a:pt x="50" y="84"/>
                  <a:pt x="142" y="111"/>
                  <a:pt x="153" y="48"/>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5" name="Freeform 195"/>
          <p:cNvSpPr/>
          <p:nvPr/>
        </p:nvSpPr>
        <p:spPr bwMode="auto">
          <a:xfrm rot="18000000">
            <a:off x="3920377" y="4088432"/>
            <a:ext cx="367454" cy="510353"/>
          </a:xfrm>
          <a:custGeom>
            <a:avLst/>
            <a:gdLst>
              <a:gd name="T0" fmla="*/ 55 w 114"/>
              <a:gd name="T1" fmla="*/ 0 h 158"/>
              <a:gd name="T2" fmla="*/ 55 w 114"/>
              <a:gd name="T3" fmla="*/ 0 h 158"/>
              <a:gd name="T4" fmla="*/ 53 w 114"/>
              <a:gd name="T5" fmla="*/ 0 h 158"/>
              <a:gd name="T6" fmla="*/ 58 w 114"/>
              <a:gd name="T7" fmla="*/ 135 h 158"/>
              <a:gd name="T8" fmla="*/ 62 w 114"/>
              <a:gd name="T9" fmla="*/ 158 h 158"/>
              <a:gd name="T10" fmla="*/ 62 w 114"/>
              <a:gd name="T11" fmla="*/ 158 h 158"/>
              <a:gd name="T12" fmla="*/ 64 w 114"/>
              <a:gd name="T13" fmla="*/ 135 h 158"/>
              <a:gd name="T14" fmla="*/ 55 w 114"/>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58">
                <a:moveTo>
                  <a:pt x="55" y="0"/>
                </a:moveTo>
                <a:cubicBezTo>
                  <a:pt x="55" y="0"/>
                  <a:pt x="55" y="0"/>
                  <a:pt x="55" y="0"/>
                </a:cubicBezTo>
                <a:cubicBezTo>
                  <a:pt x="53" y="0"/>
                  <a:pt x="53" y="0"/>
                  <a:pt x="53" y="0"/>
                </a:cubicBezTo>
                <a:cubicBezTo>
                  <a:pt x="0" y="29"/>
                  <a:pt x="50" y="108"/>
                  <a:pt x="58" y="135"/>
                </a:cubicBezTo>
                <a:cubicBezTo>
                  <a:pt x="60" y="143"/>
                  <a:pt x="61" y="151"/>
                  <a:pt x="62" y="158"/>
                </a:cubicBezTo>
                <a:cubicBezTo>
                  <a:pt x="62" y="158"/>
                  <a:pt x="62" y="158"/>
                  <a:pt x="62" y="158"/>
                </a:cubicBezTo>
                <a:cubicBezTo>
                  <a:pt x="62" y="151"/>
                  <a:pt x="63" y="143"/>
                  <a:pt x="64" y="135"/>
                </a:cubicBezTo>
                <a:cubicBezTo>
                  <a:pt x="69" y="107"/>
                  <a:pt x="114" y="23"/>
                  <a:pt x="55" y="0"/>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8" name="Freeform 198"/>
          <p:cNvSpPr/>
          <p:nvPr/>
        </p:nvSpPr>
        <p:spPr bwMode="auto">
          <a:xfrm rot="18000000">
            <a:off x="3753465" y="3789574"/>
            <a:ext cx="508497" cy="358175"/>
          </a:xfrm>
          <a:custGeom>
            <a:avLst/>
            <a:gdLst>
              <a:gd name="T0" fmla="*/ 134 w 157"/>
              <a:gd name="T1" fmla="*/ 69 h 111"/>
              <a:gd name="T2" fmla="*/ 2 w 157"/>
              <a:gd name="T3" fmla="*/ 49 h 111"/>
              <a:gd name="T4" fmla="*/ 0 w 157"/>
              <a:gd name="T5" fmla="*/ 52 h 111"/>
              <a:gd name="T6" fmla="*/ 0 w 157"/>
              <a:gd name="T7" fmla="*/ 52 h 111"/>
              <a:gd name="T8" fmla="*/ 0 w 157"/>
              <a:gd name="T9" fmla="*/ 52 h 111"/>
              <a:gd name="T10" fmla="*/ 0 w 157"/>
              <a:gd name="T11" fmla="*/ 52 h 111"/>
              <a:gd name="T12" fmla="*/ 0 w 157"/>
              <a:gd name="T13" fmla="*/ 53 h 111"/>
              <a:gd name="T14" fmla="*/ 134 w 157"/>
              <a:gd name="T15" fmla="*/ 76 h 111"/>
              <a:gd name="T16" fmla="*/ 157 w 157"/>
              <a:gd name="T17" fmla="*/ 76 h 111"/>
              <a:gd name="T18" fmla="*/ 157 w 157"/>
              <a:gd name="T19" fmla="*/ 76 h 111"/>
              <a:gd name="T20" fmla="*/ 134 w 157"/>
              <a:gd name="T21" fmla="*/ 6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1">
                <a:moveTo>
                  <a:pt x="134" y="69"/>
                </a:moveTo>
                <a:cubicBezTo>
                  <a:pt x="109" y="59"/>
                  <a:pt x="38" y="0"/>
                  <a:pt x="2" y="49"/>
                </a:cubicBezTo>
                <a:cubicBezTo>
                  <a:pt x="1" y="50"/>
                  <a:pt x="1" y="51"/>
                  <a:pt x="0" y="52"/>
                </a:cubicBezTo>
                <a:cubicBezTo>
                  <a:pt x="0" y="52"/>
                  <a:pt x="0" y="52"/>
                  <a:pt x="0" y="52"/>
                </a:cubicBezTo>
                <a:cubicBezTo>
                  <a:pt x="0" y="52"/>
                  <a:pt x="0" y="52"/>
                  <a:pt x="0" y="52"/>
                </a:cubicBezTo>
                <a:cubicBezTo>
                  <a:pt x="0" y="52"/>
                  <a:pt x="0" y="52"/>
                  <a:pt x="0" y="52"/>
                </a:cubicBezTo>
                <a:cubicBezTo>
                  <a:pt x="0" y="53"/>
                  <a:pt x="0" y="53"/>
                  <a:pt x="0" y="53"/>
                </a:cubicBezTo>
                <a:cubicBezTo>
                  <a:pt x="18" y="111"/>
                  <a:pt x="106" y="78"/>
                  <a:pt x="134" y="76"/>
                </a:cubicBezTo>
                <a:cubicBezTo>
                  <a:pt x="142" y="75"/>
                  <a:pt x="150" y="76"/>
                  <a:pt x="157" y="76"/>
                </a:cubicBezTo>
                <a:cubicBezTo>
                  <a:pt x="157" y="76"/>
                  <a:pt x="157" y="76"/>
                  <a:pt x="157" y="76"/>
                </a:cubicBezTo>
                <a:cubicBezTo>
                  <a:pt x="150" y="74"/>
                  <a:pt x="142" y="72"/>
                  <a:pt x="134" y="69"/>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9" name="Freeform 199"/>
          <p:cNvSpPr/>
          <p:nvPr/>
        </p:nvSpPr>
        <p:spPr bwMode="auto">
          <a:xfrm rot="18000000">
            <a:off x="6128844" y="2512425"/>
            <a:ext cx="909890" cy="6806243"/>
          </a:xfrm>
          <a:custGeom>
            <a:avLst/>
            <a:gdLst>
              <a:gd name="T0" fmla="*/ 126 w 496"/>
              <a:gd name="T1" fmla="*/ 0 h 1866"/>
              <a:gd name="T2" fmla="*/ 195 w 496"/>
              <a:gd name="T3" fmla="*/ 74 h 1866"/>
              <a:gd name="T4" fmla="*/ 232 w 496"/>
              <a:gd name="T5" fmla="*/ 131 h 1866"/>
              <a:gd name="T6" fmla="*/ 275 w 496"/>
              <a:gd name="T7" fmla="*/ 261 h 1866"/>
              <a:gd name="T8" fmla="*/ 261 w 496"/>
              <a:gd name="T9" fmla="*/ 533 h 1866"/>
              <a:gd name="T10" fmla="*/ 222 w 496"/>
              <a:gd name="T11" fmla="*/ 664 h 1866"/>
              <a:gd name="T12" fmla="*/ 197 w 496"/>
              <a:gd name="T13" fmla="*/ 728 h 1866"/>
              <a:gd name="T14" fmla="*/ 171 w 496"/>
              <a:gd name="T15" fmla="*/ 791 h 1866"/>
              <a:gd name="T16" fmla="*/ 85 w 496"/>
              <a:gd name="T17" fmla="*/ 1048 h 1866"/>
              <a:gd name="T18" fmla="*/ 38 w 496"/>
              <a:gd name="T19" fmla="*/ 1313 h 1866"/>
              <a:gd name="T20" fmla="*/ 41 w 496"/>
              <a:gd name="T21" fmla="*/ 1446 h 1866"/>
              <a:gd name="T22" fmla="*/ 72 w 496"/>
              <a:gd name="T23" fmla="*/ 1573 h 1866"/>
              <a:gd name="T24" fmla="*/ 139 w 496"/>
              <a:gd name="T25" fmla="*/ 1681 h 1866"/>
              <a:gd name="T26" fmla="*/ 242 w 496"/>
              <a:gd name="T27" fmla="*/ 1756 h 1866"/>
              <a:gd name="T28" fmla="*/ 365 w 496"/>
              <a:gd name="T29" fmla="*/ 1797 h 1866"/>
              <a:gd name="T30" fmla="*/ 496 w 496"/>
              <a:gd name="T31" fmla="*/ 1811 h 1866"/>
              <a:gd name="T32" fmla="*/ 493 w 496"/>
              <a:gd name="T33" fmla="*/ 1866 h 1866"/>
              <a:gd name="T34" fmla="*/ 354 w 496"/>
              <a:gd name="T35" fmla="*/ 1847 h 1866"/>
              <a:gd name="T36" fmla="*/ 220 w 496"/>
              <a:gd name="T37" fmla="*/ 1799 h 1866"/>
              <a:gd name="T38" fmla="*/ 107 w 496"/>
              <a:gd name="T39" fmla="*/ 1710 h 1866"/>
              <a:gd name="T40" fmla="*/ 34 w 496"/>
              <a:gd name="T41" fmla="*/ 1587 h 1866"/>
              <a:gd name="T42" fmla="*/ 4 w 496"/>
              <a:gd name="T43" fmla="*/ 1449 h 1866"/>
              <a:gd name="T44" fmla="*/ 4 w 496"/>
              <a:gd name="T45" fmla="*/ 1310 h 1866"/>
              <a:gd name="T46" fmla="*/ 59 w 496"/>
              <a:gd name="T47" fmla="*/ 1040 h 1866"/>
              <a:gd name="T48" fmla="*/ 152 w 496"/>
              <a:gd name="T49" fmla="*/ 783 h 1866"/>
              <a:gd name="T50" fmla="*/ 180 w 496"/>
              <a:gd name="T51" fmla="*/ 721 h 1866"/>
              <a:gd name="T52" fmla="*/ 206 w 496"/>
              <a:gd name="T53" fmla="*/ 658 h 1866"/>
              <a:gd name="T54" fmla="*/ 248 w 496"/>
              <a:gd name="T55" fmla="*/ 530 h 1866"/>
              <a:gd name="T56" fmla="*/ 268 w 496"/>
              <a:gd name="T57" fmla="*/ 262 h 1866"/>
              <a:gd name="T58" fmla="*/ 229 w 496"/>
              <a:gd name="T59" fmla="*/ 133 h 1866"/>
              <a:gd name="T60" fmla="*/ 194 w 496"/>
              <a:gd name="T61" fmla="*/ 75 h 1866"/>
              <a:gd name="T62" fmla="*/ 126 w 496"/>
              <a:gd name="T63" fmla="*/ 0 h 1866"/>
              <a:gd name="connsiteX0" fmla="*/ 2520 w 9980"/>
              <a:gd name="connsiteY0" fmla="*/ 0 h 10008"/>
              <a:gd name="connsiteX1" fmla="*/ 3911 w 9980"/>
              <a:gd name="connsiteY1" fmla="*/ 397 h 10008"/>
              <a:gd name="connsiteX2" fmla="*/ 4657 w 9980"/>
              <a:gd name="connsiteY2" fmla="*/ 702 h 10008"/>
              <a:gd name="connsiteX3" fmla="*/ 5524 w 9980"/>
              <a:gd name="connsiteY3" fmla="*/ 1399 h 10008"/>
              <a:gd name="connsiteX4" fmla="*/ 5242 w 9980"/>
              <a:gd name="connsiteY4" fmla="*/ 2856 h 10008"/>
              <a:gd name="connsiteX5" fmla="*/ 4456 w 9980"/>
              <a:gd name="connsiteY5" fmla="*/ 3558 h 10008"/>
              <a:gd name="connsiteX6" fmla="*/ 3952 w 9980"/>
              <a:gd name="connsiteY6" fmla="*/ 3901 h 10008"/>
              <a:gd name="connsiteX7" fmla="*/ 3428 w 9980"/>
              <a:gd name="connsiteY7" fmla="*/ 4239 h 10008"/>
              <a:gd name="connsiteX8" fmla="*/ 1694 w 9980"/>
              <a:gd name="connsiteY8" fmla="*/ 5616 h 10008"/>
              <a:gd name="connsiteX9" fmla="*/ 746 w 9980"/>
              <a:gd name="connsiteY9" fmla="*/ 7036 h 10008"/>
              <a:gd name="connsiteX10" fmla="*/ 807 w 9980"/>
              <a:gd name="connsiteY10" fmla="*/ 7749 h 10008"/>
              <a:gd name="connsiteX11" fmla="*/ 1432 w 9980"/>
              <a:gd name="connsiteY11" fmla="*/ 8430 h 10008"/>
              <a:gd name="connsiteX12" fmla="*/ 2782 w 9980"/>
              <a:gd name="connsiteY12" fmla="*/ 9009 h 10008"/>
              <a:gd name="connsiteX13" fmla="*/ 4859 w 9980"/>
              <a:gd name="connsiteY13" fmla="*/ 9411 h 10008"/>
              <a:gd name="connsiteX14" fmla="*/ 7339 w 9980"/>
              <a:gd name="connsiteY14" fmla="*/ 9630 h 10008"/>
              <a:gd name="connsiteX15" fmla="*/ 9980 w 9980"/>
              <a:gd name="connsiteY15" fmla="*/ 9705 h 10008"/>
              <a:gd name="connsiteX16" fmla="*/ 9920 w 9980"/>
              <a:gd name="connsiteY16" fmla="*/ 10000 h 10008"/>
              <a:gd name="connsiteX17" fmla="*/ 7117 w 9980"/>
              <a:gd name="connsiteY17" fmla="*/ 9898 h 10008"/>
              <a:gd name="connsiteX18" fmla="*/ 1989 w 9980"/>
              <a:gd name="connsiteY18" fmla="*/ 9977 h 10008"/>
              <a:gd name="connsiteX19" fmla="*/ 2137 w 9980"/>
              <a:gd name="connsiteY19" fmla="*/ 9164 h 10008"/>
              <a:gd name="connsiteX20" fmla="*/ 665 w 9980"/>
              <a:gd name="connsiteY20" fmla="*/ 8505 h 10008"/>
              <a:gd name="connsiteX21" fmla="*/ 61 w 9980"/>
              <a:gd name="connsiteY21" fmla="*/ 7765 h 10008"/>
              <a:gd name="connsiteX22" fmla="*/ 61 w 9980"/>
              <a:gd name="connsiteY22" fmla="*/ 7020 h 10008"/>
              <a:gd name="connsiteX23" fmla="*/ 1170 w 9980"/>
              <a:gd name="connsiteY23" fmla="*/ 5573 h 10008"/>
              <a:gd name="connsiteX24" fmla="*/ 3045 w 9980"/>
              <a:gd name="connsiteY24" fmla="*/ 4196 h 10008"/>
              <a:gd name="connsiteX25" fmla="*/ 3609 w 9980"/>
              <a:gd name="connsiteY25" fmla="*/ 3864 h 10008"/>
              <a:gd name="connsiteX26" fmla="*/ 4133 w 9980"/>
              <a:gd name="connsiteY26" fmla="*/ 3526 h 10008"/>
              <a:gd name="connsiteX27" fmla="*/ 4980 w 9980"/>
              <a:gd name="connsiteY27" fmla="*/ 2840 h 10008"/>
              <a:gd name="connsiteX28" fmla="*/ 5383 w 9980"/>
              <a:gd name="connsiteY28" fmla="*/ 1404 h 10008"/>
              <a:gd name="connsiteX29" fmla="*/ 4597 w 9980"/>
              <a:gd name="connsiteY29" fmla="*/ 713 h 10008"/>
              <a:gd name="connsiteX30" fmla="*/ 3891 w 9980"/>
              <a:gd name="connsiteY30" fmla="*/ 402 h 10008"/>
              <a:gd name="connsiteX31" fmla="*/ 2520 w 9980"/>
              <a:gd name="connsiteY31" fmla="*/ 0 h 10008"/>
              <a:gd name="connsiteX0-1" fmla="*/ 2525 w 10000"/>
              <a:gd name="connsiteY0-2" fmla="*/ 0 h 10000"/>
              <a:gd name="connsiteX1-3" fmla="*/ 3919 w 10000"/>
              <a:gd name="connsiteY1-4" fmla="*/ 397 h 10000"/>
              <a:gd name="connsiteX2-5" fmla="*/ 4666 w 10000"/>
              <a:gd name="connsiteY2-6" fmla="*/ 701 h 10000"/>
              <a:gd name="connsiteX3-7" fmla="*/ 5535 w 10000"/>
              <a:gd name="connsiteY3-8" fmla="*/ 1398 h 10000"/>
              <a:gd name="connsiteX4-9" fmla="*/ 5253 w 10000"/>
              <a:gd name="connsiteY4-10" fmla="*/ 2854 h 10000"/>
              <a:gd name="connsiteX5-11" fmla="*/ 4465 w 10000"/>
              <a:gd name="connsiteY5-12" fmla="*/ 3555 h 10000"/>
              <a:gd name="connsiteX6-13" fmla="*/ 3960 w 10000"/>
              <a:gd name="connsiteY6-14" fmla="*/ 3898 h 10000"/>
              <a:gd name="connsiteX7-15" fmla="*/ 3435 w 10000"/>
              <a:gd name="connsiteY7-16" fmla="*/ 4236 h 10000"/>
              <a:gd name="connsiteX8-17" fmla="*/ 1697 w 10000"/>
              <a:gd name="connsiteY8-18" fmla="*/ 5612 h 10000"/>
              <a:gd name="connsiteX9-19" fmla="*/ 747 w 10000"/>
              <a:gd name="connsiteY9-20" fmla="*/ 7030 h 10000"/>
              <a:gd name="connsiteX10-21" fmla="*/ 809 w 10000"/>
              <a:gd name="connsiteY10-22" fmla="*/ 7743 h 10000"/>
              <a:gd name="connsiteX11-23" fmla="*/ 1435 w 10000"/>
              <a:gd name="connsiteY11-24" fmla="*/ 8423 h 10000"/>
              <a:gd name="connsiteX12-25" fmla="*/ 2788 w 10000"/>
              <a:gd name="connsiteY12-26" fmla="*/ 9002 h 10000"/>
              <a:gd name="connsiteX13-27" fmla="*/ 3005 w 10000"/>
              <a:gd name="connsiteY13-28" fmla="*/ 9810 h 10000"/>
              <a:gd name="connsiteX14-29" fmla="*/ 7354 w 10000"/>
              <a:gd name="connsiteY14-30" fmla="*/ 9622 h 10000"/>
              <a:gd name="connsiteX15-31" fmla="*/ 10000 w 10000"/>
              <a:gd name="connsiteY15-32" fmla="*/ 9697 h 10000"/>
              <a:gd name="connsiteX16-33" fmla="*/ 9940 w 10000"/>
              <a:gd name="connsiteY16-34" fmla="*/ 9992 h 10000"/>
              <a:gd name="connsiteX17-35" fmla="*/ 7131 w 10000"/>
              <a:gd name="connsiteY17-36" fmla="*/ 9890 h 10000"/>
              <a:gd name="connsiteX18-37" fmla="*/ 1993 w 10000"/>
              <a:gd name="connsiteY18-38" fmla="*/ 9969 h 10000"/>
              <a:gd name="connsiteX19-39" fmla="*/ 2141 w 10000"/>
              <a:gd name="connsiteY19-40" fmla="*/ 9157 h 10000"/>
              <a:gd name="connsiteX20-41" fmla="*/ 666 w 10000"/>
              <a:gd name="connsiteY20-42" fmla="*/ 8498 h 10000"/>
              <a:gd name="connsiteX21-43" fmla="*/ 61 w 10000"/>
              <a:gd name="connsiteY21-44" fmla="*/ 7759 h 10000"/>
              <a:gd name="connsiteX22-45" fmla="*/ 61 w 10000"/>
              <a:gd name="connsiteY22-46" fmla="*/ 7014 h 10000"/>
              <a:gd name="connsiteX23-47" fmla="*/ 1172 w 10000"/>
              <a:gd name="connsiteY23-48" fmla="*/ 5569 h 10000"/>
              <a:gd name="connsiteX24-49" fmla="*/ 3051 w 10000"/>
              <a:gd name="connsiteY24-50" fmla="*/ 4193 h 10000"/>
              <a:gd name="connsiteX25-51" fmla="*/ 3616 w 10000"/>
              <a:gd name="connsiteY25-52" fmla="*/ 3861 h 10000"/>
              <a:gd name="connsiteX26-53" fmla="*/ 4141 w 10000"/>
              <a:gd name="connsiteY26-54" fmla="*/ 3523 h 10000"/>
              <a:gd name="connsiteX27-55" fmla="*/ 4990 w 10000"/>
              <a:gd name="connsiteY27-56" fmla="*/ 2838 h 10000"/>
              <a:gd name="connsiteX28-57" fmla="*/ 5394 w 10000"/>
              <a:gd name="connsiteY28-58" fmla="*/ 1403 h 10000"/>
              <a:gd name="connsiteX29-59" fmla="*/ 4606 w 10000"/>
              <a:gd name="connsiteY29-60" fmla="*/ 712 h 10000"/>
              <a:gd name="connsiteX30-61" fmla="*/ 3899 w 10000"/>
              <a:gd name="connsiteY30-62" fmla="*/ 402 h 10000"/>
              <a:gd name="connsiteX31-63" fmla="*/ 2525 w 10000"/>
              <a:gd name="connsiteY31-64" fmla="*/ 0 h 10000"/>
              <a:gd name="connsiteX0-65" fmla="*/ 2525 w 10470"/>
              <a:gd name="connsiteY0-66" fmla="*/ 0 h 10601"/>
              <a:gd name="connsiteX1-67" fmla="*/ 3919 w 10470"/>
              <a:gd name="connsiteY1-68" fmla="*/ 397 h 10601"/>
              <a:gd name="connsiteX2-69" fmla="*/ 4666 w 10470"/>
              <a:gd name="connsiteY2-70" fmla="*/ 701 h 10601"/>
              <a:gd name="connsiteX3-71" fmla="*/ 5535 w 10470"/>
              <a:gd name="connsiteY3-72" fmla="*/ 1398 h 10601"/>
              <a:gd name="connsiteX4-73" fmla="*/ 5253 w 10470"/>
              <a:gd name="connsiteY4-74" fmla="*/ 2854 h 10601"/>
              <a:gd name="connsiteX5-75" fmla="*/ 4465 w 10470"/>
              <a:gd name="connsiteY5-76" fmla="*/ 3555 h 10601"/>
              <a:gd name="connsiteX6-77" fmla="*/ 3960 w 10470"/>
              <a:gd name="connsiteY6-78" fmla="*/ 3898 h 10601"/>
              <a:gd name="connsiteX7-79" fmla="*/ 3435 w 10470"/>
              <a:gd name="connsiteY7-80" fmla="*/ 4236 h 10601"/>
              <a:gd name="connsiteX8-81" fmla="*/ 1697 w 10470"/>
              <a:gd name="connsiteY8-82" fmla="*/ 5612 h 10601"/>
              <a:gd name="connsiteX9-83" fmla="*/ 747 w 10470"/>
              <a:gd name="connsiteY9-84" fmla="*/ 7030 h 10601"/>
              <a:gd name="connsiteX10-85" fmla="*/ 809 w 10470"/>
              <a:gd name="connsiteY10-86" fmla="*/ 7743 h 10601"/>
              <a:gd name="connsiteX11-87" fmla="*/ 1435 w 10470"/>
              <a:gd name="connsiteY11-88" fmla="*/ 8423 h 10601"/>
              <a:gd name="connsiteX12-89" fmla="*/ 2788 w 10470"/>
              <a:gd name="connsiteY12-90" fmla="*/ 9002 h 10601"/>
              <a:gd name="connsiteX13-91" fmla="*/ 3005 w 10470"/>
              <a:gd name="connsiteY13-92" fmla="*/ 9810 h 10601"/>
              <a:gd name="connsiteX14-93" fmla="*/ 7354 w 10470"/>
              <a:gd name="connsiteY14-94" fmla="*/ 9622 h 10601"/>
              <a:gd name="connsiteX15-95" fmla="*/ 10000 w 10470"/>
              <a:gd name="connsiteY15-96" fmla="*/ 9697 h 10601"/>
              <a:gd name="connsiteX16-97" fmla="*/ 9940 w 10470"/>
              <a:gd name="connsiteY16-98" fmla="*/ 9992 h 10601"/>
              <a:gd name="connsiteX17-99" fmla="*/ 2989 w 10470"/>
              <a:gd name="connsiteY17-100" fmla="*/ 10598 h 10601"/>
              <a:gd name="connsiteX18-101" fmla="*/ 1993 w 10470"/>
              <a:gd name="connsiteY18-102" fmla="*/ 9969 h 10601"/>
              <a:gd name="connsiteX19-103" fmla="*/ 2141 w 10470"/>
              <a:gd name="connsiteY19-104" fmla="*/ 9157 h 10601"/>
              <a:gd name="connsiteX20-105" fmla="*/ 666 w 10470"/>
              <a:gd name="connsiteY20-106" fmla="*/ 8498 h 10601"/>
              <a:gd name="connsiteX21-107" fmla="*/ 61 w 10470"/>
              <a:gd name="connsiteY21-108" fmla="*/ 7759 h 10601"/>
              <a:gd name="connsiteX22-109" fmla="*/ 61 w 10470"/>
              <a:gd name="connsiteY22-110" fmla="*/ 7014 h 10601"/>
              <a:gd name="connsiteX23-111" fmla="*/ 1172 w 10470"/>
              <a:gd name="connsiteY23-112" fmla="*/ 5569 h 10601"/>
              <a:gd name="connsiteX24-113" fmla="*/ 3051 w 10470"/>
              <a:gd name="connsiteY24-114" fmla="*/ 4193 h 10601"/>
              <a:gd name="connsiteX25-115" fmla="*/ 3616 w 10470"/>
              <a:gd name="connsiteY25-116" fmla="*/ 3861 h 10601"/>
              <a:gd name="connsiteX26-117" fmla="*/ 4141 w 10470"/>
              <a:gd name="connsiteY26-118" fmla="*/ 3523 h 10601"/>
              <a:gd name="connsiteX27-119" fmla="*/ 4990 w 10470"/>
              <a:gd name="connsiteY27-120" fmla="*/ 2838 h 10601"/>
              <a:gd name="connsiteX28-121" fmla="*/ 5394 w 10470"/>
              <a:gd name="connsiteY28-122" fmla="*/ 1403 h 10601"/>
              <a:gd name="connsiteX29-123" fmla="*/ 4606 w 10470"/>
              <a:gd name="connsiteY29-124" fmla="*/ 712 h 10601"/>
              <a:gd name="connsiteX30-125" fmla="*/ 3899 w 10470"/>
              <a:gd name="connsiteY30-126" fmla="*/ 402 h 10601"/>
              <a:gd name="connsiteX31-127" fmla="*/ 2525 w 10470"/>
              <a:gd name="connsiteY31-128" fmla="*/ 0 h 10601"/>
              <a:gd name="connsiteX0-129" fmla="*/ 2525 w 10000"/>
              <a:gd name="connsiteY0-130" fmla="*/ 0 h 11301"/>
              <a:gd name="connsiteX1-131" fmla="*/ 3919 w 10000"/>
              <a:gd name="connsiteY1-132" fmla="*/ 397 h 11301"/>
              <a:gd name="connsiteX2-133" fmla="*/ 4666 w 10000"/>
              <a:gd name="connsiteY2-134" fmla="*/ 701 h 11301"/>
              <a:gd name="connsiteX3-135" fmla="*/ 5535 w 10000"/>
              <a:gd name="connsiteY3-136" fmla="*/ 1398 h 11301"/>
              <a:gd name="connsiteX4-137" fmla="*/ 5253 w 10000"/>
              <a:gd name="connsiteY4-138" fmla="*/ 2854 h 11301"/>
              <a:gd name="connsiteX5-139" fmla="*/ 4465 w 10000"/>
              <a:gd name="connsiteY5-140" fmla="*/ 3555 h 11301"/>
              <a:gd name="connsiteX6-141" fmla="*/ 3960 w 10000"/>
              <a:gd name="connsiteY6-142" fmla="*/ 3898 h 11301"/>
              <a:gd name="connsiteX7-143" fmla="*/ 3435 w 10000"/>
              <a:gd name="connsiteY7-144" fmla="*/ 4236 h 11301"/>
              <a:gd name="connsiteX8-145" fmla="*/ 1697 w 10000"/>
              <a:gd name="connsiteY8-146" fmla="*/ 5612 h 11301"/>
              <a:gd name="connsiteX9-147" fmla="*/ 747 w 10000"/>
              <a:gd name="connsiteY9-148" fmla="*/ 7030 h 11301"/>
              <a:gd name="connsiteX10-149" fmla="*/ 809 w 10000"/>
              <a:gd name="connsiteY10-150" fmla="*/ 7743 h 11301"/>
              <a:gd name="connsiteX11-151" fmla="*/ 1435 w 10000"/>
              <a:gd name="connsiteY11-152" fmla="*/ 8423 h 11301"/>
              <a:gd name="connsiteX12-153" fmla="*/ 2788 w 10000"/>
              <a:gd name="connsiteY12-154" fmla="*/ 9002 h 11301"/>
              <a:gd name="connsiteX13-155" fmla="*/ 3005 w 10000"/>
              <a:gd name="connsiteY13-156" fmla="*/ 9810 h 11301"/>
              <a:gd name="connsiteX14-157" fmla="*/ 7354 w 10000"/>
              <a:gd name="connsiteY14-158" fmla="*/ 9622 h 11301"/>
              <a:gd name="connsiteX15-159" fmla="*/ 10000 w 10000"/>
              <a:gd name="connsiteY15-160" fmla="*/ 9697 h 11301"/>
              <a:gd name="connsiteX16-161" fmla="*/ 3583 w 10000"/>
              <a:gd name="connsiteY16-162" fmla="*/ 11282 h 11301"/>
              <a:gd name="connsiteX17-163" fmla="*/ 2989 w 10000"/>
              <a:gd name="connsiteY17-164" fmla="*/ 10598 h 11301"/>
              <a:gd name="connsiteX18-165" fmla="*/ 1993 w 10000"/>
              <a:gd name="connsiteY18-166" fmla="*/ 9969 h 11301"/>
              <a:gd name="connsiteX19-167" fmla="*/ 2141 w 10000"/>
              <a:gd name="connsiteY19-168" fmla="*/ 9157 h 11301"/>
              <a:gd name="connsiteX20-169" fmla="*/ 666 w 10000"/>
              <a:gd name="connsiteY20-170" fmla="*/ 8498 h 11301"/>
              <a:gd name="connsiteX21-171" fmla="*/ 61 w 10000"/>
              <a:gd name="connsiteY21-172" fmla="*/ 7759 h 11301"/>
              <a:gd name="connsiteX22-173" fmla="*/ 61 w 10000"/>
              <a:gd name="connsiteY22-174" fmla="*/ 7014 h 11301"/>
              <a:gd name="connsiteX23-175" fmla="*/ 1172 w 10000"/>
              <a:gd name="connsiteY23-176" fmla="*/ 5569 h 11301"/>
              <a:gd name="connsiteX24-177" fmla="*/ 3051 w 10000"/>
              <a:gd name="connsiteY24-178" fmla="*/ 4193 h 11301"/>
              <a:gd name="connsiteX25-179" fmla="*/ 3616 w 10000"/>
              <a:gd name="connsiteY25-180" fmla="*/ 3861 h 11301"/>
              <a:gd name="connsiteX26-181" fmla="*/ 4141 w 10000"/>
              <a:gd name="connsiteY26-182" fmla="*/ 3523 h 11301"/>
              <a:gd name="connsiteX27-183" fmla="*/ 4990 w 10000"/>
              <a:gd name="connsiteY27-184" fmla="*/ 2838 h 11301"/>
              <a:gd name="connsiteX28-185" fmla="*/ 5394 w 10000"/>
              <a:gd name="connsiteY28-186" fmla="*/ 1403 h 11301"/>
              <a:gd name="connsiteX29-187" fmla="*/ 4606 w 10000"/>
              <a:gd name="connsiteY29-188" fmla="*/ 712 h 11301"/>
              <a:gd name="connsiteX30-189" fmla="*/ 3899 w 10000"/>
              <a:gd name="connsiteY30-190" fmla="*/ 402 h 11301"/>
              <a:gd name="connsiteX31-191" fmla="*/ 2525 w 10000"/>
              <a:gd name="connsiteY31-192" fmla="*/ 0 h 11301"/>
              <a:gd name="connsiteX0-193" fmla="*/ 2525 w 10000"/>
              <a:gd name="connsiteY0-194" fmla="*/ 0 h 11301"/>
              <a:gd name="connsiteX1-195" fmla="*/ 3919 w 10000"/>
              <a:gd name="connsiteY1-196" fmla="*/ 397 h 11301"/>
              <a:gd name="connsiteX2-197" fmla="*/ 4666 w 10000"/>
              <a:gd name="connsiteY2-198" fmla="*/ 701 h 11301"/>
              <a:gd name="connsiteX3-199" fmla="*/ 5535 w 10000"/>
              <a:gd name="connsiteY3-200" fmla="*/ 1398 h 11301"/>
              <a:gd name="connsiteX4-201" fmla="*/ 5253 w 10000"/>
              <a:gd name="connsiteY4-202" fmla="*/ 2854 h 11301"/>
              <a:gd name="connsiteX5-203" fmla="*/ 4465 w 10000"/>
              <a:gd name="connsiteY5-204" fmla="*/ 3555 h 11301"/>
              <a:gd name="connsiteX6-205" fmla="*/ 3960 w 10000"/>
              <a:gd name="connsiteY6-206" fmla="*/ 3898 h 11301"/>
              <a:gd name="connsiteX7-207" fmla="*/ 3435 w 10000"/>
              <a:gd name="connsiteY7-208" fmla="*/ 4236 h 11301"/>
              <a:gd name="connsiteX8-209" fmla="*/ 1697 w 10000"/>
              <a:gd name="connsiteY8-210" fmla="*/ 5612 h 11301"/>
              <a:gd name="connsiteX9-211" fmla="*/ 747 w 10000"/>
              <a:gd name="connsiteY9-212" fmla="*/ 7030 h 11301"/>
              <a:gd name="connsiteX10-213" fmla="*/ 809 w 10000"/>
              <a:gd name="connsiteY10-214" fmla="*/ 7743 h 11301"/>
              <a:gd name="connsiteX11-215" fmla="*/ 1435 w 10000"/>
              <a:gd name="connsiteY11-216" fmla="*/ 8423 h 11301"/>
              <a:gd name="connsiteX12-217" fmla="*/ 2788 w 10000"/>
              <a:gd name="connsiteY12-218" fmla="*/ 9002 h 11301"/>
              <a:gd name="connsiteX13-219" fmla="*/ 3005 w 10000"/>
              <a:gd name="connsiteY13-220" fmla="*/ 9810 h 11301"/>
              <a:gd name="connsiteX14-221" fmla="*/ 4396 w 10000"/>
              <a:gd name="connsiteY14-222" fmla="*/ 10537 h 11301"/>
              <a:gd name="connsiteX15-223" fmla="*/ 10000 w 10000"/>
              <a:gd name="connsiteY15-224" fmla="*/ 9697 h 11301"/>
              <a:gd name="connsiteX16-225" fmla="*/ 3583 w 10000"/>
              <a:gd name="connsiteY16-226" fmla="*/ 11282 h 11301"/>
              <a:gd name="connsiteX17-227" fmla="*/ 2989 w 10000"/>
              <a:gd name="connsiteY17-228" fmla="*/ 10598 h 11301"/>
              <a:gd name="connsiteX18-229" fmla="*/ 1993 w 10000"/>
              <a:gd name="connsiteY18-230" fmla="*/ 9969 h 11301"/>
              <a:gd name="connsiteX19-231" fmla="*/ 2141 w 10000"/>
              <a:gd name="connsiteY19-232" fmla="*/ 9157 h 11301"/>
              <a:gd name="connsiteX20-233" fmla="*/ 666 w 10000"/>
              <a:gd name="connsiteY20-234" fmla="*/ 8498 h 11301"/>
              <a:gd name="connsiteX21-235" fmla="*/ 61 w 10000"/>
              <a:gd name="connsiteY21-236" fmla="*/ 7759 h 11301"/>
              <a:gd name="connsiteX22-237" fmla="*/ 61 w 10000"/>
              <a:gd name="connsiteY22-238" fmla="*/ 7014 h 11301"/>
              <a:gd name="connsiteX23-239" fmla="*/ 1172 w 10000"/>
              <a:gd name="connsiteY23-240" fmla="*/ 5569 h 11301"/>
              <a:gd name="connsiteX24-241" fmla="*/ 3051 w 10000"/>
              <a:gd name="connsiteY24-242" fmla="*/ 4193 h 11301"/>
              <a:gd name="connsiteX25-243" fmla="*/ 3616 w 10000"/>
              <a:gd name="connsiteY25-244" fmla="*/ 3861 h 11301"/>
              <a:gd name="connsiteX26-245" fmla="*/ 4141 w 10000"/>
              <a:gd name="connsiteY26-246" fmla="*/ 3523 h 11301"/>
              <a:gd name="connsiteX27-247" fmla="*/ 4990 w 10000"/>
              <a:gd name="connsiteY27-248" fmla="*/ 2838 h 11301"/>
              <a:gd name="connsiteX28-249" fmla="*/ 5394 w 10000"/>
              <a:gd name="connsiteY28-250" fmla="*/ 1403 h 11301"/>
              <a:gd name="connsiteX29-251" fmla="*/ 4606 w 10000"/>
              <a:gd name="connsiteY29-252" fmla="*/ 712 h 11301"/>
              <a:gd name="connsiteX30-253" fmla="*/ 3899 w 10000"/>
              <a:gd name="connsiteY30-254" fmla="*/ 402 h 11301"/>
              <a:gd name="connsiteX31-255" fmla="*/ 2525 w 10000"/>
              <a:gd name="connsiteY31-256" fmla="*/ 0 h 11301"/>
              <a:gd name="connsiteX0-257" fmla="*/ 2525 w 5686"/>
              <a:gd name="connsiteY0-258" fmla="*/ 0 h 11286"/>
              <a:gd name="connsiteX1-259" fmla="*/ 3919 w 5686"/>
              <a:gd name="connsiteY1-260" fmla="*/ 397 h 11286"/>
              <a:gd name="connsiteX2-261" fmla="*/ 4666 w 5686"/>
              <a:gd name="connsiteY2-262" fmla="*/ 701 h 11286"/>
              <a:gd name="connsiteX3-263" fmla="*/ 5535 w 5686"/>
              <a:gd name="connsiteY3-264" fmla="*/ 1398 h 11286"/>
              <a:gd name="connsiteX4-265" fmla="*/ 5253 w 5686"/>
              <a:gd name="connsiteY4-266" fmla="*/ 2854 h 11286"/>
              <a:gd name="connsiteX5-267" fmla="*/ 4465 w 5686"/>
              <a:gd name="connsiteY5-268" fmla="*/ 3555 h 11286"/>
              <a:gd name="connsiteX6-269" fmla="*/ 3960 w 5686"/>
              <a:gd name="connsiteY6-270" fmla="*/ 3898 h 11286"/>
              <a:gd name="connsiteX7-271" fmla="*/ 3435 w 5686"/>
              <a:gd name="connsiteY7-272" fmla="*/ 4236 h 11286"/>
              <a:gd name="connsiteX8-273" fmla="*/ 1697 w 5686"/>
              <a:gd name="connsiteY8-274" fmla="*/ 5612 h 11286"/>
              <a:gd name="connsiteX9-275" fmla="*/ 747 w 5686"/>
              <a:gd name="connsiteY9-276" fmla="*/ 7030 h 11286"/>
              <a:gd name="connsiteX10-277" fmla="*/ 809 w 5686"/>
              <a:gd name="connsiteY10-278" fmla="*/ 7743 h 11286"/>
              <a:gd name="connsiteX11-279" fmla="*/ 1435 w 5686"/>
              <a:gd name="connsiteY11-280" fmla="*/ 8423 h 11286"/>
              <a:gd name="connsiteX12-281" fmla="*/ 2788 w 5686"/>
              <a:gd name="connsiteY12-282" fmla="*/ 9002 h 11286"/>
              <a:gd name="connsiteX13-283" fmla="*/ 3005 w 5686"/>
              <a:gd name="connsiteY13-284" fmla="*/ 9810 h 11286"/>
              <a:gd name="connsiteX14-285" fmla="*/ 4396 w 5686"/>
              <a:gd name="connsiteY14-286" fmla="*/ 10537 h 11286"/>
              <a:gd name="connsiteX15-287" fmla="*/ 4724 w 5686"/>
              <a:gd name="connsiteY15-288" fmla="*/ 10894 h 11286"/>
              <a:gd name="connsiteX16-289" fmla="*/ 3583 w 5686"/>
              <a:gd name="connsiteY16-290" fmla="*/ 11282 h 11286"/>
              <a:gd name="connsiteX17-291" fmla="*/ 2989 w 5686"/>
              <a:gd name="connsiteY17-292" fmla="*/ 10598 h 11286"/>
              <a:gd name="connsiteX18-293" fmla="*/ 1993 w 5686"/>
              <a:gd name="connsiteY18-294" fmla="*/ 9969 h 11286"/>
              <a:gd name="connsiteX19-295" fmla="*/ 2141 w 5686"/>
              <a:gd name="connsiteY19-296" fmla="*/ 9157 h 11286"/>
              <a:gd name="connsiteX20-297" fmla="*/ 666 w 5686"/>
              <a:gd name="connsiteY20-298" fmla="*/ 8498 h 11286"/>
              <a:gd name="connsiteX21-299" fmla="*/ 61 w 5686"/>
              <a:gd name="connsiteY21-300" fmla="*/ 7759 h 11286"/>
              <a:gd name="connsiteX22-301" fmla="*/ 61 w 5686"/>
              <a:gd name="connsiteY22-302" fmla="*/ 7014 h 11286"/>
              <a:gd name="connsiteX23-303" fmla="*/ 1172 w 5686"/>
              <a:gd name="connsiteY23-304" fmla="*/ 5569 h 11286"/>
              <a:gd name="connsiteX24-305" fmla="*/ 3051 w 5686"/>
              <a:gd name="connsiteY24-306" fmla="*/ 4193 h 11286"/>
              <a:gd name="connsiteX25-307" fmla="*/ 3616 w 5686"/>
              <a:gd name="connsiteY25-308" fmla="*/ 3861 h 11286"/>
              <a:gd name="connsiteX26-309" fmla="*/ 4141 w 5686"/>
              <a:gd name="connsiteY26-310" fmla="*/ 3523 h 11286"/>
              <a:gd name="connsiteX27-311" fmla="*/ 4990 w 5686"/>
              <a:gd name="connsiteY27-312" fmla="*/ 2838 h 11286"/>
              <a:gd name="connsiteX28-313" fmla="*/ 5394 w 5686"/>
              <a:gd name="connsiteY28-314" fmla="*/ 1403 h 11286"/>
              <a:gd name="connsiteX29-315" fmla="*/ 4606 w 5686"/>
              <a:gd name="connsiteY29-316" fmla="*/ 712 h 11286"/>
              <a:gd name="connsiteX30-317" fmla="*/ 3899 w 5686"/>
              <a:gd name="connsiteY30-318" fmla="*/ 402 h 11286"/>
              <a:gd name="connsiteX31-319" fmla="*/ 2525 w 5686"/>
              <a:gd name="connsiteY31-320" fmla="*/ 0 h 112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5686" h="11286">
                <a:moveTo>
                  <a:pt x="2525" y="0"/>
                </a:moveTo>
                <a:cubicBezTo>
                  <a:pt x="2889" y="70"/>
                  <a:pt x="3636" y="300"/>
                  <a:pt x="3919" y="397"/>
                </a:cubicBezTo>
                <a:cubicBezTo>
                  <a:pt x="4202" y="488"/>
                  <a:pt x="4465" y="595"/>
                  <a:pt x="4666" y="701"/>
                </a:cubicBezTo>
                <a:cubicBezTo>
                  <a:pt x="5091" y="921"/>
                  <a:pt x="5374" y="1157"/>
                  <a:pt x="5535" y="1398"/>
                </a:cubicBezTo>
                <a:cubicBezTo>
                  <a:pt x="5839" y="1879"/>
                  <a:pt x="5656" y="2377"/>
                  <a:pt x="5253" y="2854"/>
                </a:cubicBezTo>
                <a:cubicBezTo>
                  <a:pt x="5050" y="3096"/>
                  <a:pt x="4768" y="3325"/>
                  <a:pt x="4465" y="3555"/>
                </a:cubicBezTo>
                <a:cubicBezTo>
                  <a:pt x="4304" y="3673"/>
                  <a:pt x="4141" y="3786"/>
                  <a:pt x="3960" y="3898"/>
                </a:cubicBezTo>
                <a:cubicBezTo>
                  <a:pt x="3778" y="4011"/>
                  <a:pt x="3596" y="4123"/>
                  <a:pt x="3435" y="4236"/>
                </a:cubicBezTo>
                <a:cubicBezTo>
                  <a:pt x="2768" y="4685"/>
                  <a:pt x="2161" y="5146"/>
                  <a:pt x="1697" y="5612"/>
                </a:cubicBezTo>
                <a:cubicBezTo>
                  <a:pt x="1212" y="6078"/>
                  <a:pt x="869" y="6554"/>
                  <a:pt x="747" y="7030"/>
                </a:cubicBezTo>
                <a:cubicBezTo>
                  <a:pt x="707" y="7266"/>
                  <a:pt x="707" y="7507"/>
                  <a:pt x="809" y="7743"/>
                </a:cubicBezTo>
                <a:cubicBezTo>
                  <a:pt x="909" y="7974"/>
                  <a:pt x="1111" y="8203"/>
                  <a:pt x="1435" y="8423"/>
                </a:cubicBezTo>
                <a:cubicBezTo>
                  <a:pt x="1758" y="8637"/>
                  <a:pt x="2526" y="8771"/>
                  <a:pt x="2788" y="9002"/>
                </a:cubicBezTo>
                <a:cubicBezTo>
                  <a:pt x="3050" y="9233"/>
                  <a:pt x="2737" y="9554"/>
                  <a:pt x="3005" y="9810"/>
                </a:cubicBezTo>
                <a:cubicBezTo>
                  <a:pt x="3273" y="10066"/>
                  <a:pt x="4110" y="10356"/>
                  <a:pt x="4396" y="10537"/>
                </a:cubicBezTo>
                <a:cubicBezTo>
                  <a:pt x="4683" y="10718"/>
                  <a:pt x="3815" y="10889"/>
                  <a:pt x="4724" y="10894"/>
                </a:cubicBezTo>
                <a:cubicBezTo>
                  <a:pt x="4704" y="10992"/>
                  <a:pt x="3872" y="11331"/>
                  <a:pt x="3583" y="11282"/>
                </a:cubicBezTo>
                <a:cubicBezTo>
                  <a:pt x="3294" y="11233"/>
                  <a:pt x="3919" y="10652"/>
                  <a:pt x="2989" y="10598"/>
                </a:cubicBezTo>
                <a:cubicBezTo>
                  <a:pt x="2060" y="10539"/>
                  <a:pt x="2862" y="10087"/>
                  <a:pt x="1993" y="9969"/>
                </a:cubicBezTo>
                <a:cubicBezTo>
                  <a:pt x="1145" y="9846"/>
                  <a:pt x="2788" y="9355"/>
                  <a:pt x="2141" y="9157"/>
                </a:cubicBezTo>
                <a:cubicBezTo>
                  <a:pt x="1495" y="8964"/>
                  <a:pt x="990" y="8739"/>
                  <a:pt x="666" y="8498"/>
                </a:cubicBezTo>
                <a:cubicBezTo>
                  <a:pt x="324" y="8262"/>
                  <a:pt x="141" y="8011"/>
                  <a:pt x="61" y="7759"/>
                </a:cubicBezTo>
                <a:cubicBezTo>
                  <a:pt x="-20" y="7513"/>
                  <a:pt x="-20" y="7261"/>
                  <a:pt x="61" y="7014"/>
                </a:cubicBezTo>
                <a:cubicBezTo>
                  <a:pt x="242" y="6522"/>
                  <a:pt x="646" y="6040"/>
                  <a:pt x="1172" y="5569"/>
                </a:cubicBezTo>
                <a:cubicBezTo>
                  <a:pt x="1697" y="5103"/>
                  <a:pt x="2344" y="4642"/>
                  <a:pt x="3051" y="4193"/>
                </a:cubicBezTo>
                <a:cubicBezTo>
                  <a:pt x="3232" y="4081"/>
                  <a:pt x="3414" y="3968"/>
                  <a:pt x="3616" y="3861"/>
                </a:cubicBezTo>
                <a:cubicBezTo>
                  <a:pt x="3798" y="3748"/>
                  <a:pt x="3980" y="3636"/>
                  <a:pt x="4141" y="3523"/>
                </a:cubicBezTo>
                <a:cubicBezTo>
                  <a:pt x="4465" y="3298"/>
                  <a:pt x="4768" y="3069"/>
                  <a:pt x="4990" y="2838"/>
                </a:cubicBezTo>
                <a:cubicBezTo>
                  <a:pt x="5435" y="2372"/>
                  <a:pt x="5656" y="1879"/>
                  <a:pt x="5394" y="1403"/>
                </a:cubicBezTo>
                <a:cubicBezTo>
                  <a:pt x="5253" y="1162"/>
                  <a:pt x="5010" y="926"/>
                  <a:pt x="4606" y="712"/>
                </a:cubicBezTo>
                <a:cubicBezTo>
                  <a:pt x="4404" y="600"/>
                  <a:pt x="4182" y="498"/>
                  <a:pt x="3899" y="402"/>
                </a:cubicBezTo>
                <a:cubicBezTo>
                  <a:pt x="3616" y="305"/>
                  <a:pt x="2869" y="75"/>
                  <a:pt x="2525" y="0"/>
                </a:cubicBezTo>
                <a:close/>
              </a:path>
            </a:pathLst>
          </a:custGeom>
          <a:solidFill>
            <a:schemeClr val="tx1">
              <a:lumMod val="90000"/>
              <a:lumOff val="10000"/>
            </a:schemeClr>
          </a:solidFill>
          <a:ln>
            <a:noFill/>
          </a:ln>
        </p:spPr>
        <p:txBody>
          <a:bodyPr vert="horz" wrap="square" lIns="91440" tIns="45720" rIns="91440" bIns="45720" numCol="1" anchor="t" anchorCtr="0" compatLnSpc="1"/>
          <a:lstStyle/>
          <a:p>
            <a:endParaRPr lang="en-US"/>
          </a:p>
        </p:txBody>
      </p:sp>
      <p:sp>
        <p:nvSpPr>
          <p:cNvPr id="236" name="Rectangle 235"/>
          <p:cNvSpPr/>
          <p:nvPr/>
        </p:nvSpPr>
        <p:spPr>
          <a:xfrm>
            <a:off x="153371" y="3408156"/>
            <a:ext cx="2857752" cy="2037224"/>
          </a:xfrm>
          <a:prstGeom prst="rect">
            <a:avLst/>
          </a:prstGeom>
        </p:spPr>
        <p:txBody>
          <a:bodyPr wrap="square">
            <a:spAutoFit/>
          </a:bodyPr>
          <a:lstStyle/>
          <a:p>
            <a:pPr algn="r">
              <a:lnSpc>
                <a:spcPct val="89000"/>
              </a:lnSpc>
            </a:pPr>
            <a:r>
              <a:rPr lang="en-US" sz="5400">
                <a:solidFill>
                  <a:schemeClr val="tx1">
                    <a:lumMod val="90000"/>
                    <a:lumOff val="10000"/>
                  </a:schemeClr>
                </a:solidFill>
              </a:rPr>
              <a:t>100%</a:t>
            </a:r>
          </a:p>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38" name="Rectangle 237"/>
          <p:cNvSpPr/>
          <p:nvPr/>
        </p:nvSpPr>
        <p:spPr>
          <a:xfrm>
            <a:off x="3092809" y="1425414"/>
            <a:ext cx="2857752" cy="2037224"/>
          </a:xfrm>
          <a:prstGeom prst="rect">
            <a:avLst/>
          </a:prstGeom>
        </p:spPr>
        <p:txBody>
          <a:bodyPr wrap="square">
            <a:spAutoFit/>
          </a:bodyPr>
          <a:lstStyle/>
          <a:p>
            <a:pPr algn="r">
              <a:lnSpc>
                <a:spcPct val="89000"/>
              </a:lnSpc>
            </a:pPr>
            <a:r>
              <a:rPr lang="en-US" sz="5400">
                <a:solidFill>
                  <a:schemeClr val="tx1">
                    <a:lumMod val="90000"/>
                    <a:lumOff val="10000"/>
                  </a:schemeClr>
                </a:solidFill>
              </a:rPr>
              <a:t>75%</a:t>
            </a:r>
          </a:p>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39" name="Rectangle 238"/>
          <p:cNvSpPr/>
          <p:nvPr/>
        </p:nvSpPr>
        <p:spPr>
          <a:xfrm>
            <a:off x="6239125" y="2306387"/>
            <a:ext cx="2857752" cy="2037224"/>
          </a:xfrm>
          <a:prstGeom prst="rect">
            <a:avLst/>
          </a:prstGeom>
        </p:spPr>
        <p:txBody>
          <a:bodyPr wrap="square">
            <a:spAutoFit/>
          </a:bodyPr>
          <a:lstStyle/>
          <a:p>
            <a:pPr algn="r">
              <a:lnSpc>
                <a:spcPct val="89000"/>
              </a:lnSpc>
            </a:pPr>
            <a:r>
              <a:rPr lang="en-US" sz="5400">
                <a:solidFill>
                  <a:schemeClr val="tx1">
                    <a:lumMod val="90000"/>
                    <a:lumOff val="10000"/>
                  </a:schemeClr>
                </a:solidFill>
              </a:rPr>
              <a:t>50%</a:t>
            </a:r>
          </a:p>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40" name="Rectangle 239"/>
          <p:cNvSpPr/>
          <p:nvPr/>
        </p:nvSpPr>
        <p:spPr>
          <a:xfrm>
            <a:off x="8977495" y="3711562"/>
            <a:ext cx="2857752" cy="2037224"/>
          </a:xfrm>
          <a:prstGeom prst="rect">
            <a:avLst/>
          </a:prstGeom>
        </p:spPr>
        <p:txBody>
          <a:bodyPr wrap="square">
            <a:spAutoFit/>
          </a:bodyPr>
          <a:lstStyle/>
          <a:p>
            <a:pPr algn="r">
              <a:lnSpc>
                <a:spcPct val="89000"/>
              </a:lnSpc>
            </a:pPr>
            <a:r>
              <a:rPr lang="en-US" sz="5400">
                <a:solidFill>
                  <a:schemeClr val="tx1">
                    <a:lumMod val="90000"/>
                    <a:lumOff val="10000"/>
                  </a:schemeClr>
                </a:solidFill>
              </a:rPr>
              <a:t>25%</a:t>
            </a:r>
          </a:p>
          <a:p>
            <a:pPr algn="r">
              <a:lnSpc>
                <a:spcPct val="89000"/>
              </a:lnSpc>
            </a:pPr>
            <a:r>
              <a:rPr lang="en-US" sz="2400">
                <a:solidFill>
                  <a:schemeClr val="tx1">
                    <a:lumMod val="90000"/>
                    <a:lumOff val="10000"/>
                  </a:schemeClr>
                </a:solidFill>
              </a:rPr>
              <a:t>Option </a:t>
            </a:r>
            <a:endParaRPr lang="en-US" sz="1600">
              <a:solidFill>
                <a:schemeClr val="tx1">
                  <a:lumMod val="90000"/>
                  <a:lumOff val="10000"/>
                </a:schemeClr>
              </a:solidFill>
            </a:endParaRPr>
          </a:p>
          <a:p>
            <a:pPr algn="r">
              <a:lnSpc>
                <a:spcPct val="89000"/>
              </a:lnSpc>
            </a:pPr>
            <a:r>
              <a:rPr lang="en-US" sz="1600"/>
              <a:t>Etiam dignissim dolor sit amet dictum volutpat. Sed egestas egestas turpis, vitae accumsan nunc aliquam </a:t>
            </a:r>
            <a:endParaRPr lang="en-US" sz="1600">
              <a:solidFill>
                <a:schemeClr val="tx1">
                  <a:lumMod val="90000"/>
                  <a:lumOff val="10000"/>
                </a:schemeClr>
              </a:solidFill>
            </a:endParaRPr>
          </a:p>
        </p:txBody>
      </p:sp>
      <p:sp>
        <p:nvSpPr>
          <p:cNvPr id="241" name="Title 1"/>
          <p:cNvSpPr txBox="1"/>
          <p:nvPr/>
        </p:nvSpPr>
        <p:spPr>
          <a:xfrm>
            <a:off x="1690884" y="291978"/>
            <a:ext cx="8810232"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Leaf Ratio Infographic</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down)">
                                      <p:cBhvr>
                                        <p:cTn id="7" dur="500"/>
                                        <p:tgtEl>
                                          <p:spTgt spid="199"/>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185"/>
                                        </p:tgtEl>
                                        <p:attrNameLst>
                                          <p:attrName>style.visibility</p:attrName>
                                        </p:attrNameLst>
                                      </p:cBhvr>
                                      <p:to>
                                        <p:strVal val="visible"/>
                                      </p:to>
                                    </p:set>
                                    <p:animEffect transition="in" filter="wipe(down)">
                                      <p:cBhvr>
                                        <p:cTn id="10" dur="500"/>
                                        <p:tgtEl>
                                          <p:spTgt spid="185"/>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121"/>
                                        </p:tgtEl>
                                        <p:attrNameLst>
                                          <p:attrName>style.visibility</p:attrName>
                                        </p:attrNameLst>
                                      </p:cBhvr>
                                      <p:to>
                                        <p:strVal val="visible"/>
                                      </p:to>
                                    </p:set>
                                    <p:animEffect transition="in" filter="wipe(down)">
                                      <p:cBhvr>
                                        <p:cTn id="13" dur="500"/>
                                        <p:tgtEl>
                                          <p:spTgt spid="121"/>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137"/>
                                        </p:tgtEl>
                                        <p:attrNameLst>
                                          <p:attrName>style.visibility</p:attrName>
                                        </p:attrNameLst>
                                      </p:cBhvr>
                                      <p:to>
                                        <p:strVal val="visible"/>
                                      </p:to>
                                    </p:set>
                                    <p:animEffect transition="in" filter="wipe(down)">
                                      <p:cBhvr>
                                        <p:cTn id="16" dur="500"/>
                                        <p:tgtEl>
                                          <p:spTgt spid="137"/>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189"/>
                                        </p:tgtEl>
                                        <p:attrNameLst>
                                          <p:attrName>style.visibility</p:attrName>
                                        </p:attrNameLst>
                                      </p:cBhvr>
                                      <p:to>
                                        <p:strVal val="visible"/>
                                      </p:to>
                                    </p:set>
                                    <p:anim calcmode="lin" valueType="num">
                                      <p:cBhvr>
                                        <p:cTn id="19" dur="500" fill="hold"/>
                                        <p:tgtEl>
                                          <p:spTgt spid="189"/>
                                        </p:tgtEl>
                                        <p:attrNameLst>
                                          <p:attrName>ppt_w</p:attrName>
                                        </p:attrNameLst>
                                      </p:cBhvr>
                                      <p:tavLst>
                                        <p:tav tm="0">
                                          <p:val>
                                            <p:fltVal val="0"/>
                                          </p:val>
                                        </p:tav>
                                        <p:tav tm="100000">
                                          <p:val>
                                            <p:strVal val="#ppt_w"/>
                                          </p:val>
                                        </p:tav>
                                      </p:tavLst>
                                    </p:anim>
                                    <p:anim calcmode="lin" valueType="num">
                                      <p:cBhvr>
                                        <p:cTn id="20" dur="500" fill="hold"/>
                                        <p:tgtEl>
                                          <p:spTgt spid="189"/>
                                        </p:tgtEl>
                                        <p:attrNameLst>
                                          <p:attrName>ppt_h</p:attrName>
                                        </p:attrNameLst>
                                      </p:cBhvr>
                                      <p:tavLst>
                                        <p:tav tm="0">
                                          <p:val>
                                            <p:fltVal val="0"/>
                                          </p:val>
                                        </p:tav>
                                        <p:tav tm="100000">
                                          <p:val>
                                            <p:strVal val="#ppt_h"/>
                                          </p:val>
                                        </p:tav>
                                      </p:tavLst>
                                    </p:anim>
                                    <p:animEffect transition="in" filter="fade">
                                      <p:cBhvr>
                                        <p:cTn id="21" dur="500"/>
                                        <p:tgtEl>
                                          <p:spTgt spid="189"/>
                                        </p:tgtEl>
                                      </p:cBhvr>
                                    </p:animEffect>
                                  </p:childTnLst>
                                </p:cTn>
                              </p:par>
                              <p:par>
                                <p:cTn id="22" presetID="53" presetClass="entr" presetSubtype="16" fill="hold" grpId="0" nodeType="withEffect">
                                  <p:stCondLst>
                                    <p:cond delay="300"/>
                                  </p:stCondLst>
                                  <p:childTnLst>
                                    <p:set>
                                      <p:cBhvr>
                                        <p:cTn id="23" dur="1" fill="hold">
                                          <p:stCondLst>
                                            <p:cond delay="0"/>
                                          </p:stCondLst>
                                        </p:cTn>
                                        <p:tgtEl>
                                          <p:spTgt spid="192"/>
                                        </p:tgtEl>
                                        <p:attrNameLst>
                                          <p:attrName>style.visibility</p:attrName>
                                        </p:attrNameLst>
                                      </p:cBhvr>
                                      <p:to>
                                        <p:strVal val="visible"/>
                                      </p:to>
                                    </p:set>
                                    <p:anim calcmode="lin" valueType="num">
                                      <p:cBhvr>
                                        <p:cTn id="24" dur="500" fill="hold"/>
                                        <p:tgtEl>
                                          <p:spTgt spid="192"/>
                                        </p:tgtEl>
                                        <p:attrNameLst>
                                          <p:attrName>ppt_w</p:attrName>
                                        </p:attrNameLst>
                                      </p:cBhvr>
                                      <p:tavLst>
                                        <p:tav tm="0">
                                          <p:val>
                                            <p:fltVal val="0"/>
                                          </p:val>
                                        </p:tav>
                                        <p:tav tm="100000">
                                          <p:val>
                                            <p:strVal val="#ppt_w"/>
                                          </p:val>
                                        </p:tav>
                                      </p:tavLst>
                                    </p:anim>
                                    <p:anim calcmode="lin" valueType="num">
                                      <p:cBhvr>
                                        <p:cTn id="25" dur="500" fill="hold"/>
                                        <p:tgtEl>
                                          <p:spTgt spid="192"/>
                                        </p:tgtEl>
                                        <p:attrNameLst>
                                          <p:attrName>ppt_h</p:attrName>
                                        </p:attrNameLst>
                                      </p:cBhvr>
                                      <p:tavLst>
                                        <p:tav tm="0">
                                          <p:val>
                                            <p:fltVal val="0"/>
                                          </p:val>
                                        </p:tav>
                                        <p:tav tm="100000">
                                          <p:val>
                                            <p:strVal val="#ppt_h"/>
                                          </p:val>
                                        </p:tav>
                                      </p:tavLst>
                                    </p:anim>
                                    <p:animEffect transition="in" filter="fade">
                                      <p:cBhvr>
                                        <p:cTn id="26" dur="500"/>
                                        <p:tgtEl>
                                          <p:spTgt spid="192"/>
                                        </p:tgtEl>
                                      </p:cBhvr>
                                    </p:animEffect>
                                  </p:childTnLst>
                                </p:cTn>
                              </p:par>
                              <p:par>
                                <p:cTn id="27" presetID="53" presetClass="entr" presetSubtype="16" fill="hold" grpId="0" nodeType="withEffect">
                                  <p:stCondLst>
                                    <p:cond delay="400"/>
                                  </p:stCondLst>
                                  <p:childTnLst>
                                    <p:set>
                                      <p:cBhvr>
                                        <p:cTn id="28" dur="1" fill="hold">
                                          <p:stCondLst>
                                            <p:cond delay="0"/>
                                          </p:stCondLst>
                                        </p:cTn>
                                        <p:tgtEl>
                                          <p:spTgt spid="198"/>
                                        </p:tgtEl>
                                        <p:attrNameLst>
                                          <p:attrName>style.visibility</p:attrName>
                                        </p:attrNameLst>
                                      </p:cBhvr>
                                      <p:to>
                                        <p:strVal val="visible"/>
                                      </p:to>
                                    </p:set>
                                    <p:anim calcmode="lin" valueType="num">
                                      <p:cBhvr>
                                        <p:cTn id="29" dur="500" fill="hold"/>
                                        <p:tgtEl>
                                          <p:spTgt spid="198"/>
                                        </p:tgtEl>
                                        <p:attrNameLst>
                                          <p:attrName>ppt_w</p:attrName>
                                        </p:attrNameLst>
                                      </p:cBhvr>
                                      <p:tavLst>
                                        <p:tav tm="0">
                                          <p:val>
                                            <p:fltVal val="0"/>
                                          </p:val>
                                        </p:tav>
                                        <p:tav tm="100000">
                                          <p:val>
                                            <p:strVal val="#ppt_w"/>
                                          </p:val>
                                        </p:tav>
                                      </p:tavLst>
                                    </p:anim>
                                    <p:anim calcmode="lin" valueType="num">
                                      <p:cBhvr>
                                        <p:cTn id="30" dur="500" fill="hold"/>
                                        <p:tgtEl>
                                          <p:spTgt spid="198"/>
                                        </p:tgtEl>
                                        <p:attrNameLst>
                                          <p:attrName>ppt_h</p:attrName>
                                        </p:attrNameLst>
                                      </p:cBhvr>
                                      <p:tavLst>
                                        <p:tav tm="0">
                                          <p:val>
                                            <p:fltVal val="0"/>
                                          </p:val>
                                        </p:tav>
                                        <p:tav tm="100000">
                                          <p:val>
                                            <p:strVal val="#ppt_h"/>
                                          </p:val>
                                        </p:tav>
                                      </p:tavLst>
                                    </p:anim>
                                    <p:animEffect transition="in" filter="fade">
                                      <p:cBhvr>
                                        <p:cTn id="31" dur="500"/>
                                        <p:tgtEl>
                                          <p:spTgt spid="198"/>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86"/>
                                        </p:tgtEl>
                                        <p:attrNameLst>
                                          <p:attrName>style.visibility</p:attrName>
                                        </p:attrNameLst>
                                      </p:cBhvr>
                                      <p:to>
                                        <p:strVal val="visible"/>
                                      </p:to>
                                    </p:set>
                                    <p:anim calcmode="lin" valueType="num">
                                      <p:cBhvr>
                                        <p:cTn id="34" dur="500" fill="hold"/>
                                        <p:tgtEl>
                                          <p:spTgt spid="186"/>
                                        </p:tgtEl>
                                        <p:attrNameLst>
                                          <p:attrName>ppt_w</p:attrName>
                                        </p:attrNameLst>
                                      </p:cBhvr>
                                      <p:tavLst>
                                        <p:tav tm="0">
                                          <p:val>
                                            <p:fltVal val="0"/>
                                          </p:val>
                                        </p:tav>
                                        <p:tav tm="100000">
                                          <p:val>
                                            <p:strVal val="#ppt_w"/>
                                          </p:val>
                                        </p:tav>
                                      </p:tavLst>
                                    </p:anim>
                                    <p:anim calcmode="lin" valueType="num">
                                      <p:cBhvr>
                                        <p:cTn id="35" dur="500" fill="hold"/>
                                        <p:tgtEl>
                                          <p:spTgt spid="186"/>
                                        </p:tgtEl>
                                        <p:attrNameLst>
                                          <p:attrName>ppt_h</p:attrName>
                                        </p:attrNameLst>
                                      </p:cBhvr>
                                      <p:tavLst>
                                        <p:tav tm="0">
                                          <p:val>
                                            <p:fltVal val="0"/>
                                          </p:val>
                                        </p:tav>
                                        <p:tav tm="100000">
                                          <p:val>
                                            <p:strVal val="#ppt_h"/>
                                          </p:val>
                                        </p:tav>
                                      </p:tavLst>
                                    </p:anim>
                                    <p:animEffect transition="in" filter="fade">
                                      <p:cBhvr>
                                        <p:cTn id="36" dur="500"/>
                                        <p:tgtEl>
                                          <p:spTgt spid="186"/>
                                        </p:tgtEl>
                                      </p:cBhvr>
                                    </p:animEffect>
                                  </p:childTnLst>
                                </p:cTn>
                              </p:par>
                              <p:par>
                                <p:cTn id="37" presetID="53" presetClass="entr" presetSubtype="16" fill="hold" grpId="0" nodeType="withEffect">
                                  <p:stCondLst>
                                    <p:cond delay="600"/>
                                  </p:stCondLst>
                                  <p:childTnLst>
                                    <p:set>
                                      <p:cBhvr>
                                        <p:cTn id="38" dur="1" fill="hold">
                                          <p:stCondLst>
                                            <p:cond delay="0"/>
                                          </p:stCondLst>
                                        </p:cTn>
                                        <p:tgtEl>
                                          <p:spTgt spid="195"/>
                                        </p:tgtEl>
                                        <p:attrNameLst>
                                          <p:attrName>style.visibility</p:attrName>
                                        </p:attrNameLst>
                                      </p:cBhvr>
                                      <p:to>
                                        <p:strVal val="visible"/>
                                      </p:to>
                                    </p:set>
                                    <p:anim calcmode="lin" valueType="num">
                                      <p:cBhvr>
                                        <p:cTn id="39" dur="500" fill="hold"/>
                                        <p:tgtEl>
                                          <p:spTgt spid="195"/>
                                        </p:tgtEl>
                                        <p:attrNameLst>
                                          <p:attrName>ppt_w</p:attrName>
                                        </p:attrNameLst>
                                      </p:cBhvr>
                                      <p:tavLst>
                                        <p:tav tm="0">
                                          <p:val>
                                            <p:fltVal val="0"/>
                                          </p:val>
                                        </p:tav>
                                        <p:tav tm="100000">
                                          <p:val>
                                            <p:strVal val="#ppt_w"/>
                                          </p:val>
                                        </p:tav>
                                      </p:tavLst>
                                    </p:anim>
                                    <p:anim calcmode="lin" valueType="num">
                                      <p:cBhvr>
                                        <p:cTn id="40" dur="500" fill="hold"/>
                                        <p:tgtEl>
                                          <p:spTgt spid="195"/>
                                        </p:tgtEl>
                                        <p:attrNameLst>
                                          <p:attrName>ppt_h</p:attrName>
                                        </p:attrNameLst>
                                      </p:cBhvr>
                                      <p:tavLst>
                                        <p:tav tm="0">
                                          <p:val>
                                            <p:fltVal val="0"/>
                                          </p:val>
                                        </p:tav>
                                        <p:tav tm="100000">
                                          <p:val>
                                            <p:strVal val="#ppt_h"/>
                                          </p:val>
                                        </p:tav>
                                      </p:tavLst>
                                    </p:anim>
                                    <p:animEffect transition="in" filter="fade">
                                      <p:cBhvr>
                                        <p:cTn id="41" dur="500"/>
                                        <p:tgtEl>
                                          <p:spTgt spid="195"/>
                                        </p:tgtEl>
                                      </p:cBhvr>
                                    </p:animEffect>
                                  </p:childTnLst>
                                </p:cTn>
                              </p:par>
                              <p:par>
                                <p:cTn id="42" presetID="53" presetClass="entr" presetSubtype="16" fill="hold" grpId="0" nodeType="withEffect">
                                  <p:stCondLst>
                                    <p:cond delay="700"/>
                                  </p:stCondLst>
                                  <p:childTnLst>
                                    <p:set>
                                      <p:cBhvr>
                                        <p:cTn id="43" dur="1" fill="hold">
                                          <p:stCondLst>
                                            <p:cond delay="0"/>
                                          </p:stCondLst>
                                        </p:cTn>
                                        <p:tgtEl>
                                          <p:spTgt spid="170"/>
                                        </p:tgtEl>
                                        <p:attrNameLst>
                                          <p:attrName>style.visibility</p:attrName>
                                        </p:attrNameLst>
                                      </p:cBhvr>
                                      <p:to>
                                        <p:strVal val="visible"/>
                                      </p:to>
                                    </p:set>
                                    <p:anim calcmode="lin" valueType="num">
                                      <p:cBhvr>
                                        <p:cTn id="44" dur="500" fill="hold"/>
                                        <p:tgtEl>
                                          <p:spTgt spid="170"/>
                                        </p:tgtEl>
                                        <p:attrNameLst>
                                          <p:attrName>ppt_w</p:attrName>
                                        </p:attrNameLst>
                                      </p:cBhvr>
                                      <p:tavLst>
                                        <p:tav tm="0">
                                          <p:val>
                                            <p:fltVal val="0"/>
                                          </p:val>
                                        </p:tav>
                                        <p:tav tm="100000">
                                          <p:val>
                                            <p:strVal val="#ppt_w"/>
                                          </p:val>
                                        </p:tav>
                                      </p:tavLst>
                                    </p:anim>
                                    <p:anim calcmode="lin" valueType="num">
                                      <p:cBhvr>
                                        <p:cTn id="45" dur="500" fill="hold"/>
                                        <p:tgtEl>
                                          <p:spTgt spid="170"/>
                                        </p:tgtEl>
                                        <p:attrNameLst>
                                          <p:attrName>ppt_h</p:attrName>
                                        </p:attrNameLst>
                                      </p:cBhvr>
                                      <p:tavLst>
                                        <p:tav tm="0">
                                          <p:val>
                                            <p:fltVal val="0"/>
                                          </p:val>
                                        </p:tav>
                                        <p:tav tm="100000">
                                          <p:val>
                                            <p:strVal val="#ppt_h"/>
                                          </p:val>
                                        </p:tav>
                                      </p:tavLst>
                                    </p:anim>
                                    <p:animEffect transition="in" filter="fade">
                                      <p:cBhvr>
                                        <p:cTn id="46" dur="500"/>
                                        <p:tgtEl>
                                          <p:spTgt spid="170"/>
                                        </p:tgtEl>
                                      </p:cBhvr>
                                    </p:animEffect>
                                  </p:childTnLst>
                                </p:cTn>
                              </p:par>
                              <p:par>
                                <p:cTn id="47" presetID="53" presetClass="entr" presetSubtype="16" fill="hold" grpId="0" nodeType="withEffect">
                                  <p:stCondLst>
                                    <p:cond delay="600"/>
                                  </p:stCondLst>
                                  <p:childTnLst>
                                    <p:set>
                                      <p:cBhvr>
                                        <p:cTn id="48" dur="1" fill="hold">
                                          <p:stCondLst>
                                            <p:cond delay="0"/>
                                          </p:stCondLst>
                                        </p:cTn>
                                        <p:tgtEl>
                                          <p:spTgt spid="173"/>
                                        </p:tgtEl>
                                        <p:attrNameLst>
                                          <p:attrName>style.visibility</p:attrName>
                                        </p:attrNameLst>
                                      </p:cBhvr>
                                      <p:to>
                                        <p:strVal val="visible"/>
                                      </p:to>
                                    </p:set>
                                    <p:anim calcmode="lin" valueType="num">
                                      <p:cBhvr>
                                        <p:cTn id="49" dur="500" fill="hold"/>
                                        <p:tgtEl>
                                          <p:spTgt spid="173"/>
                                        </p:tgtEl>
                                        <p:attrNameLst>
                                          <p:attrName>ppt_w</p:attrName>
                                        </p:attrNameLst>
                                      </p:cBhvr>
                                      <p:tavLst>
                                        <p:tav tm="0">
                                          <p:val>
                                            <p:fltVal val="0"/>
                                          </p:val>
                                        </p:tav>
                                        <p:tav tm="100000">
                                          <p:val>
                                            <p:strVal val="#ppt_w"/>
                                          </p:val>
                                        </p:tav>
                                      </p:tavLst>
                                    </p:anim>
                                    <p:anim calcmode="lin" valueType="num">
                                      <p:cBhvr>
                                        <p:cTn id="50" dur="500" fill="hold"/>
                                        <p:tgtEl>
                                          <p:spTgt spid="173"/>
                                        </p:tgtEl>
                                        <p:attrNameLst>
                                          <p:attrName>ppt_h</p:attrName>
                                        </p:attrNameLst>
                                      </p:cBhvr>
                                      <p:tavLst>
                                        <p:tav tm="0">
                                          <p:val>
                                            <p:fltVal val="0"/>
                                          </p:val>
                                        </p:tav>
                                        <p:tav tm="100000">
                                          <p:val>
                                            <p:strVal val="#ppt_h"/>
                                          </p:val>
                                        </p:tav>
                                      </p:tavLst>
                                    </p:anim>
                                    <p:animEffect transition="in" filter="fade">
                                      <p:cBhvr>
                                        <p:cTn id="51" dur="500"/>
                                        <p:tgtEl>
                                          <p:spTgt spid="173"/>
                                        </p:tgtEl>
                                      </p:cBhvr>
                                    </p:animEffect>
                                  </p:childTnLst>
                                </p:cTn>
                              </p:par>
                              <p:par>
                                <p:cTn id="52" presetID="53" presetClass="entr" presetSubtype="16" fill="hold" grpId="0" nodeType="withEffect">
                                  <p:stCondLst>
                                    <p:cond delay="800"/>
                                  </p:stCondLst>
                                  <p:childTnLst>
                                    <p:set>
                                      <p:cBhvr>
                                        <p:cTn id="53" dur="1" fill="hold">
                                          <p:stCondLst>
                                            <p:cond delay="0"/>
                                          </p:stCondLst>
                                        </p:cTn>
                                        <p:tgtEl>
                                          <p:spTgt spid="176"/>
                                        </p:tgtEl>
                                        <p:attrNameLst>
                                          <p:attrName>style.visibility</p:attrName>
                                        </p:attrNameLst>
                                      </p:cBhvr>
                                      <p:to>
                                        <p:strVal val="visible"/>
                                      </p:to>
                                    </p:set>
                                    <p:anim calcmode="lin" valueType="num">
                                      <p:cBhvr>
                                        <p:cTn id="54" dur="500" fill="hold"/>
                                        <p:tgtEl>
                                          <p:spTgt spid="176"/>
                                        </p:tgtEl>
                                        <p:attrNameLst>
                                          <p:attrName>ppt_w</p:attrName>
                                        </p:attrNameLst>
                                      </p:cBhvr>
                                      <p:tavLst>
                                        <p:tav tm="0">
                                          <p:val>
                                            <p:fltVal val="0"/>
                                          </p:val>
                                        </p:tav>
                                        <p:tav tm="100000">
                                          <p:val>
                                            <p:strVal val="#ppt_w"/>
                                          </p:val>
                                        </p:tav>
                                      </p:tavLst>
                                    </p:anim>
                                    <p:anim calcmode="lin" valueType="num">
                                      <p:cBhvr>
                                        <p:cTn id="55" dur="500" fill="hold"/>
                                        <p:tgtEl>
                                          <p:spTgt spid="176"/>
                                        </p:tgtEl>
                                        <p:attrNameLst>
                                          <p:attrName>ppt_h</p:attrName>
                                        </p:attrNameLst>
                                      </p:cBhvr>
                                      <p:tavLst>
                                        <p:tav tm="0">
                                          <p:val>
                                            <p:fltVal val="0"/>
                                          </p:val>
                                        </p:tav>
                                        <p:tav tm="100000">
                                          <p:val>
                                            <p:strVal val="#ppt_h"/>
                                          </p:val>
                                        </p:tav>
                                      </p:tavLst>
                                    </p:anim>
                                    <p:animEffect transition="in" filter="fade">
                                      <p:cBhvr>
                                        <p:cTn id="56" dur="500"/>
                                        <p:tgtEl>
                                          <p:spTgt spid="176"/>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79"/>
                                        </p:tgtEl>
                                        <p:attrNameLst>
                                          <p:attrName>style.visibility</p:attrName>
                                        </p:attrNameLst>
                                      </p:cBhvr>
                                      <p:to>
                                        <p:strVal val="visible"/>
                                      </p:to>
                                    </p:set>
                                    <p:anim calcmode="lin" valueType="num">
                                      <p:cBhvr>
                                        <p:cTn id="59" dur="500" fill="hold"/>
                                        <p:tgtEl>
                                          <p:spTgt spid="179"/>
                                        </p:tgtEl>
                                        <p:attrNameLst>
                                          <p:attrName>ppt_w</p:attrName>
                                        </p:attrNameLst>
                                      </p:cBhvr>
                                      <p:tavLst>
                                        <p:tav tm="0">
                                          <p:val>
                                            <p:fltVal val="0"/>
                                          </p:val>
                                        </p:tav>
                                        <p:tav tm="100000">
                                          <p:val>
                                            <p:strVal val="#ppt_w"/>
                                          </p:val>
                                        </p:tav>
                                      </p:tavLst>
                                    </p:anim>
                                    <p:anim calcmode="lin" valueType="num">
                                      <p:cBhvr>
                                        <p:cTn id="60" dur="500" fill="hold"/>
                                        <p:tgtEl>
                                          <p:spTgt spid="179"/>
                                        </p:tgtEl>
                                        <p:attrNameLst>
                                          <p:attrName>ppt_h</p:attrName>
                                        </p:attrNameLst>
                                      </p:cBhvr>
                                      <p:tavLst>
                                        <p:tav tm="0">
                                          <p:val>
                                            <p:fltVal val="0"/>
                                          </p:val>
                                        </p:tav>
                                        <p:tav tm="100000">
                                          <p:val>
                                            <p:strVal val="#ppt_h"/>
                                          </p:val>
                                        </p:tav>
                                      </p:tavLst>
                                    </p:anim>
                                    <p:animEffect transition="in" filter="fade">
                                      <p:cBhvr>
                                        <p:cTn id="61" dur="500"/>
                                        <p:tgtEl>
                                          <p:spTgt spid="179"/>
                                        </p:tgtEl>
                                      </p:cBhvr>
                                    </p:animEffect>
                                  </p:childTnLst>
                                </p:cTn>
                              </p:par>
                              <p:par>
                                <p:cTn id="62" presetID="53" presetClass="entr" presetSubtype="16" fill="hold" grpId="0" nodeType="withEffect">
                                  <p:stCondLst>
                                    <p:cond delay="900"/>
                                  </p:stCondLst>
                                  <p:childTnLst>
                                    <p:set>
                                      <p:cBhvr>
                                        <p:cTn id="63" dur="1" fill="hold">
                                          <p:stCondLst>
                                            <p:cond delay="0"/>
                                          </p:stCondLst>
                                        </p:cTn>
                                        <p:tgtEl>
                                          <p:spTgt spid="182"/>
                                        </p:tgtEl>
                                        <p:attrNameLst>
                                          <p:attrName>style.visibility</p:attrName>
                                        </p:attrNameLst>
                                      </p:cBhvr>
                                      <p:to>
                                        <p:strVal val="visible"/>
                                      </p:to>
                                    </p:set>
                                    <p:anim calcmode="lin" valueType="num">
                                      <p:cBhvr>
                                        <p:cTn id="64" dur="500" fill="hold"/>
                                        <p:tgtEl>
                                          <p:spTgt spid="182"/>
                                        </p:tgtEl>
                                        <p:attrNameLst>
                                          <p:attrName>ppt_w</p:attrName>
                                        </p:attrNameLst>
                                      </p:cBhvr>
                                      <p:tavLst>
                                        <p:tav tm="0">
                                          <p:val>
                                            <p:fltVal val="0"/>
                                          </p:val>
                                        </p:tav>
                                        <p:tav tm="100000">
                                          <p:val>
                                            <p:strVal val="#ppt_w"/>
                                          </p:val>
                                        </p:tav>
                                      </p:tavLst>
                                    </p:anim>
                                    <p:anim calcmode="lin" valueType="num">
                                      <p:cBhvr>
                                        <p:cTn id="65" dur="500" fill="hold"/>
                                        <p:tgtEl>
                                          <p:spTgt spid="182"/>
                                        </p:tgtEl>
                                        <p:attrNameLst>
                                          <p:attrName>ppt_h</p:attrName>
                                        </p:attrNameLst>
                                      </p:cBhvr>
                                      <p:tavLst>
                                        <p:tav tm="0">
                                          <p:val>
                                            <p:fltVal val="0"/>
                                          </p:val>
                                        </p:tav>
                                        <p:tav tm="100000">
                                          <p:val>
                                            <p:strVal val="#ppt_h"/>
                                          </p:val>
                                        </p:tav>
                                      </p:tavLst>
                                    </p:anim>
                                    <p:animEffect transition="in" filter="fade">
                                      <p:cBhvr>
                                        <p:cTn id="66" dur="500"/>
                                        <p:tgtEl>
                                          <p:spTgt spid="182"/>
                                        </p:tgtEl>
                                      </p:cBhvr>
                                    </p:animEffect>
                                  </p:childTnLst>
                                </p:cTn>
                              </p:par>
                              <p:par>
                                <p:cTn id="67" presetID="53" presetClass="entr" presetSubtype="16" fill="hold" grpId="0" nodeType="withEffect">
                                  <p:stCondLst>
                                    <p:cond delay="60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ppt_w</p:attrName>
                                        </p:attrNameLst>
                                      </p:cBhvr>
                                      <p:tavLst>
                                        <p:tav tm="0">
                                          <p:val>
                                            <p:fltVal val="0"/>
                                          </p:val>
                                        </p:tav>
                                        <p:tav tm="100000">
                                          <p:val>
                                            <p:strVal val="#ppt_w"/>
                                          </p:val>
                                        </p:tav>
                                      </p:tavLst>
                                    </p:anim>
                                    <p:anim calcmode="lin" valueType="num">
                                      <p:cBhvr>
                                        <p:cTn id="70" dur="500" fill="hold"/>
                                        <p:tgtEl>
                                          <p:spTgt spid="109"/>
                                        </p:tgtEl>
                                        <p:attrNameLst>
                                          <p:attrName>ppt_h</p:attrName>
                                        </p:attrNameLst>
                                      </p:cBhvr>
                                      <p:tavLst>
                                        <p:tav tm="0">
                                          <p:val>
                                            <p:fltVal val="0"/>
                                          </p:val>
                                        </p:tav>
                                        <p:tav tm="100000">
                                          <p:val>
                                            <p:strVal val="#ppt_h"/>
                                          </p:val>
                                        </p:tav>
                                      </p:tavLst>
                                    </p:anim>
                                    <p:animEffect transition="in" filter="fade">
                                      <p:cBhvr>
                                        <p:cTn id="71" dur="500"/>
                                        <p:tgtEl>
                                          <p:spTgt spid="109"/>
                                        </p:tgtEl>
                                      </p:cBhvr>
                                    </p:animEffect>
                                  </p:childTnLst>
                                </p:cTn>
                              </p:par>
                              <p:par>
                                <p:cTn id="72" presetID="53" presetClass="entr" presetSubtype="16" fill="hold" grpId="0" nodeType="withEffect">
                                  <p:stCondLst>
                                    <p:cond delay="800"/>
                                  </p:stCondLst>
                                  <p:childTnLst>
                                    <p:set>
                                      <p:cBhvr>
                                        <p:cTn id="73" dur="1" fill="hold">
                                          <p:stCondLst>
                                            <p:cond delay="0"/>
                                          </p:stCondLst>
                                        </p:cTn>
                                        <p:tgtEl>
                                          <p:spTgt spid="112"/>
                                        </p:tgtEl>
                                        <p:attrNameLst>
                                          <p:attrName>style.visibility</p:attrName>
                                        </p:attrNameLst>
                                      </p:cBhvr>
                                      <p:to>
                                        <p:strVal val="visible"/>
                                      </p:to>
                                    </p:set>
                                    <p:anim calcmode="lin" valueType="num">
                                      <p:cBhvr>
                                        <p:cTn id="74" dur="500" fill="hold"/>
                                        <p:tgtEl>
                                          <p:spTgt spid="112"/>
                                        </p:tgtEl>
                                        <p:attrNameLst>
                                          <p:attrName>ppt_w</p:attrName>
                                        </p:attrNameLst>
                                      </p:cBhvr>
                                      <p:tavLst>
                                        <p:tav tm="0">
                                          <p:val>
                                            <p:fltVal val="0"/>
                                          </p:val>
                                        </p:tav>
                                        <p:tav tm="100000">
                                          <p:val>
                                            <p:strVal val="#ppt_w"/>
                                          </p:val>
                                        </p:tav>
                                      </p:tavLst>
                                    </p:anim>
                                    <p:anim calcmode="lin" valueType="num">
                                      <p:cBhvr>
                                        <p:cTn id="75" dur="500" fill="hold"/>
                                        <p:tgtEl>
                                          <p:spTgt spid="112"/>
                                        </p:tgtEl>
                                        <p:attrNameLst>
                                          <p:attrName>ppt_h</p:attrName>
                                        </p:attrNameLst>
                                      </p:cBhvr>
                                      <p:tavLst>
                                        <p:tav tm="0">
                                          <p:val>
                                            <p:fltVal val="0"/>
                                          </p:val>
                                        </p:tav>
                                        <p:tav tm="100000">
                                          <p:val>
                                            <p:strVal val="#ppt_h"/>
                                          </p:val>
                                        </p:tav>
                                      </p:tavLst>
                                    </p:anim>
                                    <p:animEffect transition="in" filter="fade">
                                      <p:cBhvr>
                                        <p:cTn id="76" dur="500"/>
                                        <p:tgtEl>
                                          <p:spTgt spid="112"/>
                                        </p:tgtEl>
                                      </p:cBhvr>
                                    </p:animEffect>
                                  </p:childTnLst>
                                </p:cTn>
                              </p:par>
                              <p:par>
                                <p:cTn id="77" presetID="53" presetClass="entr" presetSubtype="16" fill="hold" grpId="0" nodeType="withEffect">
                                  <p:stCondLst>
                                    <p:cond delay="800"/>
                                  </p:stCondLst>
                                  <p:childTnLst>
                                    <p:set>
                                      <p:cBhvr>
                                        <p:cTn id="78" dur="1" fill="hold">
                                          <p:stCondLst>
                                            <p:cond delay="0"/>
                                          </p:stCondLst>
                                        </p:cTn>
                                        <p:tgtEl>
                                          <p:spTgt spid="115"/>
                                        </p:tgtEl>
                                        <p:attrNameLst>
                                          <p:attrName>style.visibility</p:attrName>
                                        </p:attrNameLst>
                                      </p:cBhvr>
                                      <p:to>
                                        <p:strVal val="visible"/>
                                      </p:to>
                                    </p:set>
                                    <p:anim calcmode="lin" valueType="num">
                                      <p:cBhvr>
                                        <p:cTn id="79" dur="500" fill="hold"/>
                                        <p:tgtEl>
                                          <p:spTgt spid="115"/>
                                        </p:tgtEl>
                                        <p:attrNameLst>
                                          <p:attrName>ppt_w</p:attrName>
                                        </p:attrNameLst>
                                      </p:cBhvr>
                                      <p:tavLst>
                                        <p:tav tm="0">
                                          <p:val>
                                            <p:fltVal val="0"/>
                                          </p:val>
                                        </p:tav>
                                        <p:tav tm="100000">
                                          <p:val>
                                            <p:strVal val="#ppt_w"/>
                                          </p:val>
                                        </p:tav>
                                      </p:tavLst>
                                    </p:anim>
                                    <p:anim calcmode="lin" valueType="num">
                                      <p:cBhvr>
                                        <p:cTn id="80" dur="500" fill="hold"/>
                                        <p:tgtEl>
                                          <p:spTgt spid="115"/>
                                        </p:tgtEl>
                                        <p:attrNameLst>
                                          <p:attrName>ppt_h</p:attrName>
                                        </p:attrNameLst>
                                      </p:cBhvr>
                                      <p:tavLst>
                                        <p:tav tm="0">
                                          <p:val>
                                            <p:fltVal val="0"/>
                                          </p:val>
                                        </p:tav>
                                        <p:tav tm="100000">
                                          <p:val>
                                            <p:strVal val="#ppt_h"/>
                                          </p:val>
                                        </p:tav>
                                      </p:tavLst>
                                    </p:anim>
                                    <p:animEffect transition="in" filter="fade">
                                      <p:cBhvr>
                                        <p:cTn id="81" dur="500"/>
                                        <p:tgtEl>
                                          <p:spTgt spid="115"/>
                                        </p:tgtEl>
                                      </p:cBhvr>
                                    </p:animEffect>
                                  </p:childTnLst>
                                </p:cTn>
                              </p:par>
                              <p:par>
                                <p:cTn id="82" presetID="53" presetClass="entr" presetSubtype="16" fill="hold" grpId="0" nodeType="withEffect">
                                  <p:stCondLst>
                                    <p:cond delay="900"/>
                                  </p:stCondLst>
                                  <p:childTnLst>
                                    <p:set>
                                      <p:cBhvr>
                                        <p:cTn id="83" dur="1" fill="hold">
                                          <p:stCondLst>
                                            <p:cond delay="0"/>
                                          </p:stCondLst>
                                        </p:cTn>
                                        <p:tgtEl>
                                          <p:spTgt spid="118"/>
                                        </p:tgtEl>
                                        <p:attrNameLst>
                                          <p:attrName>style.visibility</p:attrName>
                                        </p:attrNameLst>
                                      </p:cBhvr>
                                      <p:to>
                                        <p:strVal val="visible"/>
                                      </p:to>
                                    </p:set>
                                    <p:anim calcmode="lin" valueType="num">
                                      <p:cBhvr>
                                        <p:cTn id="84" dur="500" fill="hold"/>
                                        <p:tgtEl>
                                          <p:spTgt spid="118"/>
                                        </p:tgtEl>
                                        <p:attrNameLst>
                                          <p:attrName>ppt_w</p:attrName>
                                        </p:attrNameLst>
                                      </p:cBhvr>
                                      <p:tavLst>
                                        <p:tav tm="0">
                                          <p:val>
                                            <p:fltVal val="0"/>
                                          </p:val>
                                        </p:tav>
                                        <p:tav tm="100000">
                                          <p:val>
                                            <p:strVal val="#ppt_w"/>
                                          </p:val>
                                        </p:tav>
                                      </p:tavLst>
                                    </p:anim>
                                    <p:anim calcmode="lin" valueType="num">
                                      <p:cBhvr>
                                        <p:cTn id="85" dur="500" fill="hold"/>
                                        <p:tgtEl>
                                          <p:spTgt spid="118"/>
                                        </p:tgtEl>
                                        <p:attrNameLst>
                                          <p:attrName>ppt_h</p:attrName>
                                        </p:attrNameLst>
                                      </p:cBhvr>
                                      <p:tavLst>
                                        <p:tav tm="0">
                                          <p:val>
                                            <p:fltVal val="0"/>
                                          </p:val>
                                        </p:tav>
                                        <p:tav tm="100000">
                                          <p:val>
                                            <p:strVal val="#ppt_h"/>
                                          </p:val>
                                        </p:tav>
                                      </p:tavLst>
                                    </p:anim>
                                    <p:animEffect transition="in" filter="fade">
                                      <p:cBhvr>
                                        <p:cTn id="86" dur="500"/>
                                        <p:tgtEl>
                                          <p:spTgt spid="118"/>
                                        </p:tgtEl>
                                      </p:cBhvr>
                                    </p:animEffect>
                                  </p:childTnLst>
                                </p:cTn>
                              </p:par>
                              <p:par>
                                <p:cTn id="87" presetID="53" presetClass="entr" presetSubtype="16" fill="hold" grpId="0" nodeType="withEffect">
                                  <p:stCondLst>
                                    <p:cond delay="1100"/>
                                  </p:stCondLst>
                                  <p:childTnLst>
                                    <p:set>
                                      <p:cBhvr>
                                        <p:cTn id="88" dur="1" fill="hold">
                                          <p:stCondLst>
                                            <p:cond delay="0"/>
                                          </p:stCondLst>
                                        </p:cTn>
                                        <p:tgtEl>
                                          <p:spTgt spid="106"/>
                                        </p:tgtEl>
                                        <p:attrNameLst>
                                          <p:attrName>style.visibility</p:attrName>
                                        </p:attrNameLst>
                                      </p:cBhvr>
                                      <p:to>
                                        <p:strVal val="visible"/>
                                      </p:to>
                                    </p:set>
                                    <p:anim calcmode="lin" valueType="num">
                                      <p:cBhvr>
                                        <p:cTn id="89" dur="500" fill="hold"/>
                                        <p:tgtEl>
                                          <p:spTgt spid="106"/>
                                        </p:tgtEl>
                                        <p:attrNameLst>
                                          <p:attrName>ppt_w</p:attrName>
                                        </p:attrNameLst>
                                      </p:cBhvr>
                                      <p:tavLst>
                                        <p:tav tm="0">
                                          <p:val>
                                            <p:fltVal val="0"/>
                                          </p:val>
                                        </p:tav>
                                        <p:tav tm="100000">
                                          <p:val>
                                            <p:strVal val="#ppt_w"/>
                                          </p:val>
                                        </p:tav>
                                      </p:tavLst>
                                    </p:anim>
                                    <p:anim calcmode="lin" valueType="num">
                                      <p:cBhvr>
                                        <p:cTn id="90" dur="500" fill="hold"/>
                                        <p:tgtEl>
                                          <p:spTgt spid="106"/>
                                        </p:tgtEl>
                                        <p:attrNameLst>
                                          <p:attrName>ppt_h</p:attrName>
                                        </p:attrNameLst>
                                      </p:cBhvr>
                                      <p:tavLst>
                                        <p:tav tm="0">
                                          <p:val>
                                            <p:fltVal val="0"/>
                                          </p:val>
                                        </p:tav>
                                        <p:tav tm="100000">
                                          <p:val>
                                            <p:strVal val="#ppt_h"/>
                                          </p:val>
                                        </p:tav>
                                      </p:tavLst>
                                    </p:anim>
                                    <p:animEffect transition="in" filter="fade">
                                      <p:cBhvr>
                                        <p:cTn id="91" dur="500"/>
                                        <p:tgtEl>
                                          <p:spTgt spid="106"/>
                                        </p:tgtEl>
                                      </p:cBhvr>
                                    </p:animEffect>
                                  </p:childTnLst>
                                </p:cTn>
                              </p:par>
                              <p:par>
                                <p:cTn id="92" presetID="53" presetClass="entr" presetSubtype="16" fill="hold" grpId="0" nodeType="withEffect">
                                  <p:stCondLst>
                                    <p:cond delay="1100"/>
                                  </p:stCondLst>
                                  <p:childTnLst>
                                    <p:set>
                                      <p:cBhvr>
                                        <p:cTn id="93" dur="1" fill="hold">
                                          <p:stCondLst>
                                            <p:cond delay="0"/>
                                          </p:stCondLst>
                                        </p:cTn>
                                        <p:tgtEl>
                                          <p:spTgt spid="125"/>
                                        </p:tgtEl>
                                        <p:attrNameLst>
                                          <p:attrName>style.visibility</p:attrName>
                                        </p:attrNameLst>
                                      </p:cBhvr>
                                      <p:to>
                                        <p:strVal val="visible"/>
                                      </p:to>
                                    </p:set>
                                    <p:anim calcmode="lin" valueType="num">
                                      <p:cBhvr>
                                        <p:cTn id="94" dur="500" fill="hold"/>
                                        <p:tgtEl>
                                          <p:spTgt spid="125"/>
                                        </p:tgtEl>
                                        <p:attrNameLst>
                                          <p:attrName>ppt_w</p:attrName>
                                        </p:attrNameLst>
                                      </p:cBhvr>
                                      <p:tavLst>
                                        <p:tav tm="0">
                                          <p:val>
                                            <p:fltVal val="0"/>
                                          </p:val>
                                        </p:tav>
                                        <p:tav tm="100000">
                                          <p:val>
                                            <p:strVal val="#ppt_w"/>
                                          </p:val>
                                        </p:tav>
                                      </p:tavLst>
                                    </p:anim>
                                    <p:anim calcmode="lin" valueType="num">
                                      <p:cBhvr>
                                        <p:cTn id="95" dur="500" fill="hold"/>
                                        <p:tgtEl>
                                          <p:spTgt spid="125"/>
                                        </p:tgtEl>
                                        <p:attrNameLst>
                                          <p:attrName>ppt_h</p:attrName>
                                        </p:attrNameLst>
                                      </p:cBhvr>
                                      <p:tavLst>
                                        <p:tav tm="0">
                                          <p:val>
                                            <p:fltVal val="0"/>
                                          </p:val>
                                        </p:tav>
                                        <p:tav tm="100000">
                                          <p:val>
                                            <p:strVal val="#ppt_h"/>
                                          </p:val>
                                        </p:tav>
                                      </p:tavLst>
                                    </p:anim>
                                    <p:animEffect transition="in" filter="fade">
                                      <p:cBhvr>
                                        <p:cTn id="96" dur="500"/>
                                        <p:tgtEl>
                                          <p:spTgt spid="125"/>
                                        </p:tgtEl>
                                      </p:cBhvr>
                                    </p:animEffect>
                                  </p:childTnLst>
                                </p:cTn>
                              </p:par>
                              <p:par>
                                <p:cTn id="97" presetID="53" presetClass="entr" presetSubtype="16" fill="hold" grpId="0" nodeType="withEffect">
                                  <p:stCondLst>
                                    <p:cond delay="700"/>
                                  </p:stCondLst>
                                  <p:childTnLst>
                                    <p:set>
                                      <p:cBhvr>
                                        <p:cTn id="98" dur="1" fill="hold">
                                          <p:stCondLst>
                                            <p:cond delay="0"/>
                                          </p:stCondLst>
                                        </p:cTn>
                                        <p:tgtEl>
                                          <p:spTgt spid="122"/>
                                        </p:tgtEl>
                                        <p:attrNameLst>
                                          <p:attrName>style.visibility</p:attrName>
                                        </p:attrNameLst>
                                      </p:cBhvr>
                                      <p:to>
                                        <p:strVal val="visible"/>
                                      </p:to>
                                    </p:set>
                                    <p:anim calcmode="lin" valueType="num">
                                      <p:cBhvr>
                                        <p:cTn id="99" dur="500" fill="hold"/>
                                        <p:tgtEl>
                                          <p:spTgt spid="122"/>
                                        </p:tgtEl>
                                        <p:attrNameLst>
                                          <p:attrName>ppt_w</p:attrName>
                                        </p:attrNameLst>
                                      </p:cBhvr>
                                      <p:tavLst>
                                        <p:tav tm="0">
                                          <p:val>
                                            <p:fltVal val="0"/>
                                          </p:val>
                                        </p:tav>
                                        <p:tav tm="100000">
                                          <p:val>
                                            <p:strVal val="#ppt_w"/>
                                          </p:val>
                                        </p:tav>
                                      </p:tavLst>
                                    </p:anim>
                                    <p:anim calcmode="lin" valueType="num">
                                      <p:cBhvr>
                                        <p:cTn id="100" dur="500" fill="hold"/>
                                        <p:tgtEl>
                                          <p:spTgt spid="122"/>
                                        </p:tgtEl>
                                        <p:attrNameLst>
                                          <p:attrName>ppt_h</p:attrName>
                                        </p:attrNameLst>
                                      </p:cBhvr>
                                      <p:tavLst>
                                        <p:tav tm="0">
                                          <p:val>
                                            <p:fltVal val="0"/>
                                          </p:val>
                                        </p:tav>
                                        <p:tav tm="100000">
                                          <p:val>
                                            <p:strVal val="#ppt_h"/>
                                          </p:val>
                                        </p:tav>
                                      </p:tavLst>
                                    </p:anim>
                                    <p:animEffect transition="in" filter="fade">
                                      <p:cBhvr>
                                        <p:cTn id="101" dur="500"/>
                                        <p:tgtEl>
                                          <p:spTgt spid="122"/>
                                        </p:tgtEl>
                                      </p:cBhvr>
                                    </p:animEffect>
                                  </p:childTnLst>
                                </p:cTn>
                              </p:par>
                              <p:par>
                                <p:cTn id="102" presetID="53" presetClass="entr" presetSubtype="16" fill="hold" grpId="0" nodeType="withEffect">
                                  <p:stCondLst>
                                    <p:cond delay="1100"/>
                                  </p:stCondLst>
                                  <p:childTnLst>
                                    <p:set>
                                      <p:cBhvr>
                                        <p:cTn id="103" dur="1" fill="hold">
                                          <p:stCondLst>
                                            <p:cond delay="0"/>
                                          </p:stCondLst>
                                        </p:cTn>
                                        <p:tgtEl>
                                          <p:spTgt spid="128"/>
                                        </p:tgtEl>
                                        <p:attrNameLst>
                                          <p:attrName>style.visibility</p:attrName>
                                        </p:attrNameLst>
                                      </p:cBhvr>
                                      <p:to>
                                        <p:strVal val="visible"/>
                                      </p:to>
                                    </p:set>
                                    <p:anim calcmode="lin" valueType="num">
                                      <p:cBhvr>
                                        <p:cTn id="104" dur="500" fill="hold"/>
                                        <p:tgtEl>
                                          <p:spTgt spid="128"/>
                                        </p:tgtEl>
                                        <p:attrNameLst>
                                          <p:attrName>ppt_w</p:attrName>
                                        </p:attrNameLst>
                                      </p:cBhvr>
                                      <p:tavLst>
                                        <p:tav tm="0">
                                          <p:val>
                                            <p:fltVal val="0"/>
                                          </p:val>
                                        </p:tav>
                                        <p:tav tm="100000">
                                          <p:val>
                                            <p:strVal val="#ppt_w"/>
                                          </p:val>
                                        </p:tav>
                                      </p:tavLst>
                                    </p:anim>
                                    <p:anim calcmode="lin" valueType="num">
                                      <p:cBhvr>
                                        <p:cTn id="105" dur="500" fill="hold"/>
                                        <p:tgtEl>
                                          <p:spTgt spid="128"/>
                                        </p:tgtEl>
                                        <p:attrNameLst>
                                          <p:attrName>ppt_h</p:attrName>
                                        </p:attrNameLst>
                                      </p:cBhvr>
                                      <p:tavLst>
                                        <p:tav tm="0">
                                          <p:val>
                                            <p:fltVal val="0"/>
                                          </p:val>
                                        </p:tav>
                                        <p:tav tm="100000">
                                          <p:val>
                                            <p:strVal val="#ppt_h"/>
                                          </p:val>
                                        </p:tav>
                                      </p:tavLst>
                                    </p:anim>
                                    <p:animEffect transition="in" filter="fade">
                                      <p:cBhvr>
                                        <p:cTn id="106" dur="500"/>
                                        <p:tgtEl>
                                          <p:spTgt spid="128"/>
                                        </p:tgtEl>
                                      </p:cBhvr>
                                    </p:animEffect>
                                  </p:childTnLst>
                                </p:cTn>
                              </p:par>
                              <p:par>
                                <p:cTn id="107" presetID="53" presetClass="entr" presetSubtype="16" fill="hold" grpId="0" nodeType="withEffect">
                                  <p:stCondLst>
                                    <p:cond delay="1300"/>
                                  </p:stCondLst>
                                  <p:childTnLst>
                                    <p:set>
                                      <p:cBhvr>
                                        <p:cTn id="108" dur="1" fill="hold">
                                          <p:stCondLst>
                                            <p:cond delay="0"/>
                                          </p:stCondLst>
                                        </p:cTn>
                                        <p:tgtEl>
                                          <p:spTgt spid="131"/>
                                        </p:tgtEl>
                                        <p:attrNameLst>
                                          <p:attrName>style.visibility</p:attrName>
                                        </p:attrNameLst>
                                      </p:cBhvr>
                                      <p:to>
                                        <p:strVal val="visible"/>
                                      </p:to>
                                    </p:set>
                                    <p:anim calcmode="lin" valueType="num">
                                      <p:cBhvr>
                                        <p:cTn id="109" dur="500" fill="hold"/>
                                        <p:tgtEl>
                                          <p:spTgt spid="131"/>
                                        </p:tgtEl>
                                        <p:attrNameLst>
                                          <p:attrName>ppt_w</p:attrName>
                                        </p:attrNameLst>
                                      </p:cBhvr>
                                      <p:tavLst>
                                        <p:tav tm="0">
                                          <p:val>
                                            <p:fltVal val="0"/>
                                          </p:val>
                                        </p:tav>
                                        <p:tav tm="100000">
                                          <p:val>
                                            <p:strVal val="#ppt_w"/>
                                          </p:val>
                                        </p:tav>
                                      </p:tavLst>
                                    </p:anim>
                                    <p:anim calcmode="lin" valueType="num">
                                      <p:cBhvr>
                                        <p:cTn id="110" dur="500" fill="hold"/>
                                        <p:tgtEl>
                                          <p:spTgt spid="131"/>
                                        </p:tgtEl>
                                        <p:attrNameLst>
                                          <p:attrName>ppt_h</p:attrName>
                                        </p:attrNameLst>
                                      </p:cBhvr>
                                      <p:tavLst>
                                        <p:tav tm="0">
                                          <p:val>
                                            <p:fltVal val="0"/>
                                          </p:val>
                                        </p:tav>
                                        <p:tav tm="100000">
                                          <p:val>
                                            <p:strVal val="#ppt_h"/>
                                          </p:val>
                                        </p:tav>
                                      </p:tavLst>
                                    </p:anim>
                                    <p:animEffect transition="in" filter="fade">
                                      <p:cBhvr>
                                        <p:cTn id="111" dur="500"/>
                                        <p:tgtEl>
                                          <p:spTgt spid="131"/>
                                        </p:tgtEl>
                                      </p:cBhvr>
                                    </p:animEffect>
                                  </p:childTnLst>
                                </p:cTn>
                              </p:par>
                              <p:par>
                                <p:cTn id="112" presetID="53" presetClass="entr" presetSubtype="16" fill="hold" grpId="0" nodeType="withEffect">
                                  <p:stCondLst>
                                    <p:cond delay="1100"/>
                                  </p:stCondLst>
                                  <p:childTnLst>
                                    <p:set>
                                      <p:cBhvr>
                                        <p:cTn id="113" dur="1" fill="hold">
                                          <p:stCondLst>
                                            <p:cond delay="0"/>
                                          </p:stCondLst>
                                        </p:cTn>
                                        <p:tgtEl>
                                          <p:spTgt spid="134"/>
                                        </p:tgtEl>
                                        <p:attrNameLst>
                                          <p:attrName>style.visibility</p:attrName>
                                        </p:attrNameLst>
                                      </p:cBhvr>
                                      <p:to>
                                        <p:strVal val="visible"/>
                                      </p:to>
                                    </p:set>
                                    <p:anim calcmode="lin" valueType="num">
                                      <p:cBhvr>
                                        <p:cTn id="114" dur="500" fill="hold"/>
                                        <p:tgtEl>
                                          <p:spTgt spid="134"/>
                                        </p:tgtEl>
                                        <p:attrNameLst>
                                          <p:attrName>ppt_w</p:attrName>
                                        </p:attrNameLst>
                                      </p:cBhvr>
                                      <p:tavLst>
                                        <p:tav tm="0">
                                          <p:val>
                                            <p:fltVal val="0"/>
                                          </p:val>
                                        </p:tav>
                                        <p:tav tm="100000">
                                          <p:val>
                                            <p:strVal val="#ppt_w"/>
                                          </p:val>
                                        </p:tav>
                                      </p:tavLst>
                                    </p:anim>
                                    <p:anim calcmode="lin" valueType="num">
                                      <p:cBhvr>
                                        <p:cTn id="115" dur="500" fill="hold"/>
                                        <p:tgtEl>
                                          <p:spTgt spid="134"/>
                                        </p:tgtEl>
                                        <p:attrNameLst>
                                          <p:attrName>ppt_h</p:attrName>
                                        </p:attrNameLst>
                                      </p:cBhvr>
                                      <p:tavLst>
                                        <p:tav tm="0">
                                          <p:val>
                                            <p:fltVal val="0"/>
                                          </p:val>
                                        </p:tav>
                                        <p:tav tm="100000">
                                          <p:val>
                                            <p:strVal val="#ppt_h"/>
                                          </p:val>
                                        </p:tav>
                                      </p:tavLst>
                                    </p:anim>
                                    <p:animEffect transition="in" filter="fade">
                                      <p:cBhvr>
                                        <p:cTn id="116" dur="500"/>
                                        <p:tgtEl>
                                          <p:spTgt spid="134"/>
                                        </p:tgtEl>
                                      </p:cBhvr>
                                    </p:animEffect>
                                  </p:childTnLst>
                                </p:cTn>
                              </p:par>
                              <p:par>
                                <p:cTn id="117" presetID="10" presetClass="entr" presetSubtype="0" fill="hold" grpId="0" nodeType="withEffect">
                                  <p:stCondLst>
                                    <p:cond delay="1100"/>
                                  </p:stCondLst>
                                  <p:childTnLst>
                                    <p:set>
                                      <p:cBhvr>
                                        <p:cTn id="118" dur="1" fill="hold">
                                          <p:stCondLst>
                                            <p:cond delay="0"/>
                                          </p:stCondLst>
                                        </p:cTn>
                                        <p:tgtEl>
                                          <p:spTgt spid="240"/>
                                        </p:tgtEl>
                                        <p:attrNameLst>
                                          <p:attrName>style.visibility</p:attrName>
                                        </p:attrNameLst>
                                      </p:cBhvr>
                                      <p:to>
                                        <p:strVal val="visible"/>
                                      </p:to>
                                    </p:set>
                                    <p:animEffect transition="in" filter="fade">
                                      <p:cBhvr>
                                        <p:cTn id="119" dur="500"/>
                                        <p:tgtEl>
                                          <p:spTgt spid="240"/>
                                        </p:tgtEl>
                                      </p:cBhvr>
                                    </p:animEffect>
                                  </p:childTnLst>
                                </p:cTn>
                              </p:par>
                              <p:par>
                                <p:cTn id="120" presetID="10" presetClass="entr" presetSubtype="0" fill="hold" grpId="0" nodeType="withEffect">
                                  <p:stCondLst>
                                    <p:cond delay="1300"/>
                                  </p:stCondLst>
                                  <p:childTnLst>
                                    <p:set>
                                      <p:cBhvr>
                                        <p:cTn id="121" dur="1" fill="hold">
                                          <p:stCondLst>
                                            <p:cond delay="0"/>
                                          </p:stCondLst>
                                        </p:cTn>
                                        <p:tgtEl>
                                          <p:spTgt spid="239"/>
                                        </p:tgtEl>
                                        <p:attrNameLst>
                                          <p:attrName>style.visibility</p:attrName>
                                        </p:attrNameLst>
                                      </p:cBhvr>
                                      <p:to>
                                        <p:strVal val="visible"/>
                                      </p:to>
                                    </p:set>
                                    <p:animEffect transition="in" filter="fade">
                                      <p:cBhvr>
                                        <p:cTn id="122" dur="500"/>
                                        <p:tgtEl>
                                          <p:spTgt spid="239"/>
                                        </p:tgtEl>
                                      </p:cBhvr>
                                    </p:animEffect>
                                  </p:childTnLst>
                                </p:cTn>
                              </p:par>
                              <p:par>
                                <p:cTn id="123" presetID="10" presetClass="entr" presetSubtype="0" fill="hold" grpId="0" nodeType="withEffect">
                                  <p:stCondLst>
                                    <p:cond delay="1500"/>
                                  </p:stCondLst>
                                  <p:childTnLst>
                                    <p:set>
                                      <p:cBhvr>
                                        <p:cTn id="124" dur="1" fill="hold">
                                          <p:stCondLst>
                                            <p:cond delay="0"/>
                                          </p:stCondLst>
                                        </p:cTn>
                                        <p:tgtEl>
                                          <p:spTgt spid="238"/>
                                        </p:tgtEl>
                                        <p:attrNameLst>
                                          <p:attrName>style.visibility</p:attrName>
                                        </p:attrNameLst>
                                      </p:cBhvr>
                                      <p:to>
                                        <p:strVal val="visible"/>
                                      </p:to>
                                    </p:set>
                                    <p:animEffect transition="in" filter="fade">
                                      <p:cBhvr>
                                        <p:cTn id="125" dur="500"/>
                                        <p:tgtEl>
                                          <p:spTgt spid="238"/>
                                        </p:tgtEl>
                                      </p:cBhvr>
                                    </p:animEffect>
                                  </p:childTnLst>
                                </p:cTn>
                              </p:par>
                              <p:par>
                                <p:cTn id="126" presetID="10" presetClass="entr" presetSubtype="0" fill="hold" grpId="0" nodeType="withEffect">
                                  <p:stCondLst>
                                    <p:cond delay="1700"/>
                                  </p:stCondLst>
                                  <p:childTnLst>
                                    <p:set>
                                      <p:cBhvr>
                                        <p:cTn id="127" dur="1" fill="hold">
                                          <p:stCondLst>
                                            <p:cond delay="0"/>
                                          </p:stCondLst>
                                        </p:cTn>
                                        <p:tgtEl>
                                          <p:spTgt spid="236"/>
                                        </p:tgtEl>
                                        <p:attrNameLst>
                                          <p:attrName>style.visibility</p:attrName>
                                        </p:attrNameLst>
                                      </p:cBhvr>
                                      <p:to>
                                        <p:strVal val="visible"/>
                                      </p:to>
                                    </p:set>
                                    <p:animEffect transition="in" filter="fade">
                                      <p:cBhvr>
                                        <p:cTn id="128"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ldLvl="0" animBg="1"/>
      <p:bldP spid="109" grpId="0" bldLvl="0" animBg="1"/>
      <p:bldP spid="112" grpId="0" bldLvl="0" animBg="1"/>
      <p:bldP spid="115" grpId="0" bldLvl="0" animBg="1"/>
      <p:bldP spid="118" grpId="0" bldLvl="0" animBg="1"/>
      <p:bldP spid="121" grpId="0" bldLvl="0" animBg="1"/>
      <p:bldP spid="125" grpId="0" bldLvl="0" animBg="1"/>
      <p:bldP spid="122" grpId="0" bldLvl="0" animBg="1"/>
      <p:bldP spid="128" grpId="0" bldLvl="0" animBg="1"/>
      <p:bldP spid="131" grpId="0" bldLvl="0" animBg="1"/>
      <p:bldP spid="134" grpId="0" bldLvl="0" animBg="1"/>
      <p:bldP spid="137" grpId="0" bldLvl="0" animBg="1"/>
      <p:bldP spid="170" grpId="0" bldLvl="0" animBg="1"/>
      <p:bldP spid="173" grpId="0" bldLvl="0" animBg="1"/>
      <p:bldP spid="176" grpId="0" bldLvl="0" animBg="1"/>
      <p:bldP spid="179" grpId="0" bldLvl="0" animBg="1"/>
      <p:bldP spid="182" grpId="0" bldLvl="0" animBg="1"/>
      <p:bldP spid="185" grpId="0" bldLvl="0" animBg="1"/>
      <p:bldP spid="186" grpId="0" bldLvl="0" animBg="1"/>
      <p:bldP spid="189" grpId="0" bldLvl="0" animBg="1"/>
      <p:bldP spid="192" grpId="0" bldLvl="0" animBg="1"/>
      <p:bldP spid="195" grpId="0" bldLvl="0" animBg="1"/>
      <p:bldP spid="198" grpId="0" bldLvl="0" animBg="1"/>
      <p:bldP spid="199" grpId="0" bldLvl="0" animBg="1"/>
      <p:bldP spid="236" grpId="0"/>
      <p:bldP spid="238" grpId="0"/>
      <p:bldP spid="239" grpId="0"/>
      <p:bldP spid="2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765807" y="4649462"/>
            <a:ext cx="717455" cy="717455"/>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rmAutofit fontScale="85000" lnSpcReduction="20000"/>
          </a:bodyPr>
          <a:lstStyle/>
          <a:p>
            <a:pPr algn="ctr"/>
            <a:r>
              <a:rPr lang="en-US" sz="4000">
                <a:solidFill>
                  <a:schemeClr val="bg1"/>
                </a:solidFill>
                <a:latin typeface="dt-line-industry-01" panose="02000509000000000000" pitchFamily="49" charset="0"/>
                <a:cs typeface="Arial" panose="020B0604020202020204" pitchFamily="34" charset="0"/>
              </a:rPr>
              <a:t>c</a:t>
            </a:r>
          </a:p>
        </p:txBody>
      </p:sp>
      <p:sp>
        <p:nvSpPr>
          <p:cNvPr id="4" name="Oval 3"/>
          <p:cNvSpPr/>
          <p:nvPr/>
        </p:nvSpPr>
        <p:spPr>
          <a:xfrm>
            <a:off x="5264902" y="4649462"/>
            <a:ext cx="717455" cy="717455"/>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lang="en-US" sz="4800">
                <a:solidFill>
                  <a:schemeClr val="bg1"/>
                </a:solidFill>
                <a:latin typeface="dt-line-industry-01" panose="02000509000000000000" pitchFamily="49" charset="0"/>
                <a:cs typeface="Arial" panose="020B0604020202020204" pitchFamily="34" charset="0"/>
              </a:rPr>
              <a:t>e</a:t>
            </a:r>
          </a:p>
        </p:txBody>
      </p:sp>
      <p:sp>
        <p:nvSpPr>
          <p:cNvPr id="5" name="Oval 4"/>
          <p:cNvSpPr/>
          <p:nvPr/>
        </p:nvSpPr>
        <p:spPr>
          <a:xfrm>
            <a:off x="4015353" y="1704906"/>
            <a:ext cx="717455" cy="717455"/>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rmAutofit fontScale="85000" lnSpcReduction="20000"/>
          </a:bodyPr>
          <a:lstStyle/>
          <a:p>
            <a:pPr algn="ctr"/>
            <a:r>
              <a:rPr lang="en-US" sz="4000">
                <a:solidFill>
                  <a:schemeClr val="bg1"/>
                </a:solidFill>
                <a:latin typeface="dt-line-industry-01" panose="02000509000000000000" pitchFamily="49" charset="0"/>
                <a:cs typeface="Arial" panose="020B0604020202020204" pitchFamily="34" charset="0"/>
              </a:rPr>
              <a:t>d</a:t>
            </a:r>
          </a:p>
        </p:txBody>
      </p:sp>
      <p:grpSp>
        <p:nvGrpSpPr>
          <p:cNvPr id="32" name="Group 31"/>
          <p:cNvGrpSpPr/>
          <p:nvPr/>
        </p:nvGrpSpPr>
        <p:grpSpPr>
          <a:xfrm>
            <a:off x="2916753" y="2285479"/>
            <a:ext cx="2914651" cy="2938122"/>
            <a:chOff x="2916753" y="2285479"/>
            <a:chExt cx="2914651" cy="2938122"/>
          </a:xfrm>
        </p:grpSpPr>
        <p:sp>
          <p:nvSpPr>
            <p:cNvPr id="6" name="Oval 5"/>
            <p:cNvSpPr/>
            <p:nvPr/>
          </p:nvSpPr>
          <p:spPr>
            <a:xfrm>
              <a:off x="2916753" y="2299426"/>
              <a:ext cx="2914651" cy="2924175"/>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3038764" y="2426196"/>
              <a:ext cx="2670629" cy="2670629"/>
            </a:xfrm>
            <a:prstGeom prst="arc">
              <a:avLst>
                <a:gd name="adj1" fmla="val 16200000"/>
                <a:gd name="adj2" fmla="val 8260927"/>
              </a:avLst>
            </a:prstGeom>
            <a:ln w="254000" cap="rnd"/>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191975" y="2285479"/>
              <a:ext cx="351378" cy="276999"/>
            </a:xfrm>
            <a:prstGeom prst="rect">
              <a:avLst/>
            </a:prstGeom>
            <a:noFill/>
          </p:spPr>
          <p:txBody>
            <a:bodyPr wrap="none" rtlCol="0">
              <a:spAutoFit/>
            </a:bodyPr>
            <a:lstStyle/>
            <a:p>
              <a:r>
                <a:rPr lang="en-US" sz="1200"/>
                <a:t>01</a:t>
              </a:r>
            </a:p>
          </p:txBody>
        </p:sp>
      </p:grpSp>
      <p:grpSp>
        <p:nvGrpSpPr>
          <p:cNvPr id="21" name="Group 20"/>
          <p:cNvGrpSpPr/>
          <p:nvPr/>
        </p:nvGrpSpPr>
        <p:grpSpPr>
          <a:xfrm>
            <a:off x="3169677" y="2536455"/>
            <a:ext cx="2408803" cy="2433393"/>
            <a:chOff x="3169677" y="2536455"/>
            <a:chExt cx="2408803" cy="2433393"/>
          </a:xfrm>
        </p:grpSpPr>
        <p:sp>
          <p:nvSpPr>
            <p:cNvPr id="7" name="Oval 6"/>
            <p:cNvSpPr/>
            <p:nvPr/>
          </p:nvSpPr>
          <p:spPr>
            <a:xfrm>
              <a:off x="3169677" y="2553173"/>
              <a:ext cx="2408803" cy="2416675"/>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3292989" y="2675657"/>
              <a:ext cx="2166939" cy="2166939"/>
            </a:xfrm>
            <a:prstGeom prst="arc">
              <a:avLst>
                <a:gd name="adj1" fmla="val 16200000"/>
                <a:gd name="adj2" fmla="val 3589966"/>
              </a:avLst>
            </a:prstGeom>
            <a:noFill/>
            <a:ln w="254000" cap="rnd">
              <a:solidFill>
                <a:schemeClr val="accent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191975" y="2536455"/>
              <a:ext cx="351378" cy="276999"/>
            </a:xfrm>
            <a:prstGeom prst="rect">
              <a:avLst/>
            </a:prstGeom>
            <a:noFill/>
          </p:spPr>
          <p:txBody>
            <a:bodyPr wrap="none" rtlCol="0">
              <a:spAutoFit/>
            </a:bodyPr>
            <a:lstStyle/>
            <a:p>
              <a:r>
                <a:rPr lang="en-US" sz="1200"/>
                <a:t>02</a:t>
              </a:r>
            </a:p>
          </p:txBody>
        </p:sp>
      </p:grpSp>
      <p:grpSp>
        <p:nvGrpSpPr>
          <p:cNvPr id="20" name="Group 19"/>
          <p:cNvGrpSpPr/>
          <p:nvPr/>
        </p:nvGrpSpPr>
        <p:grpSpPr>
          <a:xfrm>
            <a:off x="3410439" y="2770135"/>
            <a:ext cx="1932024" cy="1953401"/>
            <a:chOff x="3410439" y="2770135"/>
            <a:chExt cx="1932024" cy="1953401"/>
          </a:xfrm>
        </p:grpSpPr>
        <p:sp>
          <p:nvSpPr>
            <p:cNvPr id="8" name="Oval 7"/>
            <p:cNvSpPr/>
            <p:nvPr/>
          </p:nvSpPr>
          <p:spPr>
            <a:xfrm>
              <a:off x="3410439" y="2785197"/>
              <a:ext cx="1932024" cy="1938339"/>
            </a:xfrm>
            <a:prstGeom prst="ellipse">
              <a:avLst/>
            </a:prstGeom>
            <a:solidFill>
              <a:schemeClr val="bg1"/>
            </a:solidFill>
            <a:ln w="3175" cap="rnd">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3535879" y="2918547"/>
              <a:ext cx="1681164" cy="1681164"/>
            </a:xfrm>
            <a:prstGeom prst="arc">
              <a:avLst>
                <a:gd name="adj1" fmla="val 16200000"/>
                <a:gd name="adj2" fmla="val 21341470"/>
              </a:avLst>
            </a:prstGeom>
            <a:noFill/>
            <a:ln w="254000" cap="rnd">
              <a:solidFill>
                <a:schemeClr val="accent3"/>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191975" y="2770135"/>
              <a:ext cx="351378" cy="276999"/>
            </a:xfrm>
            <a:prstGeom prst="rect">
              <a:avLst/>
            </a:prstGeom>
            <a:noFill/>
          </p:spPr>
          <p:txBody>
            <a:bodyPr wrap="none" rtlCol="0">
              <a:spAutoFit/>
            </a:bodyPr>
            <a:lstStyle/>
            <a:p>
              <a:r>
                <a:rPr lang="en-US" sz="1200"/>
                <a:t>03</a:t>
              </a:r>
            </a:p>
          </p:txBody>
        </p:sp>
      </p:grpSp>
      <p:sp>
        <p:nvSpPr>
          <p:cNvPr id="12" name="Oval 11"/>
          <p:cNvSpPr/>
          <p:nvPr/>
        </p:nvSpPr>
        <p:spPr>
          <a:xfrm>
            <a:off x="3666058" y="3047138"/>
            <a:ext cx="1422399" cy="1422399"/>
          </a:xfrm>
          <a:prstGeom prst="ellipse">
            <a:avLst/>
          </a:prstGeom>
          <a:solidFill>
            <a:schemeClr val="tx1">
              <a:lumMod val="10000"/>
              <a:lumOff val="90000"/>
            </a:schemeClr>
          </a:solidFill>
          <a:ln w="254000" cap="rnd">
            <a:noFill/>
          </a:ln>
          <a:effectLst>
            <a:outerShdw blurRad="177800" sx="103000" sy="103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 Placeholder 7"/>
          <p:cNvSpPr txBox="1"/>
          <p:nvPr/>
        </p:nvSpPr>
        <p:spPr>
          <a:xfrm>
            <a:off x="3486128" y="3555444"/>
            <a:ext cx="1775901" cy="4121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50000"/>
              </a:lnSpc>
            </a:pPr>
            <a:r>
              <a:rPr lang="en-US" sz="1800" b="0">
                <a:solidFill>
                  <a:schemeClr val="bg2">
                    <a:lumMod val="25000"/>
                  </a:schemeClr>
                </a:solidFill>
              </a:rPr>
              <a:t>GROWTH </a:t>
            </a:r>
          </a:p>
          <a:p>
            <a:pPr algn="ctr">
              <a:lnSpc>
                <a:spcPct val="50000"/>
              </a:lnSpc>
            </a:pPr>
            <a:r>
              <a:rPr lang="en-US" sz="1800" b="0">
                <a:solidFill>
                  <a:schemeClr val="bg2">
                    <a:lumMod val="25000"/>
                  </a:schemeClr>
                </a:solidFill>
              </a:rPr>
              <a:t>CIRCULAR</a:t>
            </a:r>
          </a:p>
        </p:txBody>
      </p:sp>
      <p:grpSp>
        <p:nvGrpSpPr>
          <p:cNvPr id="22" name="Group 21"/>
          <p:cNvGrpSpPr/>
          <p:nvPr/>
        </p:nvGrpSpPr>
        <p:grpSpPr>
          <a:xfrm flipH="1">
            <a:off x="5989869" y="4648930"/>
            <a:ext cx="3028361" cy="896930"/>
            <a:chOff x="4343037" y="3108493"/>
            <a:chExt cx="3028361" cy="896929"/>
          </a:xfrm>
        </p:grpSpPr>
        <p:sp>
          <p:nvSpPr>
            <p:cNvPr id="23" name="Rectangle 22"/>
            <p:cNvSpPr/>
            <p:nvPr/>
          </p:nvSpPr>
          <p:spPr>
            <a:xfrm>
              <a:off x="4343037" y="3482774"/>
              <a:ext cx="3005310" cy="522648"/>
            </a:xfrm>
            <a:prstGeom prst="rect">
              <a:avLst/>
            </a:prstGeom>
          </p:spPr>
          <p:txBody>
            <a:bodyPr wrap="square" lIns="243840" rIns="243840" bIns="60960">
              <a:spAutoFit/>
            </a:bodyPr>
            <a:lstStyle/>
            <a:p>
              <a:pP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24" name="Rectangle 23"/>
            <p:cNvSpPr/>
            <p:nvPr/>
          </p:nvSpPr>
          <p:spPr>
            <a:xfrm>
              <a:off x="4860598" y="3108493"/>
              <a:ext cx="2510800" cy="436401"/>
            </a:xfrm>
            <a:prstGeom prst="rect">
              <a:avLst/>
            </a:prstGeom>
          </p:spPr>
          <p:txBody>
            <a:bodyPr wrap="square" lIns="243840" rIns="243840" bIns="60960">
              <a:spAutoFit/>
            </a:bodyPr>
            <a:lstStyle/>
            <a:p>
              <a:pPr>
                <a:lnSpc>
                  <a:spcPct val="89000"/>
                </a:lnSpc>
              </a:pPr>
              <a:r>
                <a:rPr lang="en-US" sz="2400">
                  <a:solidFill>
                    <a:schemeClr val="tx1">
                      <a:lumMod val="90000"/>
                      <a:lumOff val="10000"/>
                    </a:schemeClr>
                  </a:solidFill>
                </a:rPr>
                <a:t>Category 03</a:t>
              </a:r>
            </a:p>
          </p:txBody>
        </p:sp>
      </p:grpSp>
      <p:grpSp>
        <p:nvGrpSpPr>
          <p:cNvPr id="25" name="Group 24"/>
          <p:cNvGrpSpPr/>
          <p:nvPr/>
        </p:nvGrpSpPr>
        <p:grpSpPr>
          <a:xfrm flipH="1">
            <a:off x="-398650" y="4648930"/>
            <a:ext cx="3220500" cy="1119810"/>
            <a:chOff x="4797033" y="3108493"/>
            <a:chExt cx="3220500" cy="1119809"/>
          </a:xfrm>
        </p:grpSpPr>
        <p:sp>
          <p:nvSpPr>
            <p:cNvPr id="26" name="Rectangle 25"/>
            <p:cNvSpPr/>
            <p:nvPr/>
          </p:nvSpPr>
          <p:spPr>
            <a:xfrm>
              <a:off x="4797033" y="3463094"/>
              <a:ext cx="3220500" cy="765208"/>
            </a:xfrm>
            <a:prstGeom prst="rect">
              <a:avLst/>
            </a:prstGeom>
          </p:spPr>
          <p:txBody>
            <a:bodyPr wrap="square" lIns="243840" rIns="243840" bIns="60960">
              <a:spAutoFit/>
            </a:bodyPr>
            <a:lstStyle/>
            <a:p>
              <a:pPr algn="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27" name="Rectangle 26"/>
            <p:cNvSpPr/>
            <p:nvPr/>
          </p:nvSpPr>
          <p:spPr>
            <a:xfrm>
              <a:off x="4860598" y="3108493"/>
              <a:ext cx="2510800" cy="436401"/>
            </a:xfrm>
            <a:prstGeom prst="rect">
              <a:avLst/>
            </a:prstGeom>
          </p:spPr>
          <p:txBody>
            <a:bodyPr wrap="square" lIns="243840" rIns="243840" bIns="60960">
              <a:spAutoFit/>
            </a:bodyPr>
            <a:lstStyle/>
            <a:p>
              <a:pPr algn="r">
                <a:lnSpc>
                  <a:spcPct val="89000"/>
                </a:lnSpc>
              </a:pPr>
              <a:r>
                <a:rPr lang="en-US" sz="2400">
                  <a:solidFill>
                    <a:schemeClr val="tx1">
                      <a:lumMod val="90000"/>
                      <a:lumOff val="10000"/>
                    </a:schemeClr>
                  </a:solidFill>
                </a:rPr>
                <a:t>Category 02</a:t>
              </a:r>
            </a:p>
          </p:txBody>
        </p:sp>
      </p:grpSp>
      <p:grpSp>
        <p:nvGrpSpPr>
          <p:cNvPr id="28" name="Group 27"/>
          <p:cNvGrpSpPr/>
          <p:nvPr/>
        </p:nvGrpSpPr>
        <p:grpSpPr>
          <a:xfrm flipH="1">
            <a:off x="888023" y="1686955"/>
            <a:ext cx="3108580" cy="875248"/>
            <a:chOff x="4860598" y="3108493"/>
            <a:chExt cx="2510800" cy="875247"/>
          </a:xfrm>
        </p:grpSpPr>
        <p:sp>
          <p:nvSpPr>
            <p:cNvPr id="29" name="Rectangle 28"/>
            <p:cNvSpPr/>
            <p:nvPr/>
          </p:nvSpPr>
          <p:spPr>
            <a:xfrm>
              <a:off x="4860598" y="3437694"/>
              <a:ext cx="2510800" cy="546046"/>
            </a:xfrm>
            <a:prstGeom prst="rect">
              <a:avLst/>
            </a:prstGeom>
          </p:spPr>
          <p:txBody>
            <a:bodyPr wrap="square" lIns="243840" rIns="243840" bIns="60960">
              <a:spAutoFit/>
            </a:bodyPr>
            <a:lstStyle/>
            <a:p>
              <a:pPr algn="r">
                <a:lnSpc>
                  <a:spcPct val="89000"/>
                </a:lnSpc>
              </a:pPr>
              <a:r>
                <a:rPr lang="en-US" sz="1600">
                  <a:solidFill>
                    <a:schemeClr val="tx1">
                      <a:lumMod val="90000"/>
                      <a:lumOff val="10000"/>
                    </a:schemeClr>
                  </a:solidFill>
                </a:rPr>
                <a:t>Lorem ipsum dolor sit amet, consectetur </a:t>
              </a:r>
              <a:r>
                <a:rPr lang="en-US" sz="1600" err="1">
                  <a:solidFill>
                    <a:schemeClr val="tx1">
                      <a:lumMod val="90000"/>
                      <a:lumOff val="10000"/>
                    </a:schemeClr>
                  </a:solidFill>
                </a:rPr>
                <a:t>adipiscing</a:t>
              </a:r>
              <a:r>
                <a:rPr lang="en-US" sz="1600">
                  <a:solidFill>
                    <a:schemeClr val="tx1">
                      <a:lumMod val="90000"/>
                      <a:lumOff val="10000"/>
                    </a:schemeClr>
                  </a:solidFill>
                </a:rPr>
                <a:t> </a:t>
              </a:r>
              <a:r>
                <a:rPr lang="en-US" sz="1600" err="1">
                  <a:solidFill>
                    <a:schemeClr val="tx1">
                      <a:lumMod val="90000"/>
                      <a:lumOff val="10000"/>
                    </a:schemeClr>
                  </a:solidFill>
                </a:rPr>
                <a:t>elit</a:t>
              </a:r>
              <a:endParaRPr lang="en-US" sz="1600">
                <a:solidFill>
                  <a:schemeClr val="tx1">
                    <a:lumMod val="90000"/>
                    <a:lumOff val="10000"/>
                  </a:schemeClr>
                </a:solidFill>
              </a:endParaRPr>
            </a:p>
          </p:txBody>
        </p:sp>
        <p:sp>
          <p:nvSpPr>
            <p:cNvPr id="30" name="Rectangle 29"/>
            <p:cNvSpPr/>
            <p:nvPr/>
          </p:nvSpPr>
          <p:spPr>
            <a:xfrm>
              <a:off x="4860598" y="3108493"/>
              <a:ext cx="2510800" cy="436402"/>
            </a:xfrm>
            <a:prstGeom prst="rect">
              <a:avLst/>
            </a:prstGeom>
          </p:spPr>
          <p:txBody>
            <a:bodyPr wrap="square" lIns="243840" rIns="243840" bIns="60960">
              <a:spAutoFit/>
            </a:bodyPr>
            <a:lstStyle/>
            <a:p>
              <a:pPr algn="r">
                <a:lnSpc>
                  <a:spcPct val="89000"/>
                </a:lnSpc>
              </a:pPr>
              <a:r>
                <a:rPr lang="en-US" sz="2400">
                  <a:solidFill>
                    <a:schemeClr val="tx1">
                      <a:lumMod val="90000"/>
                      <a:lumOff val="10000"/>
                    </a:schemeClr>
                  </a:solidFill>
                </a:rPr>
                <a:t>Category 01</a:t>
              </a:r>
            </a:p>
          </p:txBody>
        </p:sp>
      </p:grpSp>
      <p:sp>
        <p:nvSpPr>
          <p:cNvPr id="31" name="Rectangle 30"/>
          <p:cNvSpPr/>
          <p:nvPr/>
        </p:nvSpPr>
        <p:spPr>
          <a:xfrm>
            <a:off x="6659789" y="1931057"/>
            <a:ext cx="4716880" cy="1815882"/>
          </a:xfrm>
          <a:prstGeom prst="rect">
            <a:avLst/>
          </a:prstGeom>
        </p:spPr>
        <p:txBody>
          <a:bodyPr wrap="square">
            <a:spAutoFit/>
          </a:bodyPr>
          <a:lstStyle/>
          <a:p>
            <a:pPr algn="ctr"/>
            <a:r>
              <a:rPr lang="en-US" sz="1600">
                <a:ea typeface="Calibri" panose="020F0502020204030204" charset="0"/>
              </a:rPr>
              <a:t>Lorem ipsum dolor sit amet, consectetur adipiscing elit. Suspendisse pellentesque aliquet vulputate. Sed porttitor id leo in ullamcorper. Fusce non est purus. Nullam interdum pulvinar ullamcorper. Vivamus imperdiet sapien non tellus posuere, vel porta sapien ornare. Nullam quis pretium mauris. </a:t>
            </a:r>
            <a:endParaRPr lang="en-US" sz="1600"/>
          </a:p>
        </p:txBody>
      </p:sp>
      <p:sp>
        <p:nvSpPr>
          <p:cNvPr id="33" name="Title 1"/>
          <p:cNvSpPr txBox="1"/>
          <p:nvPr/>
        </p:nvSpPr>
        <p:spPr>
          <a:xfrm>
            <a:off x="6512200" y="976382"/>
            <a:ext cx="5012059" cy="728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1">
                    <a:lumMod val="90000"/>
                    <a:lumOff val="10000"/>
                  </a:schemeClr>
                </a:solidFill>
              </a:rPr>
              <a:t>Growth in a circular chart</a:t>
            </a:r>
          </a:p>
          <a:p>
            <a:pPr algn="ctr"/>
            <a:r>
              <a:rPr lang="en-US" sz="1600"/>
              <a:t>Etiam dignissim dolor sit amet dictum volutpat</a:t>
            </a:r>
            <a:endParaRPr lang="en-US" sz="3200">
              <a:solidFill>
                <a:schemeClr val="tx1">
                  <a:lumMod val="90000"/>
                  <a:lumOff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 calcmode="lin" valueType="num">
                                      <p:cBhvr>
                                        <p:cTn id="21" dur="500" fill="hold"/>
                                        <p:tgtEl>
                                          <p:spTgt spid="21"/>
                                        </p:tgtEl>
                                        <p:attrNameLst>
                                          <p:attrName>style.rotation</p:attrName>
                                        </p:attrNameLst>
                                      </p:cBhvr>
                                      <p:tavLst>
                                        <p:tav tm="0">
                                          <p:val>
                                            <p:fltVal val="360"/>
                                          </p:val>
                                        </p:tav>
                                        <p:tav tm="100000">
                                          <p:val>
                                            <p:fltVal val="0"/>
                                          </p:val>
                                        </p:tav>
                                      </p:tavLst>
                                    </p:anim>
                                    <p:animEffect transition="in" filter="fade">
                                      <p:cBhvr>
                                        <p:cTn id="22" dur="500"/>
                                        <p:tgtEl>
                                          <p:spTgt spid="21"/>
                                        </p:tgtEl>
                                      </p:cBhvr>
                                    </p:animEffect>
                                  </p:childTnLst>
                                </p:cTn>
                              </p:par>
                              <p:par>
                                <p:cTn id="23" presetID="49" presetClass="entr" presetSubtype="0" decel="100000" fill="hold" nodeType="withEffect">
                                  <p:stCondLst>
                                    <p:cond delay="6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style.rotation</p:attrName>
                                        </p:attrNameLst>
                                      </p:cBhvr>
                                      <p:tavLst>
                                        <p:tav tm="0">
                                          <p:val>
                                            <p:fltVal val="360"/>
                                          </p:val>
                                        </p:tav>
                                        <p:tav tm="100000">
                                          <p:val>
                                            <p:fltVal val="0"/>
                                          </p:val>
                                        </p:tav>
                                      </p:tavLst>
                                    </p:anim>
                                    <p:animEffect transition="in" filter="fade">
                                      <p:cBhvr>
                                        <p:cTn id="28" dur="500"/>
                                        <p:tgtEl>
                                          <p:spTgt spid="32"/>
                                        </p:tgtEl>
                                      </p:cBhvr>
                                    </p:animEffect>
                                  </p:childTnLst>
                                </p:cTn>
                              </p:par>
                              <p:par>
                                <p:cTn id="29" presetID="10" presetClass="entr" presetSubtype="0" fill="hold" grpId="1" nodeType="withEffect">
                                  <p:stCondLst>
                                    <p:cond delay="4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56" presetClass="path" presetSubtype="0" accel="50000" decel="50000" fill="hold" grpId="0" nodeType="withEffect">
                                  <p:stCondLst>
                                    <p:cond delay="0"/>
                                  </p:stCondLst>
                                  <p:childTnLst>
                                    <p:animMotion origin="layout" path="M -3.95833E-6 4.07407E-6 L 0.00079 0.21713 " pathEditMode="relative" rAng="0" ptsTypes="AA">
                                      <p:cBhvr>
                                        <p:cTn id="33" dur="2000" spd="-100000" fill="hold"/>
                                        <p:tgtEl>
                                          <p:spTgt spid="5"/>
                                        </p:tgtEl>
                                        <p:attrNameLst>
                                          <p:attrName>ppt_x</p:attrName>
                                          <p:attrName>ppt_y</p:attrName>
                                        </p:attrNameLst>
                                      </p:cBhvr>
                                      <p:rCtr x="39" y="10856"/>
                                    </p:animMotion>
                                  </p:childTnLst>
                                </p:cTn>
                              </p:par>
                              <p:par>
                                <p:cTn id="34" presetID="10" presetClass="entr" presetSubtype="0" fill="hold" nodeType="withEffect">
                                  <p:stCondLst>
                                    <p:cond delay="130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1" nodeType="withEffect">
                                  <p:stCondLst>
                                    <p:cond delay="50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56" presetClass="path" presetSubtype="0" accel="50000" decel="50000" fill="hold" grpId="0" nodeType="withEffect">
                                  <p:stCondLst>
                                    <p:cond delay="100"/>
                                  </p:stCondLst>
                                  <p:childTnLst>
                                    <p:animMotion origin="layout" path="M 0 -4.07407E-6 L 0.1069 -0.1993 " pathEditMode="relative" rAng="0" ptsTypes="AA">
                                      <p:cBhvr>
                                        <p:cTn id="41" dur="2000" spd="-100000" fill="hold"/>
                                        <p:tgtEl>
                                          <p:spTgt spid="3"/>
                                        </p:tgtEl>
                                        <p:attrNameLst>
                                          <p:attrName>ppt_x</p:attrName>
                                          <p:attrName>ppt_y</p:attrName>
                                        </p:attrNameLst>
                                      </p:cBhvr>
                                      <p:rCtr x="5339" y="-9977"/>
                                    </p:animMotion>
                                  </p:childTnLst>
                                </p:cTn>
                              </p:par>
                              <p:par>
                                <p:cTn id="42" presetID="10" presetClass="entr" presetSubtype="0" fill="hold" nodeType="withEffect">
                                  <p:stCondLst>
                                    <p:cond delay="140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1" nodeType="withEffect">
                                  <p:stCondLst>
                                    <p:cond delay="60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56" presetClass="path" presetSubtype="0" accel="50000" decel="50000" fill="hold" grpId="0" nodeType="withEffect">
                                  <p:stCondLst>
                                    <p:cond delay="200"/>
                                  </p:stCondLst>
                                  <p:childTnLst>
                                    <p:animMotion origin="layout" path="M 2.08333E-6 -4.07407E-6 L -0.10404 -0.1993 " pathEditMode="relative" rAng="0" ptsTypes="AA">
                                      <p:cBhvr>
                                        <p:cTn id="49" dur="2000" spd="-100000" fill="hold"/>
                                        <p:tgtEl>
                                          <p:spTgt spid="4"/>
                                        </p:tgtEl>
                                        <p:attrNameLst>
                                          <p:attrName>ppt_x</p:attrName>
                                          <p:attrName>ppt_y</p:attrName>
                                        </p:attrNameLst>
                                      </p:cBhvr>
                                      <p:rCtr x="-5208" y="-9977"/>
                                    </p:animMotion>
                                  </p:childTnLst>
                                </p:cTn>
                              </p:par>
                              <p:par>
                                <p:cTn id="50" presetID="10" presetClass="entr" presetSubtype="0" fill="hold" nodeType="withEffect">
                                  <p:stCondLst>
                                    <p:cond delay="150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4" grpId="0" bldLvl="0" animBg="1"/>
      <p:bldP spid="4" grpId="1" bldLvl="0" animBg="1"/>
      <p:bldP spid="5" grpId="0" bldLvl="0" animBg="1"/>
      <p:bldP spid="5" grpId="1" bldLvl="0" animBg="1"/>
      <p:bldP spid="1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数据百分比"/>
</p:tagLst>
</file>

<file path=ppt/theme/theme1.xml><?xml version="1.0" encoding="utf-8"?>
<a:theme xmlns:a="http://schemas.openxmlformats.org/drawingml/2006/main" name="Office Theme">
  <a:themeElements>
    <a:clrScheme name="Ava-color">
      <a:dk1>
        <a:srgbClr val="262626"/>
      </a:dk1>
      <a:lt1>
        <a:srgbClr val="FFFFFF"/>
      </a:lt1>
      <a:dk2>
        <a:srgbClr val="262626"/>
      </a:dk2>
      <a:lt2>
        <a:srgbClr val="FFFFFF"/>
      </a:lt2>
      <a:accent1>
        <a:srgbClr val="24C6DC"/>
      </a:accent1>
      <a:accent2>
        <a:srgbClr val="2DADCF"/>
      </a:accent2>
      <a:accent3>
        <a:srgbClr val="3694C2"/>
      </a:accent3>
      <a:accent4>
        <a:srgbClr val="3F7BB6"/>
      </a:accent4>
      <a:accent5>
        <a:srgbClr val="4862A9"/>
      </a:accent5>
      <a:accent6>
        <a:srgbClr val="514A9D"/>
      </a:accent6>
      <a:hlink>
        <a:srgbClr val="FAC96A"/>
      </a:hlink>
      <a:folHlink>
        <a:srgbClr val="FCDB9B"/>
      </a:folHlink>
    </a:clrScheme>
    <a:fontScheme name="Roboto">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Ava-color">
      <a:dk1>
        <a:srgbClr val="262626"/>
      </a:dk1>
      <a:lt1>
        <a:srgbClr val="FFFFFF"/>
      </a:lt1>
      <a:dk2>
        <a:srgbClr val="262626"/>
      </a:dk2>
      <a:lt2>
        <a:srgbClr val="FFFFFF"/>
      </a:lt2>
      <a:accent1>
        <a:srgbClr val="24C6DC"/>
      </a:accent1>
      <a:accent2>
        <a:srgbClr val="2DADCF"/>
      </a:accent2>
      <a:accent3>
        <a:srgbClr val="3694C2"/>
      </a:accent3>
      <a:accent4>
        <a:srgbClr val="3F7BB6"/>
      </a:accent4>
      <a:accent5>
        <a:srgbClr val="4862A9"/>
      </a:accent5>
      <a:accent6>
        <a:srgbClr val="514A9D"/>
      </a:accent6>
      <a:hlink>
        <a:srgbClr val="FAC96A"/>
      </a:hlink>
      <a:folHlink>
        <a:srgbClr val="FCDB9B"/>
      </a:folHlink>
    </a:clrScheme>
    <a:fontScheme name="Roboto">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Ava-color">
      <a:dk1>
        <a:srgbClr val="262626"/>
      </a:dk1>
      <a:lt1>
        <a:srgbClr val="FFFFFF"/>
      </a:lt1>
      <a:dk2>
        <a:srgbClr val="262626"/>
      </a:dk2>
      <a:lt2>
        <a:srgbClr val="FFFFFF"/>
      </a:lt2>
      <a:accent1>
        <a:srgbClr val="24C6DC"/>
      </a:accent1>
      <a:accent2>
        <a:srgbClr val="2DADCF"/>
      </a:accent2>
      <a:accent3>
        <a:srgbClr val="3694C2"/>
      </a:accent3>
      <a:accent4>
        <a:srgbClr val="3F7BB6"/>
      </a:accent4>
      <a:accent5>
        <a:srgbClr val="4862A9"/>
      </a:accent5>
      <a:accent6>
        <a:srgbClr val="514A9D"/>
      </a:accent6>
      <a:hlink>
        <a:srgbClr val="FAC96A"/>
      </a:hlink>
      <a:folHlink>
        <a:srgbClr val="FCDB9B"/>
      </a:folHlink>
    </a:clrScheme>
    <a:fontScheme name="Roboto">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Ava-color">
      <a:dk1>
        <a:srgbClr val="262626"/>
      </a:dk1>
      <a:lt1>
        <a:srgbClr val="FFFFFF"/>
      </a:lt1>
      <a:dk2>
        <a:srgbClr val="262626"/>
      </a:dk2>
      <a:lt2>
        <a:srgbClr val="FFFFFF"/>
      </a:lt2>
      <a:accent1>
        <a:srgbClr val="24C6DC"/>
      </a:accent1>
      <a:accent2>
        <a:srgbClr val="2DADCF"/>
      </a:accent2>
      <a:accent3>
        <a:srgbClr val="3694C2"/>
      </a:accent3>
      <a:accent4>
        <a:srgbClr val="3F7BB6"/>
      </a:accent4>
      <a:accent5>
        <a:srgbClr val="4862A9"/>
      </a:accent5>
      <a:accent6>
        <a:srgbClr val="514A9D"/>
      </a:accent6>
      <a:hlink>
        <a:srgbClr val="FAC96A"/>
      </a:hlink>
      <a:folHlink>
        <a:srgbClr val="FCDB9B"/>
      </a:folHlink>
    </a:clrScheme>
    <a:fontScheme name="Roboto">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2601</Words>
  <Application>Microsoft Office PowerPoint</Application>
  <PresentationFormat>宽屏</PresentationFormat>
  <Paragraphs>552</Paragraphs>
  <Slides>32</Slides>
  <Notes>32</Notes>
  <HiddenSlides>0</HiddenSlides>
  <MMClips>0</MMClips>
  <ScaleCrop>false</ScaleCrop>
  <HeadingPairs>
    <vt:vector size="6" baseType="variant">
      <vt:variant>
        <vt:lpstr>已用的字体</vt:lpstr>
      </vt:variant>
      <vt:variant>
        <vt:i4>28</vt:i4>
      </vt:variant>
      <vt:variant>
        <vt:lpstr>主题</vt:lpstr>
      </vt:variant>
      <vt:variant>
        <vt:i4>7</vt:i4>
      </vt:variant>
      <vt:variant>
        <vt:lpstr>幻灯片标题</vt:lpstr>
      </vt:variant>
      <vt:variant>
        <vt:i4>32</vt:i4>
      </vt:variant>
    </vt:vector>
  </HeadingPairs>
  <TitlesOfParts>
    <vt:vector size="67" baseType="lpstr">
      <vt:lpstr>dt-building-01</vt:lpstr>
      <vt:lpstr>dt-business-02</vt:lpstr>
      <vt:lpstr>dt-business-03</vt:lpstr>
      <vt:lpstr>dt-business-05</vt:lpstr>
      <vt:lpstr>dt-business-07</vt:lpstr>
      <vt:lpstr>dt-commerce-12</vt:lpstr>
      <vt:lpstr>dt-line-business-01</vt:lpstr>
      <vt:lpstr>dt-line-communication-01</vt:lpstr>
      <vt:lpstr>dt-line-industry-01</vt:lpstr>
      <vt:lpstr>dt-line-technology-01</vt:lpstr>
      <vt:lpstr>dt-technology-02</vt:lpstr>
      <vt:lpstr>dt-technology-03</vt:lpstr>
      <vt:lpstr>dt-technology-04</vt:lpstr>
      <vt:lpstr>dt-transport-05</vt:lpstr>
      <vt:lpstr>dt-transport-06</vt:lpstr>
      <vt:lpstr>dt-transport-07</vt:lpstr>
      <vt:lpstr>FontAwesome</vt:lpstr>
      <vt:lpstr>Roboto Black</vt:lpstr>
      <vt:lpstr>Roboto Condensed</vt:lpstr>
      <vt:lpstr>Roboto Light</vt:lpstr>
      <vt:lpstr>Roboto Medium</vt:lpstr>
      <vt:lpstr>Roboto Thin</vt:lpstr>
      <vt:lpstr>等线</vt:lpstr>
      <vt:lpstr>等线 Light</vt:lpstr>
      <vt:lpstr>宋体</vt:lpstr>
      <vt:lpstr>微软雅黑</vt:lpstr>
      <vt:lpstr>Arial</vt:lpstr>
      <vt:lpstr>Calibri</vt:lpstr>
      <vt:lpstr>Office Theme</vt:lpstr>
      <vt:lpstr>Custom Design</vt:lpstr>
      <vt:lpstr>1_Office Theme</vt:lpstr>
      <vt:lpstr>2_Office Theme</vt:lpstr>
      <vt:lpstr>3_Office Theme</vt:lpstr>
      <vt:lpstr>1_Custom Design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蓝色数据百分比</dc:title>
  <dc:creator>Designtuts</dc:creator>
  <cp:lastModifiedBy>Windows 用户</cp:lastModifiedBy>
  <cp:revision>1086</cp:revision>
  <dcterms:created xsi:type="dcterms:W3CDTF">2016-03-20T06:26:00Z</dcterms:created>
  <dcterms:modified xsi:type="dcterms:W3CDTF">2018-01-25T02:36:21Z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