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8" r:id="rId2"/>
    <p:sldId id="278" r:id="rId3"/>
    <p:sldId id="261" r:id="rId4"/>
    <p:sldId id="281" r:id="rId5"/>
    <p:sldId id="262" r:id="rId6"/>
    <p:sldId id="263" r:id="rId7"/>
    <p:sldId id="264" r:id="rId8"/>
    <p:sldId id="265" r:id="rId9"/>
    <p:sldId id="266" r:id="rId10"/>
    <p:sldId id="283" r:id="rId11"/>
    <p:sldId id="282" r:id="rId12"/>
    <p:sldId id="268" r:id="rId13"/>
    <p:sldId id="269" r:id="rId14"/>
    <p:sldId id="277" r:id="rId15"/>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6780"/>
    <a:srgbClr val="00CCFF"/>
    <a:srgbClr val="4D647C"/>
    <a:srgbClr val="0B6D8B"/>
    <a:srgbClr val="084B60"/>
    <a:srgbClr val="042631"/>
    <a:srgbClr val="062732"/>
    <a:srgbClr val="00232E"/>
    <a:srgbClr val="003242"/>
    <a:srgbClr val="0603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8" y="90"/>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tx1">
                <a:alpha val="40000"/>
              </a:schemeClr>
            </a:solidFill>
            <a:ln>
              <a:noFill/>
            </a:ln>
          </c:spPr>
          <c:dPt>
            <c:idx val="0"/>
            <c:bubble3D val="0"/>
            <c:spPr>
              <a:solidFill>
                <a:srgbClr val="00CCFF">
                  <a:alpha val="40000"/>
                </a:srgbClr>
              </a:solidFill>
              <a:ln w="19050">
                <a:noFill/>
              </a:ln>
              <a:effectLst/>
            </c:spPr>
            <c:extLst>
              <c:ext xmlns:c16="http://schemas.microsoft.com/office/drawing/2014/chart" uri="{C3380CC4-5D6E-409C-BE32-E72D297353CC}">
                <c16:uniqueId val="{00000001-5AF5-41F2-83C2-B2A0910E8079}"/>
              </c:ext>
            </c:extLst>
          </c:dPt>
          <c:dPt>
            <c:idx val="1"/>
            <c:bubble3D val="0"/>
            <c:spPr>
              <a:solidFill>
                <a:schemeClr val="bg1">
                  <a:alpha val="40000"/>
                </a:schemeClr>
              </a:solidFill>
              <a:ln w="19050">
                <a:noFill/>
              </a:ln>
              <a:effectLst/>
            </c:spPr>
            <c:extLst>
              <c:ext xmlns:c16="http://schemas.microsoft.com/office/drawing/2014/chart" uri="{C3380CC4-5D6E-409C-BE32-E72D297353CC}">
                <c16:uniqueId val="{00000002-5AF5-41F2-83C2-B2A0910E8079}"/>
              </c:ext>
            </c:extLst>
          </c:dPt>
          <c:dPt>
            <c:idx val="2"/>
            <c:bubble3D val="0"/>
            <c:spPr>
              <a:solidFill>
                <a:schemeClr val="bg1">
                  <a:alpha val="40000"/>
                </a:schemeClr>
              </a:solidFill>
              <a:ln w="19050">
                <a:noFill/>
              </a:ln>
              <a:effectLst/>
            </c:spPr>
            <c:extLst>
              <c:ext xmlns:c16="http://schemas.microsoft.com/office/drawing/2014/chart" uri="{C3380CC4-5D6E-409C-BE32-E72D297353CC}">
                <c16:uniqueId val="{00000004-5AF5-41F2-83C2-B2A0910E8079}"/>
              </c:ext>
            </c:extLst>
          </c:dPt>
          <c:dPt>
            <c:idx val="3"/>
            <c:bubble3D val="0"/>
            <c:spPr>
              <a:solidFill>
                <a:srgbClr val="FF0000">
                  <a:alpha val="40000"/>
                </a:srgbClr>
              </a:solidFill>
              <a:ln w="19050">
                <a:noFill/>
              </a:ln>
              <a:effectLst/>
            </c:spPr>
            <c:extLst>
              <c:ext xmlns:c16="http://schemas.microsoft.com/office/drawing/2014/chart" uri="{C3380CC4-5D6E-409C-BE32-E72D297353CC}">
                <c16:uniqueId val="{00000003-5AF5-41F2-83C2-B2A0910E8079}"/>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0-5AF5-41F2-83C2-B2A0910E807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tx1">
                <a:alpha val="40000"/>
              </a:schemeClr>
            </a:solidFill>
            <a:ln>
              <a:noFill/>
            </a:ln>
          </c:spPr>
          <c:dPt>
            <c:idx val="0"/>
            <c:bubble3D val="0"/>
            <c:spPr>
              <a:solidFill>
                <a:srgbClr val="00CCFF">
                  <a:alpha val="40000"/>
                </a:srgbClr>
              </a:solidFill>
              <a:ln w="19050">
                <a:noFill/>
              </a:ln>
              <a:effectLst/>
            </c:spPr>
            <c:extLst>
              <c:ext xmlns:c16="http://schemas.microsoft.com/office/drawing/2014/chart" uri="{C3380CC4-5D6E-409C-BE32-E72D297353CC}">
                <c16:uniqueId val="{00000001-6D15-43FB-97F1-9DCDEA461CF1}"/>
              </c:ext>
            </c:extLst>
          </c:dPt>
          <c:dPt>
            <c:idx val="1"/>
            <c:bubble3D val="0"/>
            <c:spPr>
              <a:solidFill>
                <a:schemeClr val="bg1">
                  <a:alpha val="40000"/>
                </a:schemeClr>
              </a:solidFill>
              <a:ln w="19050">
                <a:noFill/>
              </a:ln>
              <a:effectLst/>
            </c:spPr>
            <c:extLst>
              <c:ext xmlns:c16="http://schemas.microsoft.com/office/drawing/2014/chart" uri="{C3380CC4-5D6E-409C-BE32-E72D297353CC}">
                <c16:uniqueId val="{00000003-6D15-43FB-97F1-9DCDEA461CF1}"/>
              </c:ext>
            </c:extLst>
          </c:dPt>
          <c:dPt>
            <c:idx val="2"/>
            <c:bubble3D val="0"/>
            <c:spPr>
              <a:solidFill>
                <a:schemeClr val="bg1">
                  <a:alpha val="40000"/>
                </a:schemeClr>
              </a:solidFill>
              <a:ln w="19050">
                <a:noFill/>
              </a:ln>
              <a:effectLst/>
            </c:spPr>
            <c:extLst>
              <c:ext xmlns:c16="http://schemas.microsoft.com/office/drawing/2014/chart" uri="{C3380CC4-5D6E-409C-BE32-E72D297353CC}">
                <c16:uniqueId val="{00000005-6D15-43FB-97F1-9DCDEA461CF1}"/>
              </c:ext>
            </c:extLst>
          </c:dPt>
          <c:dPt>
            <c:idx val="3"/>
            <c:bubble3D val="0"/>
            <c:spPr>
              <a:solidFill>
                <a:srgbClr val="FF0000">
                  <a:alpha val="40000"/>
                </a:srgbClr>
              </a:solidFill>
              <a:ln w="19050">
                <a:noFill/>
              </a:ln>
              <a:effectLst/>
            </c:spPr>
            <c:extLst>
              <c:ext xmlns:c16="http://schemas.microsoft.com/office/drawing/2014/chart" uri="{C3380CC4-5D6E-409C-BE32-E72D297353CC}">
                <c16:uniqueId val="{00000007-6D15-43FB-97F1-9DCDEA461CF1}"/>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8-6D15-43FB-97F1-9DCDEA461CF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tx1">
                <a:alpha val="40000"/>
              </a:schemeClr>
            </a:solidFill>
            <a:ln>
              <a:noFill/>
            </a:ln>
          </c:spPr>
          <c:dPt>
            <c:idx val="0"/>
            <c:bubble3D val="0"/>
            <c:spPr>
              <a:solidFill>
                <a:srgbClr val="00CCFF">
                  <a:alpha val="40000"/>
                </a:srgbClr>
              </a:solidFill>
              <a:ln w="19050">
                <a:noFill/>
              </a:ln>
              <a:effectLst/>
            </c:spPr>
            <c:extLst>
              <c:ext xmlns:c16="http://schemas.microsoft.com/office/drawing/2014/chart" uri="{C3380CC4-5D6E-409C-BE32-E72D297353CC}">
                <c16:uniqueId val="{00000001-6B4F-4D46-877C-F359719415AC}"/>
              </c:ext>
            </c:extLst>
          </c:dPt>
          <c:dPt>
            <c:idx val="1"/>
            <c:bubble3D val="0"/>
            <c:spPr>
              <a:solidFill>
                <a:schemeClr val="bg1">
                  <a:alpha val="40000"/>
                </a:schemeClr>
              </a:solidFill>
              <a:ln w="19050">
                <a:noFill/>
              </a:ln>
              <a:effectLst/>
            </c:spPr>
            <c:extLst>
              <c:ext xmlns:c16="http://schemas.microsoft.com/office/drawing/2014/chart" uri="{C3380CC4-5D6E-409C-BE32-E72D297353CC}">
                <c16:uniqueId val="{00000003-6B4F-4D46-877C-F359719415AC}"/>
              </c:ext>
            </c:extLst>
          </c:dPt>
          <c:dPt>
            <c:idx val="2"/>
            <c:bubble3D val="0"/>
            <c:spPr>
              <a:solidFill>
                <a:schemeClr val="bg1">
                  <a:alpha val="40000"/>
                </a:schemeClr>
              </a:solidFill>
              <a:ln w="19050">
                <a:noFill/>
              </a:ln>
              <a:effectLst/>
            </c:spPr>
            <c:extLst>
              <c:ext xmlns:c16="http://schemas.microsoft.com/office/drawing/2014/chart" uri="{C3380CC4-5D6E-409C-BE32-E72D297353CC}">
                <c16:uniqueId val="{00000005-6B4F-4D46-877C-F359719415AC}"/>
              </c:ext>
            </c:extLst>
          </c:dPt>
          <c:dPt>
            <c:idx val="3"/>
            <c:bubble3D val="0"/>
            <c:spPr>
              <a:solidFill>
                <a:srgbClr val="FF0000">
                  <a:alpha val="40000"/>
                </a:srgbClr>
              </a:solidFill>
              <a:ln w="19050">
                <a:noFill/>
              </a:ln>
              <a:effectLst/>
            </c:spPr>
            <c:extLst>
              <c:ext xmlns:c16="http://schemas.microsoft.com/office/drawing/2014/chart" uri="{C3380CC4-5D6E-409C-BE32-E72D297353CC}">
                <c16:uniqueId val="{00000007-6B4F-4D46-877C-F359719415AC}"/>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8-6B4F-4D46-877C-F359719415AC}"/>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tx1">
                <a:alpha val="40000"/>
              </a:schemeClr>
            </a:solidFill>
            <a:ln>
              <a:noFill/>
            </a:ln>
          </c:spPr>
          <c:dPt>
            <c:idx val="0"/>
            <c:bubble3D val="0"/>
            <c:spPr>
              <a:solidFill>
                <a:srgbClr val="00CCFF">
                  <a:alpha val="40000"/>
                </a:srgbClr>
              </a:solidFill>
              <a:ln w="19050">
                <a:noFill/>
              </a:ln>
              <a:effectLst/>
            </c:spPr>
            <c:extLst>
              <c:ext xmlns:c16="http://schemas.microsoft.com/office/drawing/2014/chart" uri="{C3380CC4-5D6E-409C-BE32-E72D297353CC}">
                <c16:uniqueId val="{00000001-3B9A-44C0-BD93-3E30CE1B7D38}"/>
              </c:ext>
            </c:extLst>
          </c:dPt>
          <c:dPt>
            <c:idx val="1"/>
            <c:bubble3D val="0"/>
            <c:spPr>
              <a:solidFill>
                <a:schemeClr val="bg1">
                  <a:alpha val="40000"/>
                </a:schemeClr>
              </a:solidFill>
              <a:ln w="19050">
                <a:noFill/>
              </a:ln>
              <a:effectLst/>
            </c:spPr>
            <c:extLst>
              <c:ext xmlns:c16="http://schemas.microsoft.com/office/drawing/2014/chart" uri="{C3380CC4-5D6E-409C-BE32-E72D297353CC}">
                <c16:uniqueId val="{00000003-3B9A-44C0-BD93-3E30CE1B7D38}"/>
              </c:ext>
            </c:extLst>
          </c:dPt>
          <c:dPt>
            <c:idx val="2"/>
            <c:bubble3D val="0"/>
            <c:spPr>
              <a:solidFill>
                <a:schemeClr val="bg1">
                  <a:alpha val="40000"/>
                </a:schemeClr>
              </a:solidFill>
              <a:ln w="19050">
                <a:noFill/>
              </a:ln>
              <a:effectLst/>
            </c:spPr>
            <c:extLst>
              <c:ext xmlns:c16="http://schemas.microsoft.com/office/drawing/2014/chart" uri="{C3380CC4-5D6E-409C-BE32-E72D297353CC}">
                <c16:uniqueId val="{00000005-3B9A-44C0-BD93-3E30CE1B7D38}"/>
              </c:ext>
            </c:extLst>
          </c:dPt>
          <c:dPt>
            <c:idx val="3"/>
            <c:bubble3D val="0"/>
            <c:spPr>
              <a:solidFill>
                <a:srgbClr val="FF0000">
                  <a:alpha val="40000"/>
                </a:srgbClr>
              </a:solidFill>
              <a:ln w="19050">
                <a:noFill/>
              </a:ln>
              <a:effectLst/>
            </c:spPr>
            <c:extLst>
              <c:ext xmlns:c16="http://schemas.microsoft.com/office/drawing/2014/chart" uri="{C3380CC4-5D6E-409C-BE32-E72D297353CC}">
                <c16:uniqueId val="{00000007-3B9A-44C0-BD93-3E30CE1B7D38}"/>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8-3B9A-44C0-BD93-3E30CE1B7D3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3450BB-6560-47F5-89D7-C02C41A9158B}" type="datetimeFigureOut">
              <a:rPr lang="zh-CN" altLang="en-US" smtClean="0"/>
              <a:t>2017/6/13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3A5219-CCB7-47B1-932E-C45451FF6CCC}" type="slidenum">
              <a:rPr lang="zh-CN" altLang="en-US" smtClean="0"/>
              <a:t>‹#›</a:t>
            </a:fld>
            <a:endParaRPr lang="zh-CN" altLang="en-US"/>
          </a:p>
        </p:txBody>
      </p:sp>
    </p:spTree>
    <p:extLst>
      <p:ext uri="{BB962C8B-B14F-4D97-AF65-F5344CB8AC3E}">
        <p14:creationId xmlns:p14="http://schemas.microsoft.com/office/powerpoint/2010/main" val="2658157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F330C-FA47-4F0E-B87B-45CE2170D97F}" type="datetimeFigureOut">
              <a:rPr lang="zh-CN" altLang="en-US" smtClean="0"/>
              <a:t>2017/6/13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03FC-AFF6-4314-8F08-405CF631B484}" type="slidenum">
              <a:rPr lang="zh-CN" altLang="en-US" smtClean="0"/>
              <a:t>‹#›</a:t>
            </a:fld>
            <a:endParaRPr lang="zh-CN" altLang="en-US"/>
          </a:p>
        </p:txBody>
      </p:sp>
    </p:spTree>
    <p:extLst>
      <p:ext uri="{BB962C8B-B14F-4D97-AF65-F5344CB8AC3E}">
        <p14:creationId xmlns:p14="http://schemas.microsoft.com/office/powerpoint/2010/main" val="3518293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103FC-AFF6-4314-8F08-405CF631B484}" type="slidenum">
              <a:rPr lang="zh-CN" altLang="en-US" smtClean="0"/>
              <a:t>1</a:t>
            </a:fld>
            <a:endParaRPr lang="zh-CN" altLang="en-US"/>
          </a:p>
        </p:txBody>
      </p:sp>
    </p:spTree>
    <p:extLst>
      <p:ext uri="{BB962C8B-B14F-4D97-AF65-F5344CB8AC3E}">
        <p14:creationId xmlns:p14="http://schemas.microsoft.com/office/powerpoint/2010/main" val="24132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103FC-AFF6-4314-8F08-405CF631B484}" type="slidenum">
              <a:rPr lang="zh-CN" altLang="en-US" smtClean="0"/>
              <a:t>10</a:t>
            </a:fld>
            <a:endParaRPr lang="zh-CN" altLang="en-US"/>
          </a:p>
        </p:txBody>
      </p:sp>
    </p:spTree>
    <p:extLst>
      <p:ext uri="{BB962C8B-B14F-4D97-AF65-F5344CB8AC3E}">
        <p14:creationId xmlns:p14="http://schemas.microsoft.com/office/powerpoint/2010/main" val="1550962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103FC-AFF6-4314-8F08-405CF631B484}" type="slidenum">
              <a:rPr lang="zh-CN" altLang="en-US" smtClean="0"/>
              <a:t>11</a:t>
            </a:fld>
            <a:endParaRPr lang="zh-CN" altLang="en-US"/>
          </a:p>
        </p:txBody>
      </p:sp>
    </p:spTree>
    <p:extLst>
      <p:ext uri="{BB962C8B-B14F-4D97-AF65-F5344CB8AC3E}">
        <p14:creationId xmlns:p14="http://schemas.microsoft.com/office/powerpoint/2010/main" val="539675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103FC-AFF6-4314-8F08-405CF631B484}" type="slidenum">
              <a:rPr lang="zh-CN" altLang="en-US" smtClean="0"/>
              <a:t>12</a:t>
            </a:fld>
            <a:endParaRPr lang="zh-CN" altLang="en-US"/>
          </a:p>
        </p:txBody>
      </p:sp>
    </p:spTree>
    <p:extLst>
      <p:ext uri="{BB962C8B-B14F-4D97-AF65-F5344CB8AC3E}">
        <p14:creationId xmlns:p14="http://schemas.microsoft.com/office/powerpoint/2010/main" val="1026299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103FC-AFF6-4314-8F08-405CF631B484}" type="slidenum">
              <a:rPr lang="zh-CN" altLang="en-US" smtClean="0"/>
              <a:t>13</a:t>
            </a:fld>
            <a:endParaRPr lang="zh-CN" altLang="en-US"/>
          </a:p>
        </p:txBody>
      </p:sp>
    </p:spTree>
    <p:extLst>
      <p:ext uri="{BB962C8B-B14F-4D97-AF65-F5344CB8AC3E}">
        <p14:creationId xmlns:p14="http://schemas.microsoft.com/office/powerpoint/2010/main" val="1886358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103FC-AFF6-4314-8F08-405CF631B484}" type="slidenum">
              <a:rPr lang="zh-CN" altLang="en-US" smtClean="0"/>
              <a:t>14</a:t>
            </a:fld>
            <a:endParaRPr lang="zh-CN" altLang="en-US"/>
          </a:p>
        </p:txBody>
      </p:sp>
    </p:spTree>
    <p:extLst>
      <p:ext uri="{BB962C8B-B14F-4D97-AF65-F5344CB8AC3E}">
        <p14:creationId xmlns:p14="http://schemas.microsoft.com/office/powerpoint/2010/main" val="1037426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103FC-AFF6-4314-8F08-405CF631B484}" type="slidenum">
              <a:rPr lang="zh-CN" altLang="en-US" smtClean="0"/>
              <a:t>2</a:t>
            </a:fld>
            <a:endParaRPr lang="zh-CN" altLang="en-US"/>
          </a:p>
        </p:txBody>
      </p:sp>
    </p:spTree>
    <p:extLst>
      <p:ext uri="{BB962C8B-B14F-4D97-AF65-F5344CB8AC3E}">
        <p14:creationId xmlns:p14="http://schemas.microsoft.com/office/powerpoint/2010/main" val="590437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103FC-AFF6-4314-8F08-405CF631B484}" type="slidenum">
              <a:rPr lang="zh-CN" altLang="en-US" smtClean="0"/>
              <a:t>3</a:t>
            </a:fld>
            <a:endParaRPr lang="zh-CN" altLang="en-US"/>
          </a:p>
        </p:txBody>
      </p:sp>
    </p:spTree>
    <p:extLst>
      <p:ext uri="{BB962C8B-B14F-4D97-AF65-F5344CB8AC3E}">
        <p14:creationId xmlns:p14="http://schemas.microsoft.com/office/powerpoint/2010/main" val="1731075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103FC-AFF6-4314-8F08-405CF631B484}" type="slidenum">
              <a:rPr lang="zh-CN" altLang="en-US" smtClean="0"/>
              <a:t>4</a:t>
            </a:fld>
            <a:endParaRPr lang="zh-CN" altLang="en-US"/>
          </a:p>
        </p:txBody>
      </p:sp>
    </p:spTree>
    <p:extLst>
      <p:ext uri="{BB962C8B-B14F-4D97-AF65-F5344CB8AC3E}">
        <p14:creationId xmlns:p14="http://schemas.microsoft.com/office/powerpoint/2010/main" val="1929027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103FC-AFF6-4314-8F08-405CF631B484}" type="slidenum">
              <a:rPr lang="zh-CN" altLang="en-US" smtClean="0"/>
              <a:t>5</a:t>
            </a:fld>
            <a:endParaRPr lang="zh-CN" altLang="en-US"/>
          </a:p>
        </p:txBody>
      </p:sp>
    </p:spTree>
    <p:extLst>
      <p:ext uri="{BB962C8B-B14F-4D97-AF65-F5344CB8AC3E}">
        <p14:creationId xmlns:p14="http://schemas.microsoft.com/office/powerpoint/2010/main" val="367802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103FC-AFF6-4314-8F08-405CF631B484}" type="slidenum">
              <a:rPr lang="zh-CN" altLang="en-US" smtClean="0"/>
              <a:t>6</a:t>
            </a:fld>
            <a:endParaRPr lang="zh-CN" altLang="en-US"/>
          </a:p>
        </p:txBody>
      </p:sp>
    </p:spTree>
    <p:extLst>
      <p:ext uri="{BB962C8B-B14F-4D97-AF65-F5344CB8AC3E}">
        <p14:creationId xmlns:p14="http://schemas.microsoft.com/office/powerpoint/2010/main" val="1718650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103FC-AFF6-4314-8F08-405CF631B484}" type="slidenum">
              <a:rPr lang="zh-CN" altLang="en-US" smtClean="0"/>
              <a:t>7</a:t>
            </a:fld>
            <a:endParaRPr lang="zh-CN" altLang="en-US"/>
          </a:p>
        </p:txBody>
      </p:sp>
    </p:spTree>
    <p:extLst>
      <p:ext uri="{BB962C8B-B14F-4D97-AF65-F5344CB8AC3E}">
        <p14:creationId xmlns:p14="http://schemas.microsoft.com/office/powerpoint/2010/main" val="1615518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103FC-AFF6-4314-8F08-405CF631B484}" type="slidenum">
              <a:rPr lang="zh-CN" altLang="en-US" smtClean="0"/>
              <a:t>8</a:t>
            </a:fld>
            <a:endParaRPr lang="zh-CN" altLang="en-US"/>
          </a:p>
        </p:txBody>
      </p:sp>
    </p:spTree>
    <p:extLst>
      <p:ext uri="{BB962C8B-B14F-4D97-AF65-F5344CB8AC3E}">
        <p14:creationId xmlns:p14="http://schemas.microsoft.com/office/powerpoint/2010/main" val="34539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103FC-AFF6-4314-8F08-405CF631B484}" type="slidenum">
              <a:rPr lang="zh-CN" altLang="en-US" smtClean="0"/>
              <a:t>9</a:t>
            </a:fld>
            <a:endParaRPr lang="zh-CN" altLang="en-US"/>
          </a:p>
        </p:txBody>
      </p:sp>
    </p:spTree>
    <p:extLst>
      <p:ext uri="{BB962C8B-B14F-4D97-AF65-F5344CB8AC3E}">
        <p14:creationId xmlns:p14="http://schemas.microsoft.com/office/powerpoint/2010/main" val="3440429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8D118F7-127E-44F1-B47F-D8DA9A0A9648}" type="datetimeFigureOut">
              <a:rPr lang="zh-CN" altLang="en-US" smtClean="0"/>
              <a:t>2017/6/13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CE2BBD-B39D-442A-890F-FDCD716A5333}" type="slidenum">
              <a:rPr lang="zh-CN" altLang="en-US" smtClean="0"/>
              <a:t>‹#›</a:t>
            </a:fld>
            <a:endParaRPr lang="zh-CN" altLang="en-US"/>
          </a:p>
        </p:txBody>
      </p:sp>
    </p:spTree>
    <p:extLst>
      <p:ext uri="{BB962C8B-B14F-4D97-AF65-F5344CB8AC3E}">
        <p14:creationId xmlns:p14="http://schemas.microsoft.com/office/powerpoint/2010/main" val="1888576946"/>
      </p:ext>
    </p:extLst>
  </p:cSld>
  <p:clrMapOvr>
    <a:masterClrMapping/>
  </p:clrMapOvr>
  <p:transition spd="slow" advClick="0" advTm="1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D118F7-127E-44F1-B47F-D8DA9A0A9648}" type="datetimeFigureOut">
              <a:rPr lang="zh-CN" altLang="en-US" smtClean="0"/>
              <a:t>2017/6/13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CE2BBD-B39D-442A-890F-FDCD716A5333}" type="slidenum">
              <a:rPr lang="zh-CN" altLang="en-US" smtClean="0"/>
              <a:t>‹#›</a:t>
            </a:fld>
            <a:endParaRPr lang="zh-CN" altLang="en-US"/>
          </a:p>
        </p:txBody>
      </p:sp>
    </p:spTree>
    <p:extLst>
      <p:ext uri="{BB962C8B-B14F-4D97-AF65-F5344CB8AC3E}">
        <p14:creationId xmlns:p14="http://schemas.microsoft.com/office/powerpoint/2010/main" val="3643632280"/>
      </p:ext>
    </p:extLst>
  </p:cSld>
  <p:clrMapOvr>
    <a:masterClrMapping/>
  </p:clrMapOvr>
  <p:transition spd="slow" advClick="0" advTm="1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D118F7-127E-44F1-B47F-D8DA9A0A9648}" type="datetimeFigureOut">
              <a:rPr lang="zh-CN" altLang="en-US" smtClean="0"/>
              <a:t>2017/6/13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CE2BBD-B39D-442A-890F-FDCD716A5333}" type="slidenum">
              <a:rPr lang="zh-CN" altLang="en-US" smtClean="0"/>
              <a:t>‹#›</a:t>
            </a:fld>
            <a:endParaRPr lang="zh-CN" altLang="en-US"/>
          </a:p>
        </p:txBody>
      </p:sp>
    </p:spTree>
    <p:extLst>
      <p:ext uri="{BB962C8B-B14F-4D97-AF65-F5344CB8AC3E}">
        <p14:creationId xmlns:p14="http://schemas.microsoft.com/office/powerpoint/2010/main" val="1210132000"/>
      </p:ext>
    </p:extLst>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D118F7-127E-44F1-B47F-D8DA9A0A9648}" type="datetimeFigureOut">
              <a:rPr lang="zh-CN" altLang="en-US" smtClean="0"/>
              <a:t>2017/6/13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CE2BBD-B39D-442A-890F-FDCD716A5333}" type="slidenum">
              <a:rPr lang="zh-CN" altLang="en-US" smtClean="0"/>
              <a:t>‹#›</a:t>
            </a:fld>
            <a:endParaRPr lang="zh-CN" altLang="en-US"/>
          </a:p>
        </p:txBody>
      </p:sp>
    </p:spTree>
    <p:extLst>
      <p:ext uri="{BB962C8B-B14F-4D97-AF65-F5344CB8AC3E}">
        <p14:creationId xmlns:p14="http://schemas.microsoft.com/office/powerpoint/2010/main" val="2411672928"/>
      </p:ext>
    </p:extLst>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8D118F7-127E-44F1-B47F-D8DA9A0A9648}" type="datetimeFigureOut">
              <a:rPr lang="zh-CN" altLang="en-US" smtClean="0"/>
              <a:t>2017/6/13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CE2BBD-B39D-442A-890F-FDCD716A5333}" type="slidenum">
              <a:rPr lang="zh-CN" altLang="en-US" smtClean="0"/>
              <a:t>‹#›</a:t>
            </a:fld>
            <a:endParaRPr lang="zh-CN" altLang="en-US"/>
          </a:p>
        </p:txBody>
      </p:sp>
    </p:spTree>
    <p:extLst>
      <p:ext uri="{BB962C8B-B14F-4D97-AF65-F5344CB8AC3E}">
        <p14:creationId xmlns:p14="http://schemas.microsoft.com/office/powerpoint/2010/main" val="3687576291"/>
      </p:ext>
    </p:extLst>
  </p:cSld>
  <p:clrMapOvr>
    <a:masterClrMapping/>
  </p:clrMapOvr>
  <p:transition spd="slow" advClick="0" advTm="1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8D118F7-127E-44F1-B47F-D8DA9A0A9648}" type="datetimeFigureOut">
              <a:rPr lang="zh-CN" altLang="en-US" smtClean="0"/>
              <a:t>2017/6/13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CE2BBD-B39D-442A-890F-FDCD716A5333}" type="slidenum">
              <a:rPr lang="zh-CN" altLang="en-US" smtClean="0"/>
              <a:t>‹#›</a:t>
            </a:fld>
            <a:endParaRPr lang="zh-CN" altLang="en-US"/>
          </a:p>
        </p:txBody>
      </p:sp>
    </p:spTree>
    <p:extLst>
      <p:ext uri="{BB962C8B-B14F-4D97-AF65-F5344CB8AC3E}">
        <p14:creationId xmlns:p14="http://schemas.microsoft.com/office/powerpoint/2010/main" val="2526109946"/>
      </p:ext>
    </p:extLst>
  </p:cSld>
  <p:clrMapOvr>
    <a:masterClrMapping/>
  </p:clrMapOvr>
  <p:transition spd="slow" advClick="0" advTm="1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8D118F7-127E-44F1-B47F-D8DA9A0A9648}" type="datetimeFigureOut">
              <a:rPr lang="zh-CN" altLang="en-US" smtClean="0"/>
              <a:t>2017/6/13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CE2BBD-B39D-442A-890F-FDCD716A5333}" type="slidenum">
              <a:rPr lang="zh-CN" altLang="en-US" smtClean="0"/>
              <a:t>‹#›</a:t>
            </a:fld>
            <a:endParaRPr lang="zh-CN" altLang="en-US"/>
          </a:p>
        </p:txBody>
      </p:sp>
    </p:spTree>
    <p:extLst>
      <p:ext uri="{BB962C8B-B14F-4D97-AF65-F5344CB8AC3E}">
        <p14:creationId xmlns:p14="http://schemas.microsoft.com/office/powerpoint/2010/main" val="2816342308"/>
      </p:ext>
    </p:extLst>
  </p:cSld>
  <p:clrMapOvr>
    <a:masterClrMapping/>
  </p:clrMapOvr>
  <p:transition spd="slow" advClick="0" advTm="1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8D118F7-127E-44F1-B47F-D8DA9A0A9648}" type="datetimeFigureOut">
              <a:rPr lang="zh-CN" altLang="en-US" smtClean="0"/>
              <a:t>2017/6/13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CE2BBD-B39D-442A-890F-FDCD716A5333}" type="slidenum">
              <a:rPr lang="zh-CN" altLang="en-US" smtClean="0"/>
              <a:t>‹#›</a:t>
            </a:fld>
            <a:endParaRPr lang="zh-CN" altLang="en-US"/>
          </a:p>
        </p:txBody>
      </p:sp>
    </p:spTree>
    <p:extLst>
      <p:ext uri="{BB962C8B-B14F-4D97-AF65-F5344CB8AC3E}">
        <p14:creationId xmlns:p14="http://schemas.microsoft.com/office/powerpoint/2010/main" val="3305906059"/>
      </p:ext>
    </p:extLst>
  </p:cSld>
  <p:clrMapOvr>
    <a:masterClrMapping/>
  </p:clrMapOvr>
  <p:transition spd="slow" advClick="0" advTm="1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D118F7-127E-44F1-B47F-D8DA9A0A9648}" type="datetimeFigureOut">
              <a:rPr lang="zh-CN" altLang="en-US" smtClean="0"/>
              <a:t>2017/6/13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CE2BBD-B39D-442A-890F-FDCD716A5333}" type="slidenum">
              <a:rPr lang="zh-CN" altLang="en-US" smtClean="0"/>
              <a:t>‹#›</a:t>
            </a:fld>
            <a:endParaRPr lang="zh-CN" altLang="en-US"/>
          </a:p>
        </p:txBody>
      </p:sp>
    </p:spTree>
    <p:extLst>
      <p:ext uri="{BB962C8B-B14F-4D97-AF65-F5344CB8AC3E}">
        <p14:creationId xmlns:p14="http://schemas.microsoft.com/office/powerpoint/2010/main" val="3687749691"/>
      </p:ext>
    </p:extLst>
  </p:cSld>
  <p:clrMapOvr>
    <a:masterClrMapping/>
  </p:clrMapOvr>
  <p:transition spd="slow" advClick="0" advTm="1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8D118F7-127E-44F1-B47F-D8DA9A0A9648}" type="datetimeFigureOut">
              <a:rPr lang="zh-CN" altLang="en-US" smtClean="0"/>
              <a:t>2017/6/13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CE2BBD-B39D-442A-890F-FDCD716A5333}" type="slidenum">
              <a:rPr lang="zh-CN" altLang="en-US" smtClean="0"/>
              <a:t>‹#›</a:t>
            </a:fld>
            <a:endParaRPr lang="zh-CN" altLang="en-US"/>
          </a:p>
        </p:txBody>
      </p:sp>
    </p:spTree>
    <p:extLst>
      <p:ext uri="{BB962C8B-B14F-4D97-AF65-F5344CB8AC3E}">
        <p14:creationId xmlns:p14="http://schemas.microsoft.com/office/powerpoint/2010/main" val="4044933911"/>
      </p:ext>
    </p:extLst>
  </p:cSld>
  <p:clrMapOvr>
    <a:masterClrMapping/>
  </p:clrMapOvr>
  <p:transition spd="slow" advClick="0" advTm="1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8D118F7-127E-44F1-B47F-D8DA9A0A9648}" type="datetimeFigureOut">
              <a:rPr lang="zh-CN" altLang="en-US" smtClean="0"/>
              <a:t>2017/6/13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CE2BBD-B39D-442A-890F-FDCD716A5333}" type="slidenum">
              <a:rPr lang="zh-CN" altLang="en-US" smtClean="0"/>
              <a:t>‹#›</a:t>
            </a:fld>
            <a:endParaRPr lang="zh-CN" altLang="en-US"/>
          </a:p>
        </p:txBody>
      </p:sp>
    </p:spTree>
    <p:extLst>
      <p:ext uri="{BB962C8B-B14F-4D97-AF65-F5344CB8AC3E}">
        <p14:creationId xmlns:p14="http://schemas.microsoft.com/office/powerpoint/2010/main" val="888913033"/>
      </p:ext>
    </p:extLst>
  </p:cSld>
  <p:clrMapOvr>
    <a:masterClrMapping/>
  </p:clrMapOvr>
  <p:transition spd="slow" advClick="0" advTm="1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0" name="图片 149"/>
          <p:cNvPicPr>
            <a:picLocks noChangeAspect="1"/>
          </p:cNvPicPr>
          <p:nvPr userDrawn="1"/>
        </p:nvPicPr>
        <p:blipFill rotWithShape="1">
          <a:blip r:embed="rId13">
            <a:extLst>
              <a:ext uri="{28A0092B-C50C-407E-A947-70E740481C1C}">
                <a14:useLocalDpi xmlns:a14="http://schemas.microsoft.com/office/drawing/2010/main" val="0"/>
              </a:ext>
            </a:extLst>
          </a:blip>
          <a:srcRect b="16003"/>
          <a:stretch/>
        </p:blipFill>
        <p:spPr>
          <a:xfrm>
            <a:off x="0" y="-1"/>
            <a:ext cx="12269993" cy="6858001"/>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118F7-127E-44F1-B47F-D8DA9A0A9648}" type="datetimeFigureOut">
              <a:rPr lang="zh-CN" altLang="en-US" smtClean="0"/>
              <a:t>2017/6/13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E2BBD-B39D-442A-890F-FDCD716A5333}" type="slidenum">
              <a:rPr lang="zh-CN" altLang="en-US" smtClean="0"/>
              <a:t>‹#›</a:t>
            </a:fld>
            <a:endParaRPr lang="zh-CN" altLang="en-US"/>
          </a:p>
        </p:txBody>
      </p:sp>
      <p:sp>
        <p:nvSpPr>
          <p:cNvPr id="151" name="矩形 150"/>
          <p:cNvSpPr/>
          <p:nvPr userDrawn="1"/>
        </p:nvSpPr>
        <p:spPr>
          <a:xfrm>
            <a:off x="0" y="-1"/>
            <a:ext cx="12244211" cy="685800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014677" y="-38100"/>
            <a:ext cx="14221355" cy="6933541"/>
            <a:chOff x="14939" y="-46247"/>
            <a:chExt cx="12157116" cy="5927133"/>
          </a:xfrm>
        </p:grpSpPr>
        <p:grpSp>
          <p:nvGrpSpPr>
            <p:cNvPr id="10" name="组合 9"/>
            <p:cNvGrpSpPr/>
            <p:nvPr/>
          </p:nvGrpSpPr>
          <p:grpSpPr>
            <a:xfrm>
              <a:off x="14939" y="-46247"/>
              <a:ext cx="6080142" cy="5927133"/>
              <a:chOff x="2697306" y="2638521"/>
              <a:chExt cx="2849744" cy="2778029"/>
            </a:xfrm>
          </p:grpSpPr>
          <p:sp>
            <p:nvSpPr>
              <p:cNvPr id="80" name="Line 85"/>
              <p:cNvSpPr>
                <a:spLocks noChangeShapeType="1"/>
              </p:cNvSpPr>
              <p:nvPr/>
            </p:nvSpPr>
            <p:spPr bwMode="auto">
              <a:xfrm>
                <a:off x="2881139"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Line 86"/>
              <p:cNvSpPr>
                <a:spLocks noChangeShapeType="1"/>
              </p:cNvSpPr>
              <p:nvPr/>
            </p:nvSpPr>
            <p:spPr bwMode="auto">
              <a:xfrm>
                <a:off x="3057351"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Line 87"/>
              <p:cNvSpPr>
                <a:spLocks noChangeShapeType="1"/>
              </p:cNvSpPr>
              <p:nvPr/>
            </p:nvSpPr>
            <p:spPr bwMode="auto">
              <a:xfrm>
                <a:off x="3231976"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Line 88"/>
              <p:cNvSpPr>
                <a:spLocks noChangeShapeType="1"/>
              </p:cNvSpPr>
              <p:nvPr/>
            </p:nvSpPr>
            <p:spPr bwMode="auto">
              <a:xfrm>
                <a:off x="3408189"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Line 89"/>
              <p:cNvSpPr>
                <a:spLocks noChangeShapeType="1"/>
              </p:cNvSpPr>
              <p:nvPr/>
            </p:nvSpPr>
            <p:spPr bwMode="auto">
              <a:xfrm>
                <a:off x="3584401"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Line 90"/>
              <p:cNvSpPr>
                <a:spLocks noChangeShapeType="1"/>
              </p:cNvSpPr>
              <p:nvPr/>
            </p:nvSpPr>
            <p:spPr bwMode="auto">
              <a:xfrm>
                <a:off x="3760614"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Line 91"/>
              <p:cNvSpPr>
                <a:spLocks noChangeShapeType="1"/>
              </p:cNvSpPr>
              <p:nvPr/>
            </p:nvSpPr>
            <p:spPr bwMode="auto">
              <a:xfrm>
                <a:off x="3935239"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Line 92"/>
              <p:cNvSpPr>
                <a:spLocks noChangeShapeType="1"/>
              </p:cNvSpPr>
              <p:nvPr/>
            </p:nvSpPr>
            <p:spPr bwMode="auto">
              <a:xfrm>
                <a:off x="4111451"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Line 93"/>
              <p:cNvSpPr>
                <a:spLocks noChangeShapeType="1"/>
              </p:cNvSpPr>
              <p:nvPr/>
            </p:nvSpPr>
            <p:spPr bwMode="auto">
              <a:xfrm>
                <a:off x="4287664"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Line 94"/>
              <p:cNvSpPr>
                <a:spLocks noChangeShapeType="1"/>
              </p:cNvSpPr>
              <p:nvPr/>
            </p:nvSpPr>
            <p:spPr bwMode="auto">
              <a:xfrm>
                <a:off x="2698576" y="4205288"/>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Line 95"/>
              <p:cNvSpPr>
                <a:spLocks noChangeShapeType="1"/>
              </p:cNvSpPr>
              <p:nvPr/>
            </p:nvSpPr>
            <p:spPr bwMode="auto">
              <a:xfrm>
                <a:off x="2698576" y="4376738"/>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Line 96"/>
              <p:cNvSpPr>
                <a:spLocks noChangeShapeType="1"/>
              </p:cNvSpPr>
              <p:nvPr/>
            </p:nvSpPr>
            <p:spPr bwMode="auto">
              <a:xfrm>
                <a:off x="2698576" y="4549775"/>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Line 97"/>
              <p:cNvSpPr>
                <a:spLocks noChangeShapeType="1"/>
              </p:cNvSpPr>
              <p:nvPr/>
            </p:nvSpPr>
            <p:spPr bwMode="auto">
              <a:xfrm>
                <a:off x="2698576" y="4721225"/>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Line 98"/>
              <p:cNvSpPr>
                <a:spLocks noChangeShapeType="1"/>
              </p:cNvSpPr>
              <p:nvPr/>
            </p:nvSpPr>
            <p:spPr bwMode="auto">
              <a:xfrm>
                <a:off x="2698576" y="4894263"/>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Line 99"/>
              <p:cNvSpPr>
                <a:spLocks noChangeShapeType="1"/>
              </p:cNvSpPr>
              <p:nvPr/>
            </p:nvSpPr>
            <p:spPr bwMode="auto">
              <a:xfrm>
                <a:off x="2698576" y="5065713"/>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Line 100"/>
              <p:cNvSpPr>
                <a:spLocks noChangeShapeType="1"/>
              </p:cNvSpPr>
              <p:nvPr/>
            </p:nvSpPr>
            <p:spPr bwMode="auto">
              <a:xfrm>
                <a:off x="2698576" y="5238750"/>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Line 101"/>
              <p:cNvSpPr>
                <a:spLocks noChangeShapeType="1"/>
              </p:cNvSpPr>
              <p:nvPr/>
            </p:nvSpPr>
            <p:spPr bwMode="auto">
              <a:xfrm>
                <a:off x="2697306"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Line 102"/>
              <p:cNvSpPr>
                <a:spLocks noChangeShapeType="1"/>
              </p:cNvSpPr>
              <p:nvPr/>
            </p:nvSpPr>
            <p:spPr bwMode="auto">
              <a:xfrm>
                <a:off x="4463876"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Line 103"/>
              <p:cNvSpPr>
                <a:spLocks noChangeShapeType="1"/>
              </p:cNvSpPr>
              <p:nvPr/>
            </p:nvSpPr>
            <p:spPr bwMode="auto">
              <a:xfrm>
                <a:off x="2698576" y="4024312"/>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Line 104"/>
              <p:cNvSpPr>
                <a:spLocks noChangeShapeType="1"/>
              </p:cNvSpPr>
              <p:nvPr/>
            </p:nvSpPr>
            <p:spPr bwMode="auto">
              <a:xfrm>
                <a:off x="2698576" y="5410200"/>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Line 85"/>
              <p:cNvSpPr>
                <a:spLocks noChangeShapeType="1"/>
              </p:cNvSpPr>
              <p:nvPr/>
            </p:nvSpPr>
            <p:spPr bwMode="auto">
              <a:xfrm>
                <a:off x="2881139"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Line 86"/>
              <p:cNvSpPr>
                <a:spLocks noChangeShapeType="1"/>
              </p:cNvSpPr>
              <p:nvPr/>
            </p:nvSpPr>
            <p:spPr bwMode="auto">
              <a:xfrm>
                <a:off x="3057351"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Line 87"/>
              <p:cNvSpPr>
                <a:spLocks noChangeShapeType="1"/>
              </p:cNvSpPr>
              <p:nvPr/>
            </p:nvSpPr>
            <p:spPr bwMode="auto">
              <a:xfrm>
                <a:off x="3231976"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Line 88"/>
              <p:cNvSpPr>
                <a:spLocks noChangeShapeType="1"/>
              </p:cNvSpPr>
              <p:nvPr/>
            </p:nvSpPr>
            <p:spPr bwMode="auto">
              <a:xfrm>
                <a:off x="3408189"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Line 89"/>
              <p:cNvSpPr>
                <a:spLocks noChangeShapeType="1"/>
              </p:cNvSpPr>
              <p:nvPr/>
            </p:nvSpPr>
            <p:spPr bwMode="auto">
              <a:xfrm>
                <a:off x="3584401"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Line 90"/>
              <p:cNvSpPr>
                <a:spLocks noChangeShapeType="1"/>
              </p:cNvSpPr>
              <p:nvPr/>
            </p:nvSpPr>
            <p:spPr bwMode="auto">
              <a:xfrm>
                <a:off x="3760614"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Line 91"/>
              <p:cNvSpPr>
                <a:spLocks noChangeShapeType="1"/>
              </p:cNvSpPr>
              <p:nvPr/>
            </p:nvSpPr>
            <p:spPr bwMode="auto">
              <a:xfrm>
                <a:off x="3935239"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Line 92"/>
              <p:cNvSpPr>
                <a:spLocks noChangeShapeType="1"/>
              </p:cNvSpPr>
              <p:nvPr/>
            </p:nvSpPr>
            <p:spPr bwMode="auto">
              <a:xfrm>
                <a:off x="4111451"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Line 93"/>
              <p:cNvSpPr>
                <a:spLocks noChangeShapeType="1"/>
              </p:cNvSpPr>
              <p:nvPr/>
            </p:nvSpPr>
            <p:spPr bwMode="auto">
              <a:xfrm>
                <a:off x="4287664"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Line 94"/>
              <p:cNvSpPr>
                <a:spLocks noChangeShapeType="1"/>
              </p:cNvSpPr>
              <p:nvPr/>
            </p:nvSpPr>
            <p:spPr bwMode="auto">
              <a:xfrm>
                <a:off x="2698576" y="2819497"/>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Line 95"/>
              <p:cNvSpPr>
                <a:spLocks noChangeShapeType="1"/>
              </p:cNvSpPr>
              <p:nvPr/>
            </p:nvSpPr>
            <p:spPr bwMode="auto">
              <a:xfrm>
                <a:off x="2698576" y="2990947"/>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Line 96"/>
              <p:cNvSpPr>
                <a:spLocks noChangeShapeType="1"/>
              </p:cNvSpPr>
              <p:nvPr/>
            </p:nvSpPr>
            <p:spPr bwMode="auto">
              <a:xfrm>
                <a:off x="2698576" y="3163984"/>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Line 97"/>
              <p:cNvSpPr>
                <a:spLocks noChangeShapeType="1"/>
              </p:cNvSpPr>
              <p:nvPr/>
            </p:nvSpPr>
            <p:spPr bwMode="auto">
              <a:xfrm>
                <a:off x="2698576" y="3335434"/>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13" name="Line 98"/>
              <p:cNvSpPr>
                <a:spLocks noChangeShapeType="1"/>
              </p:cNvSpPr>
              <p:nvPr/>
            </p:nvSpPr>
            <p:spPr bwMode="auto">
              <a:xfrm>
                <a:off x="2698576" y="3508472"/>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Line 99"/>
              <p:cNvSpPr>
                <a:spLocks noChangeShapeType="1"/>
              </p:cNvSpPr>
              <p:nvPr/>
            </p:nvSpPr>
            <p:spPr bwMode="auto">
              <a:xfrm>
                <a:off x="2698576" y="3679922"/>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Line 100"/>
              <p:cNvSpPr>
                <a:spLocks noChangeShapeType="1"/>
              </p:cNvSpPr>
              <p:nvPr/>
            </p:nvSpPr>
            <p:spPr bwMode="auto">
              <a:xfrm>
                <a:off x="2698576" y="3852959"/>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Line 101"/>
              <p:cNvSpPr>
                <a:spLocks noChangeShapeType="1"/>
              </p:cNvSpPr>
              <p:nvPr/>
            </p:nvSpPr>
            <p:spPr bwMode="auto">
              <a:xfrm>
                <a:off x="2697306"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Line 102"/>
              <p:cNvSpPr>
                <a:spLocks noChangeShapeType="1"/>
              </p:cNvSpPr>
              <p:nvPr/>
            </p:nvSpPr>
            <p:spPr bwMode="auto">
              <a:xfrm>
                <a:off x="4463876"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Line 103"/>
              <p:cNvSpPr>
                <a:spLocks noChangeShapeType="1"/>
              </p:cNvSpPr>
              <p:nvPr/>
            </p:nvSpPr>
            <p:spPr bwMode="auto">
              <a:xfrm>
                <a:off x="2698576" y="2638521"/>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Line 85"/>
              <p:cNvSpPr>
                <a:spLocks noChangeShapeType="1"/>
              </p:cNvSpPr>
              <p:nvPr/>
            </p:nvSpPr>
            <p:spPr bwMode="auto">
              <a:xfrm>
                <a:off x="4649613"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Line 86"/>
              <p:cNvSpPr>
                <a:spLocks noChangeShapeType="1"/>
              </p:cNvSpPr>
              <p:nvPr/>
            </p:nvSpPr>
            <p:spPr bwMode="auto">
              <a:xfrm>
                <a:off x="4825825"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Line 87"/>
              <p:cNvSpPr>
                <a:spLocks noChangeShapeType="1"/>
              </p:cNvSpPr>
              <p:nvPr/>
            </p:nvSpPr>
            <p:spPr bwMode="auto">
              <a:xfrm>
                <a:off x="5000450"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Line 88"/>
              <p:cNvSpPr>
                <a:spLocks noChangeShapeType="1"/>
              </p:cNvSpPr>
              <p:nvPr/>
            </p:nvSpPr>
            <p:spPr bwMode="auto">
              <a:xfrm>
                <a:off x="5176663"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Line 89"/>
              <p:cNvSpPr>
                <a:spLocks noChangeShapeType="1"/>
              </p:cNvSpPr>
              <p:nvPr/>
            </p:nvSpPr>
            <p:spPr bwMode="auto">
              <a:xfrm>
                <a:off x="5352875"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Line 90"/>
              <p:cNvSpPr>
                <a:spLocks noChangeShapeType="1"/>
              </p:cNvSpPr>
              <p:nvPr/>
            </p:nvSpPr>
            <p:spPr bwMode="auto">
              <a:xfrm>
                <a:off x="5544328"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Line 94"/>
              <p:cNvSpPr>
                <a:spLocks noChangeShapeType="1"/>
              </p:cNvSpPr>
              <p:nvPr/>
            </p:nvSpPr>
            <p:spPr bwMode="auto">
              <a:xfrm>
                <a:off x="4467050" y="4205288"/>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Line 95"/>
              <p:cNvSpPr>
                <a:spLocks noChangeShapeType="1"/>
              </p:cNvSpPr>
              <p:nvPr/>
            </p:nvSpPr>
            <p:spPr bwMode="auto">
              <a:xfrm>
                <a:off x="4467050" y="4376738"/>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Line 96"/>
              <p:cNvSpPr>
                <a:spLocks noChangeShapeType="1"/>
              </p:cNvSpPr>
              <p:nvPr/>
            </p:nvSpPr>
            <p:spPr bwMode="auto">
              <a:xfrm>
                <a:off x="4467050" y="4549775"/>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Line 97"/>
              <p:cNvSpPr>
                <a:spLocks noChangeShapeType="1"/>
              </p:cNvSpPr>
              <p:nvPr/>
            </p:nvSpPr>
            <p:spPr bwMode="auto">
              <a:xfrm>
                <a:off x="4467050" y="4721225"/>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Line 98"/>
              <p:cNvSpPr>
                <a:spLocks noChangeShapeType="1"/>
              </p:cNvSpPr>
              <p:nvPr/>
            </p:nvSpPr>
            <p:spPr bwMode="auto">
              <a:xfrm>
                <a:off x="4467050" y="4894263"/>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Line 99"/>
              <p:cNvSpPr>
                <a:spLocks noChangeShapeType="1"/>
              </p:cNvSpPr>
              <p:nvPr/>
            </p:nvSpPr>
            <p:spPr bwMode="auto">
              <a:xfrm>
                <a:off x="4467050" y="5065713"/>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Line 100"/>
              <p:cNvSpPr>
                <a:spLocks noChangeShapeType="1"/>
              </p:cNvSpPr>
              <p:nvPr/>
            </p:nvSpPr>
            <p:spPr bwMode="auto">
              <a:xfrm>
                <a:off x="4467050" y="5238750"/>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Line 103"/>
              <p:cNvSpPr>
                <a:spLocks noChangeShapeType="1"/>
              </p:cNvSpPr>
              <p:nvPr/>
            </p:nvSpPr>
            <p:spPr bwMode="auto">
              <a:xfrm>
                <a:off x="4467050" y="4024312"/>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Line 104"/>
              <p:cNvSpPr>
                <a:spLocks noChangeShapeType="1"/>
              </p:cNvSpPr>
              <p:nvPr/>
            </p:nvSpPr>
            <p:spPr bwMode="auto">
              <a:xfrm>
                <a:off x="4467050" y="5410200"/>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Line 85"/>
              <p:cNvSpPr>
                <a:spLocks noChangeShapeType="1"/>
              </p:cNvSpPr>
              <p:nvPr/>
            </p:nvSpPr>
            <p:spPr bwMode="auto">
              <a:xfrm>
                <a:off x="4649613"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Line 86"/>
              <p:cNvSpPr>
                <a:spLocks noChangeShapeType="1"/>
              </p:cNvSpPr>
              <p:nvPr/>
            </p:nvSpPr>
            <p:spPr bwMode="auto">
              <a:xfrm>
                <a:off x="4825825"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Line 87"/>
              <p:cNvSpPr>
                <a:spLocks noChangeShapeType="1"/>
              </p:cNvSpPr>
              <p:nvPr/>
            </p:nvSpPr>
            <p:spPr bwMode="auto">
              <a:xfrm>
                <a:off x="5000450"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Line 88"/>
              <p:cNvSpPr>
                <a:spLocks noChangeShapeType="1"/>
              </p:cNvSpPr>
              <p:nvPr/>
            </p:nvSpPr>
            <p:spPr bwMode="auto">
              <a:xfrm>
                <a:off x="5176663"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Line 89"/>
              <p:cNvSpPr>
                <a:spLocks noChangeShapeType="1"/>
              </p:cNvSpPr>
              <p:nvPr/>
            </p:nvSpPr>
            <p:spPr bwMode="auto">
              <a:xfrm>
                <a:off x="5352875"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Line 90"/>
              <p:cNvSpPr>
                <a:spLocks noChangeShapeType="1"/>
              </p:cNvSpPr>
              <p:nvPr/>
            </p:nvSpPr>
            <p:spPr bwMode="auto">
              <a:xfrm>
                <a:off x="5544328"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Line 94"/>
              <p:cNvSpPr>
                <a:spLocks noChangeShapeType="1"/>
              </p:cNvSpPr>
              <p:nvPr/>
            </p:nvSpPr>
            <p:spPr bwMode="auto">
              <a:xfrm>
                <a:off x="4467050" y="2819497"/>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Line 95"/>
              <p:cNvSpPr>
                <a:spLocks noChangeShapeType="1"/>
              </p:cNvSpPr>
              <p:nvPr/>
            </p:nvSpPr>
            <p:spPr bwMode="auto">
              <a:xfrm>
                <a:off x="4467050" y="2990947"/>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Line 96"/>
              <p:cNvSpPr>
                <a:spLocks noChangeShapeType="1"/>
              </p:cNvSpPr>
              <p:nvPr/>
            </p:nvSpPr>
            <p:spPr bwMode="auto">
              <a:xfrm>
                <a:off x="4467050" y="3163984"/>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Line 97"/>
              <p:cNvSpPr>
                <a:spLocks noChangeShapeType="1"/>
              </p:cNvSpPr>
              <p:nvPr/>
            </p:nvSpPr>
            <p:spPr bwMode="auto">
              <a:xfrm>
                <a:off x="4467050" y="3335434"/>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Line 98"/>
              <p:cNvSpPr>
                <a:spLocks noChangeShapeType="1"/>
              </p:cNvSpPr>
              <p:nvPr/>
            </p:nvSpPr>
            <p:spPr bwMode="auto">
              <a:xfrm>
                <a:off x="4467050" y="3508472"/>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Line 99"/>
              <p:cNvSpPr>
                <a:spLocks noChangeShapeType="1"/>
              </p:cNvSpPr>
              <p:nvPr/>
            </p:nvSpPr>
            <p:spPr bwMode="auto">
              <a:xfrm>
                <a:off x="4467050" y="3679922"/>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Line 100"/>
              <p:cNvSpPr>
                <a:spLocks noChangeShapeType="1"/>
              </p:cNvSpPr>
              <p:nvPr/>
            </p:nvSpPr>
            <p:spPr bwMode="auto">
              <a:xfrm>
                <a:off x="4467050" y="3852959"/>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Line 103"/>
              <p:cNvSpPr>
                <a:spLocks noChangeShapeType="1"/>
              </p:cNvSpPr>
              <p:nvPr/>
            </p:nvSpPr>
            <p:spPr bwMode="auto">
              <a:xfrm>
                <a:off x="4467050" y="2638521"/>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组合 10"/>
            <p:cNvGrpSpPr/>
            <p:nvPr/>
          </p:nvGrpSpPr>
          <p:grpSpPr>
            <a:xfrm>
              <a:off x="6091913" y="-46247"/>
              <a:ext cx="6080142" cy="5927133"/>
              <a:chOff x="2697306" y="2638521"/>
              <a:chExt cx="2849744" cy="2778029"/>
            </a:xfrm>
          </p:grpSpPr>
          <p:sp>
            <p:nvSpPr>
              <p:cNvPr id="12" name="Line 85"/>
              <p:cNvSpPr>
                <a:spLocks noChangeShapeType="1"/>
              </p:cNvSpPr>
              <p:nvPr/>
            </p:nvSpPr>
            <p:spPr bwMode="auto">
              <a:xfrm>
                <a:off x="2881139"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86"/>
              <p:cNvSpPr>
                <a:spLocks noChangeShapeType="1"/>
              </p:cNvSpPr>
              <p:nvPr/>
            </p:nvSpPr>
            <p:spPr bwMode="auto">
              <a:xfrm>
                <a:off x="3057351"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87"/>
              <p:cNvSpPr>
                <a:spLocks noChangeShapeType="1"/>
              </p:cNvSpPr>
              <p:nvPr/>
            </p:nvSpPr>
            <p:spPr bwMode="auto">
              <a:xfrm>
                <a:off x="3231976"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88"/>
              <p:cNvSpPr>
                <a:spLocks noChangeShapeType="1"/>
              </p:cNvSpPr>
              <p:nvPr/>
            </p:nvSpPr>
            <p:spPr bwMode="auto">
              <a:xfrm>
                <a:off x="3408189"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89"/>
              <p:cNvSpPr>
                <a:spLocks noChangeShapeType="1"/>
              </p:cNvSpPr>
              <p:nvPr/>
            </p:nvSpPr>
            <p:spPr bwMode="auto">
              <a:xfrm>
                <a:off x="3584401"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90"/>
              <p:cNvSpPr>
                <a:spLocks noChangeShapeType="1"/>
              </p:cNvSpPr>
              <p:nvPr/>
            </p:nvSpPr>
            <p:spPr bwMode="auto">
              <a:xfrm>
                <a:off x="3760614"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91"/>
              <p:cNvSpPr>
                <a:spLocks noChangeShapeType="1"/>
              </p:cNvSpPr>
              <p:nvPr/>
            </p:nvSpPr>
            <p:spPr bwMode="auto">
              <a:xfrm>
                <a:off x="3935239"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92"/>
              <p:cNvSpPr>
                <a:spLocks noChangeShapeType="1"/>
              </p:cNvSpPr>
              <p:nvPr/>
            </p:nvSpPr>
            <p:spPr bwMode="auto">
              <a:xfrm>
                <a:off x="4111451"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93"/>
              <p:cNvSpPr>
                <a:spLocks noChangeShapeType="1"/>
              </p:cNvSpPr>
              <p:nvPr/>
            </p:nvSpPr>
            <p:spPr bwMode="auto">
              <a:xfrm>
                <a:off x="4287664"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94"/>
              <p:cNvSpPr>
                <a:spLocks noChangeShapeType="1"/>
              </p:cNvSpPr>
              <p:nvPr/>
            </p:nvSpPr>
            <p:spPr bwMode="auto">
              <a:xfrm>
                <a:off x="2698576" y="4205288"/>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95"/>
              <p:cNvSpPr>
                <a:spLocks noChangeShapeType="1"/>
              </p:cNvSpPr>
              <p:nvPr/>
            </p:nvSpPr>
            <p:spPr bwMode="auto">
              <a:xfrm>
                <a:off x="2698576" y="4376738"/>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96"/>
              <p:cNvSpPr>
                <a:spLocks noChangeShapeType="1"/>
              </p:cNvSpPr>
              <p:nvPr/>
            </p:nvSpPr>
            <p:spPr bwMode="auto">
              <a:xfrm>
                <a:off x="2698576" y="4549775"/>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97"/>
              <p:cNvSpPr>
                <a:spLocks noChangeShapeType="1"/>
              </p:cNvSpPr>
              <p:nvPr/>
            </p:nvSpPr>
            <p:spPr bwMode="auto">
              <a:xfrm>
                <a:off x="2698576" y="4721225"/>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98"/>
              <p:cNvSpPr>
                <a:spLocks noChangeShapeType="1"/>
              </p:cNvSpPr>
              <p:nvPr/>
            </p:nvSpPr>
            <p:spPr bwMode="auto">
              <a:xfrm>
                <a:off x="2698576" y="4894263"/>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99"/>
              <p:cNvSpPr>
                <a:spLocks noChangeShapeType="1"/>
              </p:cNvSpPr>
              <p:nvPr/>
            </p:nvSpPr>
            <p:spPr bwMode="auto">
              <a:xfrm>
                <a:off x="2698576" y="5065713"/>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100"/>
              <p:cNvSpPr>
                <a:spLocks noChangeShapeType="1"/>
              </p:cNvSpPr>
              <p:nvPr/>
            </p:nvSpPr>
            <p:spPr bwMode="auto">
              <a:xfrm>
                <a:off x="2698576" y="5238750"/>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101"/>
              <p:cNvSpPr>
                <a:spLocks noChangeShapeType="1"/>
              </p:cNvSpPr>
              <p:nvPr/>
            </p:nvSpPr>
            <p:spPr bwMode="auto">
              <a:xfrm>
                <a:off x="2697306"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102"/>
              <p:cNvSpPr>
                <a:spLocks noChangeShapeType="1"/>
              </p:cNvSpPr>
              <p:nvPr/>
            </p:nvSpPr>
            <p:spPr bwMode="auto">
              <a:xfrm>
                <a:off x="4463876"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103"/>
              <p:cNvSpPr>
                <a:spLocks noChangeShapeType="1"/>
              </p:cNvSpPr>
              <p:nvPr/>
            </p:nvSpPr>
            <p:spPr bwMode="auto">
              <a:xfrm>
                <a:off x="2698576" y="4024312"/>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104"/>
              <p:cNvSpPr>
                <a:spLocks noChangeShapeType="1"/>
              </p:cNvSpPr>
              <p:nvPr/>
            </p:nvSpPr>
            <p:spPr bwMode="auto">
              <a:xfrm>
                <a:off x="2698576" y="5410200"/>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85"/>
              <p:cNvSpPr>
                <a:spLocks noChangeShapeType="1"/>
              </p:cNvSpPr>
              <p:nvPr/>
            </p:nvSpPr>
            <p:spPr bwMode="auto">
              <a:xfrm>
                <a:off x="2881139"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86"/>
              <p:cNvSpPr>
                <a:spLocks noChangeShapeType="1"/>
              </p:cNvSpPr>
              <p:nvPr/>
            </p:nvSpPr>
            <p:spPr bwMode="auto">
              <a:xfrm>
                <a:off x="3057351"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87"/>
              <p:cNvSpPr>
                <a:spLocks noChangeShapeType="1"/>
              </p:cNvSpPr>
              <p:nvPr/>
            </p:nvSpPr>
            <p:spPr bwMode="auto">
              <a:xfrm>
                <a:off x="3231976"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88"/>
              <p:cNvSpPr>
                <a:spLocks noChangeShapeType="1"/>
              </p:cNvSpPr>
              <p:nvPr/>
            </p:nvSpPr>
            <p:spPr bwMode="auto">
              <a:xfrm>
                <a:off x="3408189"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89"/>
              <p:cNvSpPr>
                <a:spLocks noChangeShapeType="1"/>
              </p:cNvSpPr>
              <p:nvPr/>
            </p:nvSpPr>
            <p:spPr bwMode="auto">
              <a:xfrm>
                <a:off x="3584401"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90"/>
              <p:cNvSpPr>
                <a:spLocks noChangeShapeType="1"/>
              </p:cNvSpPr>
              <p:nvPr/>
            </p:nvSpPr>
            <p:spPr bwMode="auto">
              <a:xfrm>
                <a:off x="3760614"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91"/>
              <p:cNvSpPr>
                <a:spLocks noChangeShapeType="1"/>
              </p:cNvSpPr>
              <p:nvPr/>
            </p:nvSpPr>
            <p:spPr bwMode="auto">
              <a:xfrm>
                <a:off x="3935239"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92"/>
              <p:cNvSpPr>
                <a:spLocks noChangeShapeType="1"/>
              </p:cNvSpPr>
              <p:nvPr/>
            </p:nvSpPr>
            <p:spPr bwMode="auto">
              <a:xfrm>
                <a:off x="4111451"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93"/>
              <p:cNvSpPr>
                <a:spLocks noChangeShapeType="1"/>
              </p:cNvSpPr>
              <p:nvPr/>
            </p:nvSpPr>
            <p:spPr bwMode="auto">
              <a:xfrm>
                <a:off x="4287664"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94"/>
              <p:cNvSpPr>
                <a:spLocks noChangeShapeType="1"/>
              </p:cNvSpPr>
              <p:nvPr/>
            </p:nvSpPr>
            <p:spPr bwMode="auto">
              <a:xfrm>
                <a:off x="2698576" y="2819497"/>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95"/>
              <p:cNvSpPr>
                <a:spLocks noChangeShapeType="1"/>
              </p:cNvSpPr>
              <p:nvPr/>
            </p:nvSpPr>
            <p:spPr bwMode="auto">
              <a:xfrm>
                <a:off x="2698576" y="2990947"/>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96"/>
              <p:cNvSpPr>
                <a:spLocks noChangeShapeType="1"/>
              </p:cNvSpPr>
              <p:nvPr/>
            </p:nvSpPr>
            <p:spPr bwMode="auto">
              <a:xfrm>
                <a:off x="2698576" y="3163984"/>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97"/>
              <p:cNvSpPr>
                <a:spLocks noChangeShapeType="1"/>
              </p:cNvSpPr>
              <p:nvPr/>
            </p:nvSpPr>
            <p:spPr bwMode="auto">
              <a:xfrm>
                <a:off x="2698576" y="3335434"/>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Line 98"/>
              <p:cNvSpPr>
                <a:spLocks noChangeShapeType="1"/>
              </p:cNvSpPr>
              <p:nvPr/>
            </p:nvSpPr>
            <p:spPr bwMode="auto">
              <a:xfrm>
                <a:off x="2698576" y="3508472"/>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99"/>
              <p:cNvSpPr>
                <a:spLocks noChangeShapeType="1"/>
              </p:cNvSpPr>
              <p:nvPr/>
            </p:nvSpPr>
            <p:spPr bwMode="auto">
              <a:xfrm>
                <a:off x="2698576" y="3679922"/>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Line 100"/>
              <p:cNvSpPr>
                <a:spLocks noChangeShapeType="1"/>
              </p:cNvSpPr>
              <p:nvPr/>
            </p:nvSpPr>
            <p:spPr bwMode="auto">
              <a:xfrm>
                <a:off x="2698576" y="3852959"/>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Line 101"/>
              <p:cNvSpPr>
                <a:spLocks noChangeShapeType="1"/>
              </p:cNvSpPr>
              <p:nvPr/>
            </p:nvSpPr>
            <p:spPr bwMode="auto">
              <a:xfrm>
                <a:off x="2697306"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102"/>
              <p:cNvSpPr>
                <a:spLocks noChangeShapeType="1"/>
              </p:cNvSpPr>
              <p:nvPr/>
            </p:nvSpPr>
            <p:spPr bwMode="auto">
              <a:xfrm>
                <a:off x="4463876"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Line 103"/>
              <p:cNvSpPr>
                <a:spLocks noChangeShapeType="1"/>
              </p:cNvSpPr>
              <p:nvPr/>
            </p:nvSpPr>
            <p:spPr bwMode="auto">
              <a:xfrm>
                <a:off x="2698576" y="2638521"/>
                <a:ext cx="177165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Line 85"/>
              <p:cNvSpPr>
                <a:spLocks noChangeShapeType="1"/>
              </p:cNvSpPr>
              <p:nvPr/>
            </p:nvSpPr>
            <p:spPr bwMode="auto">
              <a:xfrm>
                <a:off x="4649613"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86"/>
              <p:cNvSpPr>
                <a:spLocks noChangeShapeType="1"/>
              </p:cNvSpPr>
              <p:nvPr/>
            </p:nvSpPr>
            <p:spPr bwMode="auto">
              <a:xfrm>
                <a:off x="4825825"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Line 87"/>
              <p:cNvSpPr>
                <a:spLocks noChangeShapeType="1"/>
              </p:cNvSpPr>
              <p:nvPr/>
            </p:nvSpPr>
            <p:spPr bwMode="auto">
              <a:xfrm>
                <a:off x="5000450"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Line 88"/>
              <p:cNvSpPr>
                <a:spLocks noChangeShapeType="1"/>
              </p:cNvSpPr>
              <p:nvPr/>
            </p:nvSpPr>
            <p:spPr bwMode="auto">
              <a:xfrm>
                <a:off x="5176663"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89"/>
              <p:cNvSpPr>
                <a:spLocks noChangeShapeType="1"/>
              </p:cNvSpPr>
              <p:nvPr/>
            </p:nvSpPr>
            <p:spPr bwMode="auto">
              <a:xfrm>
                <a:off x="5352875"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90"/>
              <p:cNvSpPr>
                <a:spLocks noChangeShapeType="1"/>
              </p:cNvSpPr>
              <p:nvPr/>
            </p:nvSpPr>
            <p:spPr bwMode="auto">
              <a:xfrm>
                <a:off x="5544328" y="4025900"/>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94"/>
              <p:cNvSpPr>
                <a:spLocks noChangeShapeType="1"/>
              </p:cNvSpPr>
              <p:nvPr/>
            </p:nvSpPr>
            <p:spPr bwMode="auto">
              <a:xfrm>
                <a:off x="4467050" y="4205288"/>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95"/>
              <p:cNvSpPr>
                <a:spLocks noChangeShapeType="1"/>
              </p:cNvSpPr>
              <p:nvPr/>
            </p:nvSpPr>
            <p:spPr bwMode="auto">
              <a:xfrm>
                <a:off x="4467050" y="4376738"/>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Line 96"/>
              <p:cNvSpPr>
                <a:spLocks noChangeShapeType="1"/>
              </p:cNvSpPr>
              <p:nvPr/>
            </p:nvSpPr>
            <p:spPr bwMode="auto">
              <a:xfrm>
                <a:off x="4467050" y="4549775"/>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97"/>
              <p:cNvSpPr>
                <a:spLocks noChangeShapeType="1"/>
              </p:cNvSpPr>
              <p:nvPr/>
            </p:nvSpPr>
            <p:spPr bwMode="auto">
              <a:xfrm>
                <a:off x="4467050" y="4721225"/>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98"/>
              <p:cNvSpPr>
                <a:spLocks noChangeShapeType="1"/>
              </p:cNvSpPr>
              <p:nvPr/>
            </p:nvSpPr>
            <p:spPr bwMode="auto">
              <a:xfrm>
                <a:off x="4467050" y="4894263"/>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99"/>
              <p:cNvSpPr>
                <a:spLocks noChangeShapeType="1"/>
              </p:cNvSpPr>
              <p:nvPr/>
            </p:nvSpPr>
            <p:spPr bwMode="auto">
              <a:xfrm>
                <a:off x="4467050" y="5065713"/>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100"/>
              <p:cNvSpPr>
                <a:spLocks noChangeShapeType="1"/>
              </p:cNvSpPr>
              <p:nvPr/>
            </p:nvSpPr>
            <p:spPr bwMode="auto">
              <a:xfrm>
                <a:off x="4467050" y="5238750"/>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103"/>
              <p:cNvSpPr>
                <a:spLocks noChangeShapeType="1"/>
              </p:cNvSpPr>
              <p:nvPr/>
            </p:nvSpPr>
            <p:spPr bwMode="auto">
              <a:xfrm>
                <a:off x="4467050" y="4024312"/>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Line 104"/>
              <p:cNvSpPr>
                <a:spLocks noChangeShapeType="1"/>
              </p:cNvSpPr>
              <p:nvPr/>
            </p:nvSpPr>
            <p:spPr bwMode="auto">
              <a:xfrm>
                <a:off x="4467050" y="5410200"/>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Line 85"/>
              <p:cNvSpPr>
                <a:spLocks noChangeShapeType="1"/>
              </p:cNvSpPr>
              <p:nvPr/>
            </p:nvSpPr>
            <p:spPr bwMode="auto">
              <a:xfrm>
                <a:off x="4649613"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Line 86"/>
              <p:cNvSpPr>
                <a:spLocks noChangeShapeType="1"/>
              </p:cNvSpPr>
              <p:nvPr/>
            </p:nvSpPr>
            <p:spPr bwMode="auto">
              <a:xfrm>
                <a:off x="4825825"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Line 87"/>
              <p:cNvSpPr>
                <a:spLocks noChangeShapeType="1"/>
              </p:cNvSpPr>
              <p:nvPr/>
            </p:nvSpPr>
            <p:spPr bwMode="auto">
              <a:xfrm>
                <a:off x="5000450"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Line 88"/>
              <p:cNvSpPr>
                <a:spLocks noChangeShapeType="1"/>
              </p:cNvSpPr>
              <p:nvPr/>
            </p:nvSpPr>
            <p:spPr bwMode="auto">
              <a:xfrm>
                <a:off x="5176663"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Line 89"/>
              <p:cNvSpPr>
                <a:spLocks noChangeShapeType="1"/>
              </p:cNvSpPr>
              <p:nvPr/>
            </p:nvSpPr>
            <p:spPr bwMode="auto">
              <a:xfrm>
                <a:off x="5352875"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Line 90"/>
              <p:cNvSpPr>
                <a:spLocks noChangeShapeType="1"/>
              </p:cNvSpPr>
              <p:nvPr/>
            </p:nvSpPr>
            <p:spPr bwMode="auto">
              <a:xfrm>
                <a:off x="5544328" y="2640109"/>
                <a:ext cx="0" cy="139065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Line 94"/>
              <p:cNvSpPr>
                <a:spLocks noChangeShapeType="1"/>
              </p:cNvSpPr>
              <p:nvPr/>
            </p:nvSpPr>
            <p:spPr bwMode="auto">
              <a:xfrm>
                <a:off x="4467050" y="2819497"/>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Line 95"/>
              <p:cNvSpPr>
                <a:spLocks noChangeShapeType="1"/>
              </p:cNvSpPr>
              <p:nvPr/>
            </p:nvSpPr>
            <p:spPr bwMode="auto">
              <a:xfrm>
                <a:off x="4467050" y="2990947"/>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Line 96"/>
              <p:cNvSpPr>
                <a:spLocks noChangeShapeType="1"/>
              </p:cNvSpPr>
              <p:nvPr/>
            </p:nvSpPr>
            <p:spPr bwMode="auto">
              <a:xfrm>
                <a:off x="4467050" y="3163984"/>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Line 97"/>
              <p:cNvSpPr>
                <a:spLocks noChangeShapeType="1"/>
              </p:cNvSpPr>
              <p:nvPr/>
            </p:nvSpPr>
            <p:spPr bwMode="auto">
              <a:xfrm>
                <a:off x="4467050" y="3335434"/>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Line 98"/>
              <p:cNvSpPr>
                <a:spLocks noChangeShapeType="1"/>
              </p:cNvSpPr>
              <p:nvPr/>
            </p:nvSpPr>
            <p:spPr bwMode="auto">
              <a:xfrm>
                <a:off x="4467050" y="3508472"/>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Line 99"/>
              <p:cNvSpPr>
                <a:spLocks noChangeShapeType="1"/>
              </p:cNvSpPr>
              <p:nvPr/>
            </p:nvSpPr>
            <p:spPr bwMode="auto">
              <a:xfrm>
                <a:off x="4467050" y="3679922"/>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Line 100"/>
              <p:cNvSpPr>
                <a:spLocks noChangeShapeType="1"/>
              </p:cNvSpPr>
              <p:nvPr/>
            </p:nvSpPr>
            <p:spPr bwMode="auto">
              <a:xfrm>
                <a:off x="4467050" y="3852959"/>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Line 103"/>
              <p:cNvSpPr>
                <a:spLocks noChangeShapeType="1"/>
              </p:cNvSpPr>
              <p:nvPr/>
            </p:nvSpPr>
            <p:spPr bwMode="auto">
              <a:xfrm>
                <a:off x="4467050" y="2638521"/>
                <a:ext cx="1080000" cy="0"/>
              </a:xfrm>
              <a:prstGeom prst="line">
                <a:avLst/>
              </a:prstGeom>
              <a:noFill/>
              <a:ln w="6350" cap="flat">
                <a:solidFill>
                  <a:schemeClr val="tx1">
                    <a:lumMod val="50000"/>
                    <a:lumOff val="50000"/>
                    <a:alpha val="2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51682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4" name="组合 2273"/>
          <p:cNvGrpSpPr/>
          <p:nvPr/>
        </p:nvGrpSpPr>
        <p:grpSpPr>
          <a:xfrm>
            <a:off x="1005988" y="967362"/>
            <a:ext cx="651293" cy="125563"/>
            <a:chOff x="733126" y="1096774"/>
            <a:chExt cx="1573211" cy="303301"/>
          </a:xfrm>
          <a:solidFill>
            <a:srgbClr val="00B4EB">
              <a:alpha val="40000"/>
            </a:srgbClr>
          </a:solidFill>
        </p:grpSpPr>
        <p:sp>
          <p:nvSpPr>
            <p:cNvPr id="2250" name="平行四边形 2249"/>
            <p:cNvSpPr/>
            <p:nvPr/>
          </p:nvSpPr>
          <p:spPr>
            <a:xfrm rot="10800000">
              <a:off x="733126" y="1096774"/>
              <a:ext cx="600810" cy="303301"/>
            </a:xfrm>
            <a:prstGeom prst="parallelogram">
              <a:avLst>
                <a:gd name="adj" fmla="val 878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1" name="平行四边形 2250"/>
            <p:cNvSpPr/>
            <p:nvPr/>
          </p:nvSpPr>
          <p:spPr>
            <a:xfrm rot="10800000">
              <a:off x="1212514" y="1096774"/>
              <a:ext cx="600810" cy="303301"/>
            </a:xfrm>
            <a:prstGeom prst="parallelogram">
              <a:avLst>
                <a:gd name="adj" fmla="val 878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2" name="平行四边形 2251"/>
            <p:cNvSpPr/>
            <p:nvPr/>
          </p:nvSpPr>
          <p:spPr>
            <a:xfrm rot="10800000">
              <a:off x="1705527" y="1096774"/>
              <a:ext cx="600810" cy="303301"/>
            </a:xfrm>
            <a:prstGeom prst="parallelogram">
              <a:avLst>
                <a:gd name="adj" fmla="val 878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75" name="组合 2274"/>
          <p:cNvGrpSpPr/>
          <p:nvPr/>
        </p:nvGrpSpPr>
        <p:grpSpPr>
          <a:xfrm>
            <a:off x="106992" y="5910652"/>
            <a:ext cx="1547284" cy="303301"/>
            <a:chOff x="79805" y="5731894"/>
            <a:chExt cx="1547284" cy="303301"/>
          </a:xfrm>
          <a:solidFill>
            <a:srgbClr val="00B4EB">
              <a:alpha val="40000"/>
            </a:srgbClr>
          </a:solidFill>
        </p:grpSpPr>
        <p:sp>
          <p:nvSpPr>
            <p:cNvPr id="2253" name="平行四边形 2252"/>
            <p:cNvSpPr/>
            <p:nvPr/>
          </p:nvSpPr>
          <p:spPr>
            <a:xfrm rot="10800000" flipH="1">
              <a:off x="79805" y="5733270"/>
              <a:ext cx="590908" cy="301925"/>
            </a:xfrm>
            <a:prstGeom prst="parallelogram">
              <a:avLst>
                <a:gd name="adj" fmla="val 878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4" name="平行四边形 2253"/>
            <p:cNvSpPr/>
            <p:nvPr/>
          </p:nvSpPr>
          <p:spPr>
            <a:xfrm rot="10800000" flipH="1">
              <a:off x="564693" y="5731894"/>
              <a:ext cx="590908" cy="301925"/>
            </a:xfrm>
            <a:prstGeom prst="parallelogram">
              <a:avLst>
                <a:gd name="adj" fmla="val 878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5" name="平行四边形 2254"/>
            <p:cNvSpPr/>
            <p:nvPr/>
          </p:nvSpPr>
          <p:spPr>
            <a:xfrm rot="10800000" flipH="1">
              <a:off x="1036181" y="5733270"/>
              <a:ext cx="590908" cy="301925"/>
            </a:xfrm>
            <a:prstGeom prst="parallelogram">
              <a:avLst>
                <a:gd name="adj" fmla="val 878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07" name="Freeform 284"/>
          <p:cNvSpPr>
            <a:spLocks/>
          </p:cNvSpPr>
          <p:nvPr/>
        </p:nvSpPr>
        <p:spPr bwMode="auto">
          <a:xfrm rot="7851615">
            <a:off x="8647969" y="-313846"/>
            <a:ext cx="2129258" cy="2484987"/>
          </a:xfrm>
          <a:custGeom>
            <a:avLst/>
            <a:gdLst>
              <a:gd name="T0" fmla="*/ 12 w 490"/>
              <a:gd name="T1" fmla="*/ 0 h 789"/>
              <a:gd name="T2" fmla="*/ 0 w 490"/>
              <a:gd name="T3" fmla="*/ 11 h 789"/>
              <a:gd name="T4" fmla="*/ 4 w 490"/>
              <a:gd name="T5" fmla="*/ 13 h 789"/>
              <a:gd name="T6" fmla="*/ 13 w 490"/>
              <a:gd name="T7" fmla="*/ 4 h 789"/>
              <a:gd name="T8" fmla="*/ 41 w 490"/>
              <a:gd name="T9" fmla="*/ 4 h 789"/>
              <a:gd name="T10" fmla="*/ 84 w 490"/>
              <a:gd name="T11" fmla="*/ 47 h 789"/>
              <a:gd name="T12" fmla="*/ 129 w 490"/>
              <a:gd name="T13" fmla="*/ 47 h 789"/>
              <a:gd name="T14" fmla="*/ 321 w 490"/>
              <a:gd name="T15" fmla="*/ 239 h 789"/>
              <a:gd name="T16" fmla="*/ 320 w 490"/>
              <a:gd name="T17" fmla="*/ 323 h 789"/>
              <a:gd name="T18" fmla="*/ 486 w 490"/>
              <a:gd name="T19" fmla="*/ 488 h 789"/>
              <a:gd name="T20" fmla="*/ 486 w 490"/>
              <a:gd name="T21" fmla="*/ 789 h 789"/>
              <a:gd name="T22" fmla="*/ 490 w 490"/>
              <a:gd name="T23" fmla="*/ 789 h 789"/>
              <a:gd name="T24" fmla="*/ 490 w 490"/>
              <a:gd name="T25" fmla="*/ 487 h 789"/>
              <a:gd name="T26" fmla="*/ 324 w 490"/>
              <a:gd name="T27" fmla="*/ 321 h 789"/>
              <a:gd name="T28" fmla="*/ 325 w 490"/>
              <a:gd name="T29" fmla="*/ 237 h 789"/>
              <a:gd name="T30" fmla="*/ 131 w 490"/>
              <a:gd name="T31" fmla="*/ 43 h 789"/>
              <a:gd name="T32" fmla="*/ 86 w 490"/>
              <a:gd name="T33" fmla="*/ 43 h 789"/>
              <a:gd name="T34" fmla="*/ 43 w 490"/>
              <a:gd name="T35" fmla="*/ 0 h 789"/>
              <a:gd name="T36" fmla="*/ 12 w 490"/>
              <a:gd name="T37" fmla="*/ 0 h 789"/>
              <a:gd name="connsiteX0" fmla="*/ 245 w 10000"/>
              <a:gd name="connsiteY0" fmla="*/ 0 h 10000"/>
              <a:gd name="connsiteX1" fmla="*/ 0 w 10000"/>
              <a:gd name="connsiteY1" fmla="*/ 139 h 10000"/>
              <a:gd name="connsiteX2" fmla="*/ 82 w 10000"/>
              <a:gd name="connsiteY2" fmla="*/ 165 h 10000"/>
              <a:gd name="connsiteX3" fmla="*/ 265 w 10000"/>
              <a:gd name="connsiteY3" fmla="*/ 51 h 10000"/>
              <a:gd name="connsiteX4" fmla="*/ 837 w 10000"/>
              <a:gd name="connsiteY4" fmla="*/ 51 h 10000"/>
              <a:gd name="connsiteX5" fmla="*/ 1714 w 10000"/>
              <a:gd name="connsiteY5" fmla="*/ 596 h 10000"/>
              <a:gd name="connsiteX6" fmla="*/ 2633 w 10000"/>
              <a:gd name="connsiteY6" fmla="*/ 596 h 10000"/>
              <a:gd name="connsiteX7" fmla="*/ 6551 w 10000"/>
              <a:gd name="connsiteY7" fmla="*/ 3029 h 10000"/>
              <a:gd name="connsiteX8" fmla="*/ 6531 w 10000"/>
              <a:gd name="connsiteY8" fmla="*/ 4094 h 10000"/>
              <a:gd name="connsiteX9" fmla="*/ 9918 w 10000"/>
              <a:gd name="connsiteY9" fmla="*/ 6185 h 10000"/>
              <a:gd name="connsiteX10" fmla="*/ 9918 w 10000"/>
              <a:gd name="connsiteY10" fmla="*/ 10000 h 10000"/>
              <a:gd name="connsiteX11" fmla="*/ 10000 w 10000"/>
              <a:gd name="connsiteY11" fmla="*/ 6172 h 10000"/>
              <a:gd name="connsiteX12" fmla="*/ 6612 w 10000"/>
              <a:gd name="connsiteY12" fmla="*/ 4068 h 10000"/>
              <a:gd name="connsiteX13" fmla="*/ 6633 w 10000"/>
              <a:gd name="connsiteY13" fmla="*/ 3004 h 10000"/>
              <a:gd name="connsiteX14" fmla="*/ 2673 w 10000"/>
              <a:gd name="connsiteY14" fmla="*/ 545 h 10000"/>
              <a:gd name="connsiteX15" fmla="*/ 1755 w 10000"/>
              <a:gd name="connsiteY15" fmla="*/ 545 h 10000"/>
              <a:gd name="connsiteX16" fmla="*/ 878 w 10000"/>
              <a:gd name="connsiteY16" fmla="*/ 0 h 10000"/>
              <a:gd name="connsiteX17" fmla="*/ 245 w 10000"/>
              <a:gd name="connsiteY17" fmla="*/ 0 h 10000"/>
              <a:gd name="connsiteX0" fmla="*/ 245 w 15172"/>
              <a:gd name="connsiteY0" fmla="*/ 0 h 9526"/>
              <a:gd name="connsiteX1" fmla="*/ 0 w 15172"/>
              <a:gd name="connsiteY1" fmla="*/ 139 h 9526"/>
              <a:gd name="connsiteX2" fmla="*/ 82 w 15172"/>
              <a:gd name="connsiteY2" fmla="*/ 165 h 9526"/>
              <a:gd name="connsiteX3" fmla="*/ 265 w 15172"/>
              <a:gd name="connsiteY3" fmla="*/ 51 h 9526"/>
              <a:gd name="connsiteX4" fmla="*/ 837 w 15172"/>
              <a:gd name="connsiteY4" fmla="*/ 51 h 9526"/>
              <a:gd name="connsiteX5" fmla="*/ 1714 w 15172"/>
              <a:gd name="connsiteY5" fmla="*/ 596 h 9526"/>
              <a:gd name="connsiteX6" fmla="*/ 2633 w 15172"/>
              <a:gd name="connsiteY6" fmla="*/ 596 h 9526"/>
              <a:gd name="connsiteX7" fmla="*/ 6551 w 15172"/>
              <a:gd name="connsiteY7" fmla="*/ 3029 h 9526"/>
              <a:gd name="connsiteX8" fmla="*/ 6531 w 15172"/>
              <a:gd name="connsiteY8" fmla="*/ 4094 h 9526"/>
              <a:gd name="connsiteX9" fmla="*/ 9918 w 15172"/>
              <a:gd name="connsiteY9" fmla="*/ 6185 h 9526"/>
              <a:gd name="connsiteX10" fmla="*/ 15172 w 15172"/>
              <a:gd name="connsiteY10" fmla="*/ 9526 h 9526"/>
              <a:gd name="connsiteX11" fmla="*/ 10000 w 15172"/>
              <a:gd name="connsiteY11" fmla="*/ 6172 h 9526"/>
              <a:gd name="connsiteX12" fmla="*/ 6612 w 15172"/>
              <a:gd name="connsiteY12" fmla="*/ 4068 h 9526"/>
              <a:gd name="connsiteX13" fmla="*/ 6633 w 15172"/>
              <a:gd name="connsiteY13" fmla="*/ 3004 h 9526"/>
              <a:gd name="connsiteX14" fmla="*/ 2673 w 15172"/>
              <a:gd name="connsiteY14" fmla="*/ 545 h 9526"/>
              <a:gd name="connsiteX15" fmla="*/ 1755 w 15172"/>
              <a:gd name="connsiteY15" fmla="*/ 545 h 9526"/>
              <a:gd name="connsiteX16" fmla="*/ 878 w 15172"/>
              <a:gd name="connsiteY16" fmla="*/ 0 h 9526"/>
              <a:gd name="connsiteX17" fmla="*/ 245 w 15172"/>
              <a:gd name="connsiteY17" fmla="*/ 0 h 9526"/>
              <a:gd name="connsiteX0" fmla="*/ 161 w 10215"/>
              <a:gd name="connsiteY0" fmla="*/ 0 h 10251"/>
              <a:gd name="connsiteX1" fmla="*/ 0 w 10215"/>
              <a:gd name="connsiteY1" fmla="*/ 146 h 10251"/>
              <a:gd name="connsiteX2" fmla="*/ 54 w 10215"/>
              <a:gd name="connsiteY2" fmla="*/ 173 h 10251"/>
              <a:gd name="connsiteX3" fmla="*/ 175 w 10215"/>
              <a:gd name="connsiteY3" fmla="*/ 54 h 10251"/>
              <a:gd name="connsiteX4" fmla="*/ 552 w 10215"/>
              <a:gd name="connsiteY4" fmla="*/ 54 h 10251"/>
              <a:gd name="connsiteX5" fmla="*/ 1130 w 10215"/>
              <a:gd name="connsiteY5" fmla="*/ 626 h 10251"/>
              <a:gd name="connsiteX6" fmla="*/ 1735 w 10215"/>
              <a:gd name="connsiteY6" fmla="*/ 626 h 10251"/>
              <a:gd name="connsiteX7" fmla="*/ 4318 w 10215"/>
              <a:gd name="connsiteY7" fmla="*/ 3180 h 10251"/>
              <a:gd name="connsiteX8" fmla="*/ 4305 w 10215"/>
              <a:gd name="connsiteY8" fmla="*/ 4298 h 10251"/>
              <a:gd name="connsiteX9" fmla="*/ 6537 w 10215"/>
              <a:gd name="connsiteY9" fmla="*/ 6493 h 10251"/>
              <a:gd name="connsiteX10" fmla="*/ 10000 w 10215"/>
              <a:gd name="connsiteY10" fmla="*/ 10000 h 10251"/>
              <a:gd name="connsiteX11" fmla="*/ 6591 w 10215"/>
              <a:gd name="connsiteY11" fmla="*/ 6479 h 10251"/>
              <a:gd name="connsiteX12" fmla="*/ 4358 w 10215"/>
              <a:gd name="connsiteY12" fmla="*/ 4270 h 10251"/>
              <a:gd name="connsiteX13" fmla="*/ 4372 w 10215"/>
              <a:gd name="connsiteY13" fmla="*/ 3153 h 10251"/>
              <a:gd name="connsiteX14" fmla="*/ 1762 w 10215"/>
              <a:gd name="connsiteY14" fmla="*/ 572 h 10251"/>
              <a:gd name="connsiteX15" fmla="*/ 1157 w 10215"/>
              <a:gd name="connsiteY15" fmla="*/ 572 h 10251"/>
              <a:gd name="connsiteX16" fmla="*/ 579 w 10215"/>
              <a:gd name="connsiteY16" fmla="*/ 0 h 10251"/>
              <a:gd name="connsiteX17" fmla="*/ 161 w 10215"/>
              <a:gd name="connsiteY17" fmla="*/ 0 h 1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15" h="10251">
                <a:moveTo>
                  <a:pt x="161" y="0"/>
                </a:moveTo>
                <a:lnTo>
                  <a:pt x="0" y="146"/>
                </a:lnTo>
                <a:cubicBezTo>
                  <a:pt x="27" y="160"/>
                  <a:pt x="40" y="160"/>
                  <a:pt x="54" y="173"/>
                </a:cubicBezTo>
                <a:cubicBezTo>
                  <a:pt x="94" y="133"/>
                  <a:pt x="135" y="94"/>
                  <a:pt x="175" y="54"/>
                </a:cubicBezTo>
                <a:lnTo>
                  <a:pt x="552" y="54"/>
                </a:lnTo>
                <a:lnTo>
                  <a:pt x="1130" y="626"/>
                </a:lnTo>
                <a:lnTo>
                  <a:pt x="1735" y="626"/>
                </a:lnTo>
                <a:lnTo>
                  <a:pt x="4318" y="3180"/>
                </a:lnTo>
                <a:cubicBezTo>
                  <a:pt x="4313" y="3552"/>
                  <a:pt x="4309" y="3925"/>
                  <a:pt x="4305" y="4298"/>
                </a:cubicBezTo>
                <a:lnTo>
                  <a:pt x="6537" y="6493"/>
                </a:lnTo>
                <a:cubicBezTo>
                  <a:pt x="7691" y="7662"/>
                  <a:pt x="11100" y="11220"/>
                  <a:pt x="10000" y="10000"/>
                </a:cubicBezTo>
                <a:cubicBezTo>
                  <a:pt x="8654" y="8506"/>
                  <a:pt x="7532" y="7434"/>
                  <a:pt x="6591" y="6479"/>
                </a:cubicBezTo>
                <a:cubicBezTo>
                  <a:pt x="5651" y="5524"/>
                  <a:pt x="5102" y="5006"/>
                  <a:pt x="4358" y="4270"/>
                </a:cubicBezTo>
                <a:cubicBezTo>
                  <a:pt x="4363" y="3898"/>
                  <a:pt x="4367" y="3526"/>
                  <a:pt x="4372" y="3153"/>
                </a:cubicBezTo>
                <a:lnTo>
                  <a:pt x="1762" y="572"/>
                </a:lnTo>
                <a:lnTo>
                  <a:pt x="1157" y="572"/>
                </a:lnTo>
                <a:lnTo>
                  <a:pt x="579" y="0"/>
                </a:lnTo>
                <a:lnTo>
                  <a:pt x="161" y="0"/>
                </a:lnTo>
              </a:path>
            </a:pathLst>
          </a:custGeom>
          <a:solidFill>
            <a:srgbClr val="00B4EB">
              <a:alpha val="20000"/>
            </a:srgbClr>
          </a:solidFill>
          <a:ln>
            <a:solidFill>
              <a:srgbClr val="00B4EB">
                <a:alpha val="20000"/>
              </a:srgbClr>
            </a:solidFill>
          </a:ln>
        </p:spPr>
        <p:txBody>
          <a:bodyPr vert="horz" wrap="square" lIns="91440" tIns="45720" rIns="91440" bIns="45720" numCol="1" anchor="t" anchorCtr="0" compatLnSpc="1">
            <a:prstTxWarp prst="textNoShape">
              <a:avLst/>
            </a:prstTxWarp>
          </a:bodyPr>
          <a:lstStyle/>
          <a:p>
            <a:endParaRPr lang="zh-CN" altLang="en-US"/>
          </a:p>
        </p:txBody>
      </p:sp>
      <p:grpSp>
        <p:nvGrpSpPr>
          <p:cNvPr id="2231" name="组合 2230"/>
          <p:cNvGrpSpPr/>
          <p:nvPr/>
        </p:nvGrpSpPr>
        <p:grpSpPr>
          <a:xfrm>
            <a:off x="11318919" y="182820"/>
            <a:ext cx="720680" cy="880020"/>
            <a:chOff x="10934700" y="5391077"/>
            <a:chExt cx="1104899" cy="1349189"/>
          </a:xfrm>
        </p:grpSpPr>
        <p:sp>
          <p:nvSpPr>
            <p:cNvPr id="1602" name="矩形 1601"/>
            <p:cNvSpPr/>
            <p:nvPr/>
          </p:nvSpPr>
          <p:spPr>
            <a:xfrm flipV="1">
              <a:off x="10934700" y="5391077"/>
              <a:ext cx="1104899" cy="1349189"/>
            </a:xfrm>
            <a:prstGeom prst="rect">
              <a:avLst/>
            </a:prstGeom>
            <a:solidFill>
              <a:srgbClr val="00CC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01" name="图片 1600"/>
            <p:cNvPicPr>
              <a:picLocks noChangeAspect="1"/>
            </p:cNvPicPr>
            <p:nvPr/>
          </p:nvPicPr>
          <p:blipFill>
            <a:blip r:embed="rId3"/>
            <a:stretch>
              <a:fillRect/>
            </a:stretch>
          </p:blipFill>
          <p:spPr>
            <a:xfrm rot="2700000">
              <a:off x="11033049" y="5596008"/>
              <a:ext cx="968713" cy="939331"/>
            </a:xfrm>
            <a:prstGeom prst="rect">
              <a:avLst/>
            </a:prstGeom>
          </p:spPr>
        </p:pic>
      </p:grpSp>
      <p:sp>
        <p:nvSpPr>
          <p:cNvPr id="1603" name="Rectangle 5"/>
          <p:cNvSpPr>
            <a:spLocks noChangeArrowheads="1"/>
          </p:cNvSpPr>
          <p:nvPr/>
        </p:nvSpPr>
        <p:spPr bwMode="auto">
          <a:xfrm>
            <a:off x="8168105" y="672657"/>
            <a:ext cx="308898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12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sp>
        <p:nvSpPr>
          <p:cNvPr id="1604" name="矩形 1603"/>
          <p:cNvSpPr/>
          <p:nvPr/>
        </p:nvSpPr>
        <p:spPr>
          <a:xfrm>
            <a:off x="8421961" y="492712"/>
            <a:ext cx="2779484" cy="65561"/>
          </a:xfrm>
          <a:prstGeom prst="rect">
            <a:avLst/>
          </a:prstGeom>
          <a:solidFill>
            <a:srgbClr val="00CC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5" name="矩形 1604"/>
          <p:cNvSpPr/>
          <p:nvPr/>
        </p:nvSpPr>
        <p:spPr>
          <a:xfrm>
            <a:off x="10061435" y="339178"/>
            <a:ext cx="1142186" cy="65561"/>
          </a:xfrm>
          <a:prstGeom prst="rect">
            <a:avLst/>
          </a:prstGeom>
          <a:solidFill>
            <a:srgbClr val="00CC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6" name="矩形 1605"/>
          <p:cNvSpPr/>
          <p:nvPr/>
        </p:nvSpPr>
        <p:spPr>
          <a:xfrm>
            <a:off x="9433579" y="184519"/>
            <a:ext cx="1770042" cy="65561"/>
          </a:xfrm>
          <a:prstGeom prst="rect">
            <a:avLst/>
          </a:prstGeom>
          <a:solidFill>
            <a:srgbClr val="00CC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0" name="Freeform 64"/>
          <p:cNvSpPr>
            <a:spLocks/>
          </p:cNvSpPr>
          <p:nvPr/>
        </p:nvSpPr>
        <p:spPr bwMode="auto">
          <a:xfrm rot="5400000">
            <a:off x="2395761" y="-1028257"/>
            <a:ext cx="343882" cy="3552825"/>
          </a:xfrm>
          <a:custGeom>
            <a:avLst/>
            <a:gdLst>
              <a:gd name="T0" fmla="*/ 119 w 362"/>
              <a:gd name="T1" fmla="*/ 0 h 2238"/>
              <a:gd name="T2" fmla="*/ 119 w 362"/>
              <a:gd name="T3" fmla="*/ 522 h 2238"/>
              <a:gd name="T4" fmla="*/ 156 w 362"/>
              <a:gd name="T5" fmla="*/ 558 h 2238"/>
              <a:gd name="T6" fmla="*/ 221 w 362"/>
              <a:gd name="T7" fmla="*/ 623 h 2238"/>
              <a:gd name="T8" fmla="*/ 221 w 362"/>
              <a:gd name="T9" fmla="*/ 1167 h 2238"/>
              <a:gd name="T10" fmla="*/ 192 w 362"/>
              <a:gd name="T11" fmla="*/ 1195 h 2238"/>
              <a:gd name="T12" fmla="*/ 98 w 362"/>
              <a:gd name="T13" fmla="*/ 1289 h 2238"/>
              <a:gd name="T14" fmla="*/ 98 w 362"/>
              <a:gd name="T15" fmla="*/ 1926 h 2238"/>
              <a:gd name="T16" fmla="*/ 0 w 362"/>
              <a:gd name="T17" fmla="*/ 2024 h 2238"/>
              <a:gd name="T18" fmla="*/ 0 w 362"/>
              <a:gd name="T19" fmla="*/ 2238 h 2238"/>
              <a:gd name="T20" fmla="*/ 194 w 362"/>
              <a:gd name="T21" fmla="*/ 2238 h 2238"/>
              <a:gd name="T22" fmla="*/ 362 w 362"/>
              <a:gd name="T23" fmla="*/ 2071 h 2238"/>
              <a:gd name="T24" fmla="*/ 362 w 362"/>
              <a:gd name="T25" fmla="*/ 1499 h 2238"/>
              <a:gd name="T26" fmla="*/ 254 w 362"/>
              <a:gd name="T27" fmla="*/ 1391 h 2238"/>
              <a:gd name="T28" fmla="*/ 254 w 362"/>
              <a:gd name="T29" fmla="*/ 461 h 2238"/>
              <a:gd name="T30" fmla="*/ 254 w 362"/>
              <a:gd name="T31" fmla="*/ 232 h 2238"/>
              <a:gd name="T32" fmla="*/ 119 w 362"/>
              <a:gd name="T33" fmla="*/ 0 h 2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2" h="2238">
                <a:moveTo>
                  <a:pt x="119" y="0"/>
                </a:moveTo>
                <a:lnTo>
                  <a:pt x="119" y="522"/>
                </a:lnTo>
                <a:lnTo>
                  <a:pt x="156" y="558"/>
                </a:lnTo>
                <a:lnTo>
                  <a:pt x="221" y="623"/>
                </a:lnTo>
                <a:lnTo>
                  <a:pt x="221" y="1167"/>
                </a:lnTo>
                <a:lnTo>
                  <a:pt x="192" y="1195"/>
                </a:lnTo>
                <a:lnTo>
                  <a:pt x="98" y="1289"/>
                </a:lnTo>
                <a:lnTo>
                  <a:pt x="98" y="1926"/>
                </a:lnTo>
                <a:lnTo>
                  <a:pt x="0" y="2024"/>
                </a:lnTo>
                <a:lnTo>
                  <a:pt x="0" y="2238"/>
                </a:lnTo>
                <a:lnTo>
                  <a:pt x="194" y="2238"/>
                </a:lnTo>
                <a:lnTo>
                  <a:pt x="362" y="2071"/>
                </a:lnTo>
                <a:lnTo>
                  <a:pt x="362" y="1499"/>
                </a:lnTo>
                <a:lnTo>
                  <a:pt x="254" y="1391"/>
                </a:lnTo>
                <a:lnTo>
                  <a:pt x="254" y="461"/>
                </a:lnTo>
                <a:lnTo>
                  <a:pt x="254" y="232"/>
                </a:lnTo>
                <a:lnTo>
                  <a:pt x="119" y="0"/>
                </a:lnTo>
                <a:close/>
              </a:path>
            </a:pathLst>
          </a:custGeom>
          <a:solidFill>
            <a:srgbClr val="00B4EB">
              <a:alpha val="20000"/>
            </a:srgb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nvGrpSpPr>
          <p:cNvPr id="1611" name="组合 1610"/>
          <p:cNvGrpSpPr/>
          <p:nvPr/>
        </p:nvGrpSpPr>
        <p:grpSpPr>
          <a:xfrm>
            <a:off x="-138485" y="182820"/>
            <a:ext cx="939832" cy="951905"/>
            <a:chOff x="3983038" y="1357313"/>
            <a:chExt cx="4078288" cy="4130675"/>
          </a:xfrm>
          <a:solidFill>
            <a:srgbClr val="00CCFF">
              <a:alpha val="20000"/>
            </a:srgbClr>
          </a:solidFill>
        </p:grpSpPr>
        <p:sp>
          <p:nvSpPr>
            <p:cNvPr id="1612"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3"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4"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5"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6"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7"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8"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9"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0"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1"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2"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3"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4"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5"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6"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7"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8"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9"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0"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1"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8"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9"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0"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1"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2"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3"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4"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5"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6"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7"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8"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9"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0"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1"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2"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3"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4"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5"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6"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7"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8"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9"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0"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41" name="组合 2240"/>
          <p:cNvGrpSpPr/>
          <p:nvPr/>
        </p:nvGrpSpPr>
        <p:grpSpPr>
          <a:xfrm>
            <a:off x="10778399" y="6033820"/>
            <a:ext cx="1111148" cy="799036"/>
            <a:chOff x="6625889" y="4936390"/>
            <a:chExt cx="1955323" cy="1406090"/>
          </a:xfrm>
        </p:grpSpPr>
        <p:grpSp>
          <p:nvGrpSpPr>
            <p:cNvPr id="2233" name="组合 2232"/>
            <p:cNvGrpSpPr/>
            <p:nvPr/>
          </p:nvGrpSpPr>
          <p:grpSpPr>
            <a:xfrm rot="17870839">
              <a:off x="7267032" y="5028299"/>
              <a:ext cx="1166986" cy="1461375"/>
              <a:chOff x="4753812" y="4644560"/>
              <a:chExt cx="1684346" cy="2109246"/>
            </a:xfrm>
          </p:grpSpPr>
          <p:grpSp>
            <p:nvGrpSpPr>
              <p:cNvPr id="2234" name="组合 2233"/>
              <p:cNvGrpSpPr/>
              <p:nvPr/>
            </p:nvGrpSpPr>
            <p:grpSpPr>
              <a:xfrm rot="21002170">
                <a:off x="4753812" y="4644560"/>
                <a:ext cx="1221345" cy="1373597"/>
                <a:chOff x="4639167" y="2004440"/>
                <a:chExt cx="4279322" cy="4812781"/>
              </a:xfrm>
            </p:grpSpPr>
            <p:sp>
              <p:nvSpPr>
                <p:cNvPr id="2237" name="六边形 2236"/>
                <p:cNvSpPr/>
                <p:nvPr/>
              </p:nvSpPr>
              <p:spPr>
                <a:xfrm rot="18414853">
                  <a:off x="4463395" y="3114179"/>
                  <a:ext cx="2548691" cy="2197147"/>
                </a:xfrm>
                <a:prstGeom prst="hexagon">
                  <a:avLst/>
                </a:prstGeom>
                <a:solidFill>
                  <a:srgbClr val="00CCFF">
                    <a:alpha val="40000"/>
                  </a:srgbClr>
                </a:solidFill>
                <a:ln>
                  <a:solidFill>
                    <a:srgbClr val="00CC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8" name="六边形 2237"/>
                <p:cNvSpPr/>
                <p:nvPr/>
              </p:nvSpPr>
              <p:spPr>
                <a:xfrm rot="18414853">
                  <a:off x="6545570" y="2180213"/>
                  <a:ext cx="2548691" cy="2197146"/>
                </a:xfrm>
                <a:prstGeom prst="hexagon">
                  <a:avLst/>
                </a:prstGeom>
                <a:solidFill>
                  <a:srgbClr val="00CCFF">
                    <a:alpha val="60000"/>
                  </a:srgbClr>
                </a:solidFill>
                <a:ln>
                  <a:solidFill>
                    <a:srgbClr val="00CC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39" name="六边形 2238"/>
                <p:cNvSpPr/>
                <p:nvPr/>
              </p:nvSpPr>
              <p:spPr>
                <a:xfrm rot="18414853">
                  <a:off x="6211902" y="4444302"/>
                  <a:ext cx="2548691" cy="2197147"/>
                </a:xfrm>
                <a:prstGeom prst="hexagon">
                  <a:avLst/>
                </a:prstGeom>
                <a:solidFill>
                  <a:srgbClr val="00CCFF">
                    <a:alpha val="40000"/>
                  </a:srgbClr>
                </a:solidFill>
                <a:ln>
                  <a:solidFill>
                    <a:srgbClr val="00CC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35" name="六边形 2234"/>
              <p:cNvSpPr/>
              <p:nvPr/>
            </p:nvSpPr>
            <p:spPr>
              <a:xfrm>
                <a:off x="5312636" y="5943864"/>
                <a:ext cx="629705" cy="542849"/>
              </a:xfrm>
              <a:prstGeom prst="hexagon">
                <a:avLst/>
              </a:prstGeom>
              <a:solidFill>
                <a:srgbClr val="00CCFF">
                  <a:alpha val="50000"/>
                </a:srgbClr>
              </a:solidFill>
              <a:ln>
                <a:solidFill>
                  <a:srgbClr val="00CC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36" name="六边形 2235"/>
              <p:cNvSpPr/>
              <p:nvPr/>
            </p:nvSpPr>
            <p:spPr>
              <a:xfrm>
                <a:off x="5808453" y="6210957"/>
                <a:ext cx="629705" cy="542849"/>
              </a:xfrm>
              <a:prstGeom prst="hexagon">
                <a:avLst/>
              </a:prstGeom>
              <a:solidFill>
                <a:srgbClr val="00CCFF">
                  <a:alpha val="10000"/>
                </a:srgbClr>
              </a:solidFill>
              <a:ln>
                <a:solidFill>
                  <a:srgbClr val="00CC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240" name="六边形 2239"/>
            <p:cNvSpPr/>
            <p:nvPr/>
          </p:nvSpPr>
          <p:spPr>
            <a:xfrm>
              <a:off x="6625889" y="4936390"/>
              <a:ext cx="659731" cy="568733"/>
            </a:xfrm>
            <a:prstGeom prst="hexagon">
              <a:avLst>
                <a:gd name="adj" fmla="val 25508"/>
                <a:gd name="vf" fmla="val 115470"/>
              </a:avLst>
            </a:prstGeom>
            <a:noFill/>
            <a:ln>
              <a:solidFill>
                <a:srgbClr val="00CC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48" name="组合 2247"/>
          <p:cNvGrpSpPr/>
          <p:nvPr/>
        </p:nvGrpSpPr>
        <p:grpSpPr>
          <a:xfrm>
            <a:off x="108937" y="6284849"/>
            <a:ext cx="3667020" cy="375085"/>
            <a:chOff x="144854" y="6284849"/>
            <a:chExt cx="3667020" cy="375085"/>
          </a:xfrm>
        </p:grpSpPr>
        <p:cxnSp>
          <p:nvCxnSpPr>
            <p:cNvPr id="2245" name="直接连接符 2244"/>
            <p:cNvCxnSpPr/>
            <p:nvPr/>
          </p:nvCxnSpPr>
          <p:spPr>
            <a:xfrm>
              <a:off x="144854" y="6284849"/>
              <a:ext cx="3667020"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246" name="直接连接符 2245"/>
            <p:cNvCxnSpPr/>
            <p:nvPr/>
          </p:nvCxnSpPr>
          <p:spPr>
            <a:xfrm>
              <a:off x="144854" y="6659934"/>
              <a:ext cx="3667020"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1627495" y="2230896"/>
            <a:ext cx="8919544" cy="2316660"/>
            <a:chOff x="1627495" y="2230896"/>
            <a:chExt cx="8919544" cy="2316660"/>
          </a:xfrm>
        </p:grpSpPr>
        <p:pic>
          <p:nvPicPr>
            <p:cNvPr id="306" name="图片 305"/>
            <p:cNvPicPr>
              <a:picLocks noChangeAspect="1"/>
            </p:cNvPicPr>
            <p:nvPr/>
          </p:nvPicPr>
          <p:blipFill>
            <a:blip r:embed="rId4">
              <a:extLst>
                <a:ext uri="{28A0092B-C50C-407E-A947-70E740481C1C}">
                  <a14:useLocalDpi xmlns:a14="http://schemas.microsoft.com/office/drawing/2010/main" val="0"/>
                </a:ext>
              </a:extLst>
            </a:blip>
            <a:srcRect l="12711" t="40518" r="2267" b="51378"/>
            <a:stretch>
              <a:fillRect/>
            </a:stretch>
          </p:blipFill>
          <p:spPr>
            <a:xfrm>
              <a:off x="1628045" y="3130202"/>
              <a:ext cx="8918994" cy="850167"/>
            </a:xfrm>
            <a:custGeom>
              <a:avLst/>
              <a:gdLst/>
              <a:ahLst/>
              <a:cxnLst/>
              <a:rect l="l" t="t" r="r" b="b"/>
              <a:pathLst>
                <a:path w="8918994" h="850167">
                  <a:moveTo>
                    <a:pt x="4178964" y="362049"/>
                  </a:moveTo>
                  <a:lnTo>
                    <a:pt x="4178964" y="514863"/>
                  </a:lnTo>
                  <a:lnTo>
                    <a:pt x="4374128" y="514863"/>
                  </a:lnTo>
                  <a:lnTo>
                    <a:pt x="4374128" y="362049"/>
                  </a:lnTo>
                  <a:close/>
                  <a:moveTo>
                    <a:pt x="2035839" y="362049"/>
                  </a:moveTo>
                  <a:lnTo>
                    <a:pt x="2035839" y="514863"/>
                  </a:lnTo>
                  <a:lnTo>
                    <a:pt x="2231002" y="514863"/>
                  </a:lnTo>
                  <a:lnTo>
                    <a:pt x="2231002" y="362049"/>
                  </a:lnTo>
                  <a:close/>
                  <a:moveTo>
                    <a:pt x="7787823" y="359820"/>
                  </a:moveTo>
                  <a:lnTo>
                    <a:pt x="7787823" y="746665"/>
                  </a:lnTo>
                  <a:lnTo>
                    <a:pt x="7990788" y="746665"/>
                  </a:lnTo>
                  <a:lnTo>
                    <a:pt x="7990788" y="359820"/>
                  </a:lnTo>
                  <a:close/>
                  <a:moveTo>
                    <a:pt x="8289483" y="255203"/>
                  </a:moveTo>
                  <a:lnTo>
                    <a:pt x="8502198" y="255203"/>
                  </a:lnTo>
                  <a:lnTo>
                    <a:pt x="8502198" y="343128"/>
                  </a:lnTo>
                  <a:lnTo>
                    <a:pt x="8563534" y="255203"/>
                  </a:lnTo>
                  <a:lnTo>
                    <a:pt x="8918994" y="255203"/>
                  </a:lnTo>
                  <a:lnTo>
                    <a:pt x="8918994" y="850167"/>
                  </a:lnTo>
                  <a:lnTo>
                    <a:pt x="8707392" y="850167"/>
                  </a:lnTo>
                  <a:lnTo>
                    <a:pt x="8707392" y="360935"/>
                  </a:lnTo>
                  <a:lnTo>
                    <a:pt x="8502198" y="360935"/>
                  </a:lnTo>
                  <a:lnTo>
                    <a:pt x="8502198" y="850167"/>
                  </a:lnTo>
                  <a:lnTo>
                    <a:pt x="8289483" y="850167"/>
                  </a:lnTo>
                  <a:close/>
                  <a:moveTo>
                    <a:pt x="5936808" y="255203"/>
                  </a:moveTo>
                  <a:lnTo>
                    <a:pt x="6542916" y="255203"/>
                  </a:lnTo>
                  <a:lnTo>
                    <a:pt x="6542916" y="359821"/>
                  </a:lnTo>
                  <a:lnTo>
                    <a:pt x="6147295" y="359821"/>
                  </a:lnTo>
                  <a:lnTo>
                    <a:pt x="6147295" y="743321"/>
                  </a:lnTo>
                  <a:lnTo>
                    <a:pt x="6560747" y="743321"/>
                  </a:lnTo>
                  <a:lnTo>
                    <a:pt x="6516170" y="850167"/>
                  </a:lnTo>
                  <a:lnTo>
                    <a:pt x="5936808" y="850167"/>
                  </a:lnTo>
                  <a:close/>
                  <a:moveTo>
                    <a:pt x="3260283" y="255203"/>
                  </a:moveTo>
                  <a:lnTo>
                    <a:pt x="3866392" y="255203"/>
                  </a:lnTo>
                  <a:lnTo>
                    <a:pt x="3866392" y="359821"/>
                  </a:lnTo>
                  <a:lnTo>
                    <a:pt x="3470771" y="359821"/>
                  </a:lnTo>
                  <a:lnTo>
                    <a:pt x="3470771" y="743321"/>
                  </a:lnTo>
                  <a:lnTo>
                    <a:pt x="3884222" y="743321"/>
                  </a:lnTo>
                  <a:lnTo>
                    <a:pt x="3839645" y="850167"/>
                  </a:lnTo>
                  <a:lnTo>
                    <a:pt x="3260283" y="850167"/>
                  </a:lnTo>
                  <a:close/>
                  <a:moveTo>
                    <a:pt x="2536384" y="255203"/>
                  </a:moveTo>
                  <a:lnTo>
                    <a:pt x="2749099" y="255203"/>
                  </a:lnTo>
                  <a:lnTo>
                    <a:pt x="2749099" y="343128"/>
                  </a:lnTo>
                  <a:lnTo>
                    <a:pt x="2810434" y="255203"/>
                  </a:lnTo>
                  <a:lnTo>
                    <a:pt x="3165894" y="255203"/>
                  </a:lnTo>
                  <a:lnTo>
                    <a:pt x="3165894" y="850167"/>
                  </a:lnTo>
                  <a:lnTo>
                    <a:pt x="2954293" y="850167"/>
                  </a:lnTo>
                  <a:lnTo>
                    <a:pt x="2954293" y="360935"/>
                  </a:lnTo>
                  <a:lnTo>
                    <a:pt x="2749099" y="360935"/>
                  </a:lnTo>
                  <a:lnTo>
                    <a:pt x="2749099" y="850167"/>
                  </a:lnTo>
                  <a:lnTo>
                    <a:pt x="2536384" y="850167"/>
                  </a:lnTo>
                  <a:close/>
                  <a:moveTo>
                    <a:pt x="736159" y="255203"/>
                  </a:moveTo>
                  <a:lnTo>
                    <a:pt x="1342266" y="255203"/>
                  </a:lnTo>
                  <a:lnTo>
                    <a:pt x="1342266" y="359821"/>
                  </a:lnTo>
                  <a:lnTo>
                    <a:pt x="946645" y="359821"/>
                  </a:lnTo>
                  <a:lnTo>
                    <a:pt x="946645" y="743321"/>
                  </a:lnTo>
                  <a:lnTo>
                    <a:pt x="1360097" y="743321"/>
                  </a:lnTo>
                  <a:lnTo>
                    <a:pt x="1315520" y="850167"/>
                  </a:lnTo>
                  <a:lnTo>
                    <a:pt x="736159" y="850167"/>
                  </a:lnTo>
                  <a:close/>
                  <a:moveTo>
                    <a:pt x="7575108" y="254089"/>
                  </a:moveTo>
                  <a:lnTo>
                    <a:pt x="8202391" y="254089"/>
                  </a:lnTo>
                  <a:lnTo>
                    <a:pt x="8202391" y="850167"/>
                  </a:lnTo>
                  <a:lnTo>
                    <a:pt x="7575108" y="850167"/>
                  </a:lnTo>
                  <a:close/>
                  <a:moveTo>
                    <a:pt x="3965133" y="254089"/>
                  </a:moveTo>
                  <a:lnTo>
                    <a:pt x="4586843" y="254089"/>
                  </a:lnTo>
                  <a:lnTo>
                    <a:pt x="4586843" y="622824"/>
                  </a:lnTo>
                  <a:lnTo>
                    <a:pt x="4240302" y="622824"/>
                  </a:lnTo>
                  <a:lnTo>
                    <a:pt x="4178964" y="532671"/>
                  </a:lnTo>
                  <a:lnTo>
                    <a:pt x="4178964" y="745550"/>
                  </a:lnTo>
                  <a:lnTo>
                    <a:pt x="4612475" y="745550"/>
                  </a:lnTo>
                  <a:lnTo>
                    <a:pt x="4567910" y="850167"/>
                  </a:lnTo>
                  <a:lnTo>
                    <a:pt x="3965133" y="850167"/>
                  </a:lnTo>
                  <a:close/>
                  <a:moveTo>
                    <a:pt x="1822009" y="254089"/>
                  </a:moveTo>
                  <a:lnTo>
                    <a:pt x="2443718" y="254089"/>
                  </a:lnTo>
                  <a:lnTo>
                    <a:pt x="2443718" y="622824"/>
                  </a:lnTo>
                  <a:lnTo>
                    <a:pt x="2097176" y="622824"/>
                  </a:lnTo>
                  <a:lnTo>
                    <a:pt x="2035839" y="532671"/>
                  </a:lnTo>
                  <a:lnTo>
                    <a:pt x="2035839" y="745550"/>
                  </a:lnTo>
                  <a:lnTo>
                    <a:pt x="2469350" y="745550"/>
                  </a:lnTo>
                  <a:lnTo>
                    <a:pt x="2424785" y="850167"/>
                  </a:lnTo>
                  <a:lnTo>
                    <a:pt x="1822009" y="850167"/>
                  </a:lnTo>
                  <a:close/>
                  <a:moveTo>
                    <a:pt x="20059" y="254089"/>
                  </a:moveTo>
                  <a:lnTo>
                    <a:pt x="645113" y="254089"/>
                  </a:lnTo>
                  <a:lnTo>
                    <a:pt x="645113" y="358707"/>
                  </a:lnTo>
                  <a:lnTo>
                    <a:pt x="235004" y="358707"/>
                  </a:lnTo>
                  <a:lnTo>
                    <a:pt x="235004" y="495919"/>
                  </a:lnTo>
                  <a:lnTo>
                    <a:pt x="642884" y="495919"/>
                  </a:lnTo>
                  <a:lnTo>
                    <a:pt x="642884" y="850167"/>
                  </a:lnTo>
                  <a:lnTo>
                    <a:pt x="41220" y="850167"/>
                  </a:lnTo>
                  <a:lnTo>
                    <a:pt x="0" y="746665"/>
                  </a:lnTo>
                  <a:lnTo>
                    <a:pt x="433510" y="746665"/>
                  </a:lnTo>
                  <a:lnTo>
                    <a:pt x="433510" y="602765"/>
                  </a:lnTo>
                  <a:lnTo>
                    <a:pt x="20059" y="602765"/>
                  </a:lnTo>
                  <a:close/>
                  <a:moveTo>
                    <a:pt x="7231998" y="253949"/>
                  </a:moveTo>
                  <a:lnTo>
                    <a:pt x="7444714" y="253949"/>
                  </a:lnTo>
                  <a:lnTo>
                    <a:pt x="7444714" y="850167"/>
                  </a:lnTo>
                  <a:lnTo>
                    <a:pt x="7231998" y="850167"/>
                  </a:lnTo>
                  <a:close/>
                  <a:moveTo>
                    <a:pt x="5593698" y="253949"/>
                  </a:moveTo>
                  <a:lnTo>
                    <a:pt x="5806414" y="253949"/>
                  </a:lnTo>
                  <a:lnTo>
                    <a:pt x="5806414" y="850167"/>
                  </a:lnTo>
                  <a:lnTo>
                    <a:pt x="5593698" y="850167"/>
                  </a:lnTo>
                  <a:close/>
                  <a:moveTo>
                    <a:pt x="1478899" y="253949"/>
                  </a:moveTo>
                  <a:lnTo>
                    <a:pt x="1691615" y="253949"/>
                  </a:lnTo>
                  <a:lnTo>
                    <a:pt x="1691615" y="850167"/>
                  </a:lnTo>
                  <a:lnTo>
                    <a:pt x="1478899" y="850167"/>
                  </a:lnTo>
                  <a:close/>
                  <a:moveTo>
                    <a:pt x="6733041" y="59064"/>
                  </a:moveTo>
                  <a:lnTo>
                    <a:pt x="6945756" y="59064"/>
                  </a:lnTo>
                  <a:lnTo>
                    <a:pt x="6945756" y="255203"/>
                  </a:lnTo>
                  <a:lnTo>
                    <a:pt x="7106233" y="255203"/>
                  </a:lnTo>
                  <a:lnTo>
                    <a:pt x="7106233" y="359820"/>
                  </a:lnTo>
                  <a:lnTo>
                    <a:pt x="6945756" y="359820"/>
                  </a:lnTo>
                  <a:lnTo>
                    <a:pt x="6945756" y="747779"/>
                  </a:lnTo>
                  <a:lnTo>
                    <a:pt x="7129637" y="747779"/>
                  </a:lnTo>
                  <a:lnTo>
                    <a:pt x="7083945" y="850167"/>
                  </a:lnTo>
                  <a:lnTo>
                    <a:pt x="6733041" y="850167"/>
                  </a:lnTo>
                  <a:lnTo>
                    <a:pt x="6733041" y="359820"/>
                  </a:lnTo>
                  <a:lnTo>
                    <a:pt x="6618255" y="359820"/>
                  </a:lnTo>
                  <a:lnTo>
                    <a:pt x="6618255" y="255203"/>
                  </a:lnTo>
                  <a:lnTo>
                    <a:pt x="6733041" y="255203"/>
                  </a:lnTo>
                  <a:close/>
                  <a:moveTo>
                    <a:pt x="5121487" y="1114"/>
                  </a:moveTo>
                  <a:lnTo>
                    <a:pt x="5499138" y="1114"/>
                  </a:lnTo>
                  <a:lnTo>
                    <a:pt x="5499138" y="103502"/>
                  </a:lnTo>
                  <a:lnTo>
                    <a:pt x="5334203" y="103502"/>
                  </a:lnTo>
                  <a:lnTo>
                    <a:pt x="5334203" y="254089"/>
                  </a:lnTo>
                  <a:lnTo>
                    <a:pt x="5499138" y="254089"/>
                  </a:lnTo>
                  <a:lnTo>
                    <a:pt x="5499138" y="359820"/>
                  </a:lnTo>
                  <a:lnTo>
                    <a:pt x="5334203" y="359820"/>
                  </a:lnTo>
                  <a:lnTo>
                    <a:pt x="5334203" y="850167"/>
                  </a:lnTo>
                  <a:lnTo>
                    <a:pt x="5121487" y="850167"/>
                  </a:lnTo>
                  <a:lnTo>
                    <a:pt x="5121487" y="359820"/>
                  </a:lnTo>
                  <a:lnTo>
                    <a:pt x="4987756" y="359820"/>
                  </a:lnTo>
                  <a:lnTo>
                    <a:pt x="4987756" y="254089"/>
                  </a:lnTo>
                  <a:lnTo>
                    <a:pt x="5121487" y="254089"/>
                  </a:lnTo>
                  <a:close/>
                  <a:moveTo>
                    <a:pt x="7231998" y="0"/>
                  </a:moveTo>
                  <a:lnTo>
                    <a:pt x="7444714" y="0"/>
                  </a:lnTo>
                  <a:lnTo>
                    <a:pt x="7444714" y="184855"/>
                  </a:lnTo>
                  <a:lnTo>
                    <a:pt x="7231998" y="184855"/>
                  </a:lnTo>
                  <a:close/>
                  <a:moveTo>
                    <a:pt x="5593698" y="0"/>
                  </a:moveTo>
                  <a:lnTo>
                    <a:pt x="5806414" y="0"/>
                  </a:lnTo>
                  <a:lnTo>
                    <a:pt x="5806414" y="184855"/>
                  </a:lnTo>
                  <a:lnTo>
                    <a:pt x="5593698" y="184855"/>
                  </a:lnTo>
                  <a:close/>
                  <a:moveTo>
                    <a:pt x="1478899" y="0"/>
                  </a:moveTo>
                  <a:lnTo>
                    <a:pt x="1691615" y="0"/>
                  </a:lnTo>
                  <a:lnTo>
                    <a:pt x="1691615" y="184855"/>
                  </a:lnTo>
                  <a:lnTo>
                    <a:pt x="1478899" y="184855"/>
                  </a:lnTo>
                  <a:close/>
                </a:path>
              </a:pathLst>
            </a:custGeom>
            <a:ln>
              <a:noFill/>
            </a:ln>
          </p:spPr>
        </p:pic>
        <p:grpSp>
          <p:nvGrpSpPr>
            <p:cNvPr id="307" name="组合 306"/>
            <p:cNvGrpSpPr/>
            <p:nvPr/>
          </p:nvGrpSpPr>
          <p:grpSpPr>
            <a:xfrm>
              <a:off x="1662762" y="4128750"/>
              <a:ext cx="8849559" cy="418806"/>
              <a:chOff x="292100" y="238562"/>
              <a:chExt cx="4804240" cy="227361"/>
            </a:xfrm>
          </p:grpSpPr>
          <p:grpSp>
            <p:nvGrpSpPr>
              <p:cNvPr id="308" name="组合 307"/>
              <p:cNvGrpSpPr/>
              <p:nvPr/>
            </p:nvGrpSpPr>
            <p:grpSpPr>
              <a:xfrm rot="10800000" flipV="1">
                <a:off x="1429524" y="238562"/>
                <a:ext cx="2188565" cy="227361"/>
                <a:chOff x="2852738" y="1754188"/>
                <a:chExt cx="9117012" cy="1565275"/>
              </a:xfrm>
              <a:solidFill>
                <a:srgbClr val="00B4EB"/>
              </a:solidFill>
            </p:grpSpPr>
            <p:sp>
              <p:nvSpPr>
                <p:cNvPr id="316" name="Rectangle 9"/>
                <p:cNvSpPr>
                  <a:spLocks noChangeArrowheads="1"/>
                </p:cNvSpPr>
                <p:nvPr/>
              </p:nvSpPr>
              <p:spPr bwMode="auto">
                <a:xfrm>
                  <a:off x="8283575" y="2538413"/>
                  <a:ext cx="1939925"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Rectangle 10"/>
                <p:cNvSpPr>
                  <a:spLocks noChangeArrowheads="1"/>
                </p:cNvSpPr>
                <p:nvPr/>
              </p:nvSpPr>
              <p:spPr bwMode="auto">
                <a:xfrm>
                  <a:off x="6159500" y="2811463"/>
                  <a:ext cx="19399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Rectangle 11"/>
                <p:cNvSpPr>
                  <a:spLocks noChangeArrowheads="1"/>
                </p:cNvSpPr>
                <p:nvPr/>
              </p:nvSpPr>
              <p:spPr bwMode="auto">
                <a:xfrm>
                  <a:off x="2852738" y="2811463"/>
                  <a:ext cx="30194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2"/>
                <p:cNvSpPr>
                  <a:spLocks/>
                </p:cNvSpPr>
                <p:nvPr/>
              </p:nvSpPr>
              <p:spPr bwMode="auto">
                <a:xfrm>
                  <a:off x="7974013" y="2538413"/>
                  <a:ext cx="434975" cy="314325"/>
                </a:xfrm>
                <a:custGeom>
                  <a:avLst/>
                  <a:gdLst>
                    <a:gd name="T0" fmla="*/ 0 w 274"/>
                    <a:gd name="T1" fmla="*/ 198 h 198"/>
                    <a:gd name="T2" fmla="*/ 195 w 274"/>
                    <a:gd name="T3" fmla="*/ 0 h 198"/>
                    <a:gd name="T4" fmla="*/ 274 w 274"/>
                    <a:gd name="T5" fmla="*/ 0 h 198"/>
                    <a:gd name="T6" fmla="*/ 79 w 274"/>
                    <a:gd name="T7" fmla="*/ 198 h 198"/>
                    <a:gd name="T8" fmla="*/ 0 w 274"/>
                    <a:gd name="T9" fmla="*/ 198 h 198"/>
                  </a:gdLst>
                  <a:ahLst/>
                  <a:cxnLst>
                    <a:cxn ang="0">
                      <a:pos x="T0" y="T1"/>
                    </a:cxn>
                    <a:cxn ang="0">
                      <a:pos x="T2" y="T3"/>
                    </a:cxn>
                    <a:cxn ang="0">
                      <a:pos x="T4" y="T5"/>
                    </a:cxn>
                    <a:cxn ang="0">
                      <a:pos x="T6" y="T7"/>
                    </a:cxn>
                    <a:cxn ang="0">
                      <a:pos x="T8" y="T9"/>
                    </a:cxn>
                  </a:cxnLst>
                  <a:rect l="0" t="0" r="r" b="b"/>
                  <a:pathLst>
                    <a:path w="274" h="198">
                      <a:moveTo>
                        <a:pt x="0" y="198"/>
                      </a:moveTo>
                      <a:lnTo>
                        <a:pt x="195" y="0"/>
                      </a:lnTo>
                      <a:lnTo>
                        <a:pt x="274" y="0"/>
                      </a:lnTo>
                      <a:lnTo>
                        <a:pt x="79" y="198"/>
                      </a:lnTo>
                      <a:lnTo>
                        <a:pt x="0"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3"/>
                <p:cNvSpPr>
                  <a:spLocks/>
                </p:cNvSpPr>
                <p:nvPr/>
              </p:nvSpPr>
              <p:spPr bwMode="auto">
                <a:xfrm>
                  <a:off x="7935913" y="2351088"/>
                  <a:ext cx="438150" cy="314325"/>
                </a:xfrm>
                <a:custGeom>
                  <a:avLst/>
                  <a:gdLst>
                    <a:gd name="T0" fmla="*/ 0 w 276"/>
                    <a:gd name="T1" fmla="*/ 198 h 198"/>
                    <a:gd name="T2" fmla="*/ 197 w 276"/>
                    <a:gd name="T3" fmla="*/ 0 h 198"/>
                    <a:gd name="T4" fmla="*/ 276 w 276"/>
                    <a:gd name="T5" fmla="*/ 0 h 198"/>
                    <a:gd name="T6" fmla="*/ 79 w 276"/>
                    <a:gd name="T7" fmla="*/ 198 h 198"/>
                    <a:gd name="T8" fmla="*/ 0 w 276"/>
                    <a:gd name="T9" fmla="*/ 198 h 198"/>
                  </a:gdLst>
                  <a:ahLst/>
                  <a:cxnLst>
                    <a:cxn ang="0">
                      <a:pos x="T0" y="T1"/>
                    </a:cxn>
                    <a:cxn ang="0">
                      <a:pos x="T2" y="T3"/>
                    </a:cxn>
                    <a:cxn ang="0">
                      <a:pos x="T4" y="T5"/>
                    </a:cxn>
                    <a:cxn ang="0">
                      <a:pos x="T6" y="T7"/>
                    </a:cxn>
                    <a:cxn ang="0">
                      <a:pos x="T8" y="T9"/>
                    </a:cxn>
                  </a:cxnLst>
                  <a:rect l="0" t="0" r="r" b="b"/>
                  <a:pathLst>
                    <a:path w="276" h="198">
                      <a:moveTo>
                        <a:pt x="0" y="198"/>
                      </a:moveTo>
                      <a:lnTo>
                        <a:pt x="197" y="0"/>
                      </a:lnTo>
                      <a:lnTo>
                        <a:pt x="276" y="0"/>
                      </a:lnTo>
                      <a:lnTo>
                        <a:pt x="79" y="198"/>
                      </a:lnTo>
                      <a:lnTo>
                        <a:pt x="0"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4"/>
                <p:cNvSpPr>
                  <a:spLocks/>
                </p:cNvSpPr>
                <p:nvPr/>
              </p:nvSpPr>
              <p:spPr bwMode="auto">
                <a:xfrm>
                  <a:off x="8134350" y="2943226"/>
                  <a:ext cx="139700" cy="104775"/>
                </a:xfrm>
                <a:custGeom>
                  <a:avLst/>
                  <a:gdLst>
                    <a:gd name="T0" fmla="*/ 0 w 88"/>
                    <a:gd name="T1" fmla="*/ 66 h 66"/>
                    <a:gd name="T2" fmla="*/ 64 w 88"/>
                    <a:gd name="T3" fmla="*/ 0 h 66"/>
                    <a:gd name="T4" fmla="*/ 88 w 88"/>
                    <a:gd name="T5" fmla="*/ 0 h 66"/>
                    <a:gd name="T6" fmla="*/ 24 w 88"/>
                    <a:gd name="T7" fmla="*/ 66 h 66"/>
                    <a:gd name="T8" fmla="*/ 0 w 88"/>
                    <a:gd name="T9" fmla="*/ 66 h 66"/>
                  </a:gdLst>
                  <a:ahLst/>
                  <a:cxnLst>
                    <a:cxn ang="0">
                      <a:pos x="T0" y="T1"/>
                    </a:cxn>
                    <a:cxn ang="0">
                      <a:pos x="T2" y="T3"/>
                    </a:cxn>
                    <a:cxn ang="0">
                      <a:pos x="T4" y="T5"/>
                    </a:cxn>
                    <a:cxn ang="0">
                      <a:pos x="T6" y="T7"/>
                    </a:cxn>
                    <a:cxn ang="0">
                      <a:pos x="T8" y="T9"/>
                    </a:cxn>
                  </a:cxnLst>
                  <a:rect l="0" t="0" r="r" b="b"/>
                  <a:pathLst>
                    <a:path w="88" h="66">
                      <a:moveTo>
                        <a:pt x="0" y="66"/>
                      </a:moveTo>
                      <a:lnTo>
                        <a:pt x="64" y="0"/>
                      </a:lnTo>
                      <a:lnTo>
                        <a:pt x="88" y="0"/>
                      </a:lnTo>
                      <a:lnTo>
                        <a:pt x="24" y="66"/>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5"/>
                <p:cNvSpPr>
                  <a:spLocks/>
                </p:cNvSpPr>
                <p:nvPr/>
              </p:nvSpPr>
              <p:spPr bwMode="auto">
                <a:xfrm>
                  <a:off x="8421688" y="3138488"/>
                  <a:ext cx="123825" cy="119063"/>
                </a:xfrm>
                <a:custGeom>
                  <a:avLst/>
                  <a:gdLst>
                    <a:gd name="T0" fmla="*/ 78 w 78"/>
                    <a:gd name="T1" fmla="*/ 75 h 75"/>
                    <a:gd name="T2" fmla="*/ 24 w 78"/>
                    <a:gd name="T3" fmla="*/ 0 h 75"/>
                    <a:gd name="T4" fmla="*/ 0 w 78"/>
                    <a:gd name="T5" fmla="*/ 0 h 75"/>
                    <a:gd name="T6" fmla="*/ 58 w 78"/>
                    <a:gd name="T7" fmla="*/ 75 h 75"/>
                    <a:gd name="T8" fmla="*/ 78 w 78"/>
                    <a:gd name="T9" fmla="*/ 75 h 75"/>
                  </a:gdLst>
                  <a:ahLst/>
                  <a:cxnLst>
                    <a:cxn ang="0">
                      <a:pos x="T0" y="T1"/>
                    </a:cxn>
                    <a:cxn ang="0">
                      <a:pos x="T2" y="T3"/>
                    </a:cxn>
                    <a:cxn ang="0">
                      <a:pos x="T4" y="T5"/>
                    </a:cxn>
                    <a:cxn ang="0">
                      <a:pos x="T6" y="T7"/>
                    </a:cxn>
                    <a:cxn ang="0">
                      <a:pos x="T8" y="T9"/>
                    </a:cxn>
                  </a:cxnLst>
                  <a:rect l="0" t="0" r="r" b="b"/>
                  <a:pathLst>
                    <a:path w="78" h="75">
                      <a:moveTo>
                        <a:pt x="78" y="75"/>
                      </a:moveTo>
                      <a:lnTo>
                        <a:pt x="24" y="0"/>
                      </a:lnTo>
                      <a:lnTo>
                        <a:pt x="0" y="0"/>
                      </a:lnTo>
                      <a:lnTo>
                        <a:pt x="58" y="75"/>
                      </a:lnTo>
                      <a:lnTo>
                        <a:pt x="7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6"/>
                <p:cNvSpPr>
                  <a:spLocks/>
                </p:cNvSpPr>
                <p:nvPr/>
              </p:nvSpPr>
              <p:spPr bwMode="auto">
                <a:xfrm>
                  <a:off x="10191750" y="1838326"/>
                  <a:ext cx="735012" cy="742950"/>
                </a:xfrm>
                <a:custGeom>
                  <a:avLst/>
                  <a:gdLst>
                    <a:gd name="T0" fmla="*/ 0 w 463"/>
                    <a:gd name="T1" fmla="*/ 447 h 468"/>
                    <a:gd name="T2" fmla="*/ 443 w 463"/>
                    <a:gd name="T3" fmla="*/ 0 h 468"/>
                    <a:gd name="T4" fmla="*/ 463 w 463"/>
                    <a:gd name="T5" fmla="*/ 19 h 468"/>
                    <a:gd name="T6" fmla="*/ 20 w 463"/>
                    <a:gd name="T7" fmla="*/ 468 h 468"/>
                    <a:gd name="T8" fmla="*/ 0 w 463"/>
                    <a:gd name="T9" fmla="*/ 447 h 468"/>
                  </a:gdLst>
                  <a:ahLst/>
                  <a:cxnLst>
                    <a:cxn ang="0">
                      <a:pos x="T0" y="T1"/>
                    </a:cxn>
                    <a:cxn ang="0">
                      <a:pos x="T2" y="T3"/>
                    </a:cxn>
                    <a:cxn ang="0">
                      <a:pos x="T4" y="T5"/>
                    </a:cxn>
                    <a:cxn ang="0">
                      <a:pos x="T6" y="T7"/>
                    </a:cxn>
                    <a:cxn ang="0">
                      <a:pos x="T8" y="T9"/>
                    </a:cxn>
                  </a:cxnLst>
                  <a:rect l="0" t="0" r="r" b="b"/>
                  <a:pathLst>
                    <a:path w="463" h="468">
                      <a:moveTo>
                        <a:pt x="0" y="447"/>
                      </a:moveTo>
                      <a:lnTo>
                        <a:pt x="443" y="0"/>
                      </a:lnTo>
                      <a:lnTo>
                        <a:pt x="463" y="19"/>
                      </a:lnTo>
                      <a:lnTo>
                        <a:pt x="20" y="468"/>
                      </a:lnTo>
                      <a:lnTo>
                        <a:pt x="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Rectangle 17"/>
                <p:cNvSpPr>
                  <a:spLocks noChangeArrowheads="1"/>
                </p:cNvSpPr>
                <p:nvPr/>
              </p:nvSpPr>
              <p:spPr bwMode="auto">
                <a:xfrm>
                  <a:off x="8277225" y="2351088"/>
                  <a:ext cx="170497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Rectangle 18"/>
                <p:cNvSpPr>
                  <a:spLocks noChangeArrowheads="1"/>
                </p:cNvSpPr>
                <p:nvPr/>
              </p:nvSpPr>
              <p:spPr bwMode="auto">
                <a:xfrm>
                  <a:off x="8235950" y="2943226"/>
                  <a:ext cx="29098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Rectangle 19"/>
                <p:cNvSpPr>
                  <a:spLocks noChangeArrowheads="1"/>
                </p:cNvSpPr>
                <p:nvPr/>
              </p:nvSpPr>
              <p:spPr bwMode="auto">
                <a:xfrm>
                  <a:off x="6592888" y="3024188"/>
                  <a:ext cx="1579562"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Rectangle 20"/>
                <p:cNvSpPr>
                  <a:spLocks noChangeArrowheads="1"/>
                </p:cNvSpPr>
                <p:nvPr/>
              </p:nvSpPr>
              <p:spPr bwMode="auto">
                <a:xfrm>
                  <a:off x="6877050" y="3138488"/>
                  <a:ext cx="158273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Rectangle 21"/>
                <p:cNvSpPr>
                  <a:spLocks noChangeArrowheads="1"/>
                </p:cNvSpPr>
                <p:nvPr/>
              </p:nvSpPr>
              <p:spPr bwMode="auto">
                <a:xfrm>
                  <a:off x="8513763" y="3232151"/>
                  <a:ext cx="1579562"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Rectangle 22"/>
                <p:cNvSpPr>
                  <a:spLocks noChangeArrowheads="1"/>
                </p:cNvSpPr>
                <p:nvPr/>
              </p:nvSpPr>
              <p:spPr bwMode="auto">
                <a:xfrm>
                  <a:off x="7269163" y="2641601"/>
                  <a:ext cx="792162"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Rectangle 23"/>
                <p:cNvSpPr>
                  <a:spLocks noChangeArrowheads="1"/>
                </p:cNvSpPr>
                <p:nvPr/>
              </p:nvSpPr>
              <p:spPr bwMode="auto">
                <a:xfrm>
                  <a:off x="7269163" y="2351088"/>
                  <a:ext cx="100806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Rectangle 24"/>
                <p:cNvSpPr>
                  <a:spLocks noChangeArrowheads="1"/>
                </p:cNvSpPr>
                <p:nvPr/>
              </p:nvSpPr>
              <p:spPr bwMode="auto">
                <a:xfrm>
                  <a:off x="7094538" y="2351088"/>
                  <a:ext cx="698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Rectangle 25"/>
                <p:cNvSpPr>
                  <a:spLocks noChangeArrowheads="1"/>
                </p:cNvSpPr>
                <p:nvPr/>
              </p:nvSpPr>
              <p:spPr bwMode="auto">
                <a:xfrm>
                  <a:off x="6586538" y="2351088"/>
                  <a:ext cx="666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Rectangle 26"/>
                <p:cNvSpPr>
                  <a:spLocks noChangeArrowheads="1"/>
                </p:cNvSpPr>
                <p:nvPr/>
              </p:nvSpPr>
              <p:spPr bwMode="auto">
                <a:xfrm>
                  <a:off x="6299200" y="2351088"/>
                  <a:ext cx="22066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Rectangle 27"/>
                <p:cNvSpPr>
                  <a:spLocks noChangeArrowheads="1"/>
                </p:cNvSpPr>
                <p:nvPr/>
              </p:nvSpPr>
              <p:spPr bwMode="auto">
                <a:xfrm>
                  <a:off x="5715000" y="2351088"/>
                  <a:ext cx="5143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Rectangle 28"/>
                <p:cNvSpPr>
                  <a:spLocks noChangeArrowheads="1"/>
                </p:cNvSpPr>
                <p:nvPr/>
              </p:nvSpPr>
              <p:spPr bwMode="auto">
                <a:xfrm>
                  <a:off x="7377113" y="2568576"/>
                  <a:ext cx="684212"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Rectangle 29"/>
                <p:cNvSpPr>
                  <a:spLocks noChangeArrowheads="1"/>
                </p:cNvSpPr>
                <p:nvPr/>
              </p:nvSpPr>
              <p:spPr bwMode="auto">
                <a:xfrm>
                  <a:off x="6643688" y="2568576"/>
                  <a:ext cx="68262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Rectangle 30"/>
                <p:cNvSpPr>
                  <a:spLocks noChangeArrowheads="1"/>
                </p:cNvSpPr>
                <p:nvPr/>
              </p:nvSpPr>
              <p:spPr bwMode="auto">
                <a:xfrm>
                  <a:off x="7473950" y="2490788"/>
                  <a:ext cx="6794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Rectangle 31"/>
                <p:cNvSpPr>
                  <a:spLocks noChangeArrowheads="1"/>
                </p:cNvSpPr>
                <p:nvPr/>
              </p:nvSpPr>
              <p:spPr bwMode="auto">
                <a:xfrm>
                  <a:off x="7170738" y="2490788"/>
                  <a:ext cx="26511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Rectangle 32"/>
                <p:cNvSpPr>
                  <a:spLocks noChangeArrowheads="1"/>
                </p:cNvSpPr>
                <p:nvPr/>
              </p:nvSpPr>
              <p:spPr bwMode="auto">
                <a:xfrm>
                  <a:off x="7423150" y="2422526"/>
                  <a:ext cx="7842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Rectangle 33"/>
                <p:cNvSpPr>
                  <a:spLocks noChangeArrowheads="1"/>
                </p:cNvSpPr>
                <p:nvPr/>
              </p:nvSpPr>
              <p:spPr bwMode="auto">
                <a:xfrm>
                  <a:off x="5173663" y="2422526"/>
                  <a:ext cx="21939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Rectangle 34"/>
                <p:cNvSpPr>
                  <a:spLocks noChangeArrowheads="1"/>
                </p:cNvSpPr>
                <p:nvPr/>
              </p:nvSpPr>
              <p:spPr bwMode="auto">
                <a:xfrm>
                  <a:off x="6643688" y="2490788"/>
                  <a:ext cx="4857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Rectangle 35"/>
                <p:cNvSpPr>
                  <a:spLocks noChangeArrowheads="1"/>
                </p:cNvSpPr>
                <p:nvPr/>
              </p:nvSpPr>
              <p:spPr bwMode="auto">
                <a:xfrm>
                  <a:off x="6305550" y="2490788"/>
                  <a:ext cx="2428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Rectangle 36"/>
                <p:cNvSpPr>
                  <a:spLocks noChangeArrowheads="1"/>
                </p:cNvSpPr>
                <p:nvPr/>
              </p:nvSpPr>
              <p:spPr bwMode="auto">
                <a:xfrm>
                  <a:off x="5853113" y="2490788"/>
                  <a:ext cx="2413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Rectangle 37"/>
                <p:cNvSpPr>
                  <a:spLocks noChangeArrowheads="1"/>
                </p:cNvSpPr>
                <p:nvPr/>
              </p:nvSpPr>
              <p:spPr bwMode="auto">
                <a:xfrm>
                  <a:off x="5399088" y="2490788"/>
                  <a:ext cx="23971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Rectangle 38"/>
                <p:cNvSpPr>
                  <a:spLocks noChangeArrowheads="1"/>
                </p:cNvSpPr>
                <p:nvPr/>
              </p:nvSpPr>
              <p:spPr bwMode="auto">
                <a:xfrm>
                  <a:off x="4943475" y="2490788"/>
                  <a:ext cx="2428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Rectangle 39"/>
                <p:cNvSpPr>
                  <a:spLocks noChangeArrowheads="1"/>
                </p:cNvSpPr>
                <p:nvPr/>
              </p:nvSpPr>
              <p:spPr bwMode="auto">
                <a:xfrm>
                  <a:off x="5737225" y="2641601"/>
                  <a:ext cx="14239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Rectangle 40"/>
                <p:cNvSpPr>
                  <a:spLocks noChangeArrowheads="1"/>
                </p:cNvSpPr>
                <p:nvPr/>
              </p:nvSpPr>
              <p:spPr bwMode="auto">
                <a:xfrm>
                  <a:off x="6251575" y="3024188"/>
                  <a:ext cx="24923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Rectangle 41"/>
                <p:cNvSpPr>
                  <a:spLocks noChangeArrowheads="1"/>
                </p:cNvSpPr>
                <p:nvPr/>
              </p:nvSpPr>
              <p:spPr bwMode="auto">
                <a:xfrm>
                  <a:off x="4827588" y="3024188"/>
                  <a:ext cx="13477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Rectangle 42"/>
                <p:cNvSpPr>
                  <a:spLocks noChangeArrowheads="1"/>
                </p:cNvSpPr>
                <p:nvPr/>
              </p:nvSpPr>
              <p:spPr bwMode="auto">
                <a:xfrm>
                  <a:off x="4627563" y="3024188"/>
                  <a:ext cx="1270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Rectangle 43"/>
                <p:cNvSpPr>
                  <a:spLocks noChangeArrowheads="1"/>
                </p:cNvSpPr>
                <p:nvPr/>
              </p:nvSpPr>
              <p:spPr bwMode="auto">
                <a:xfrm>
                  <a:off x="4429125" y="3024188"/>
                  <a:ext cx="1285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Rectangle 44"/>
                <p:cNvSpPr>
                  <a:spLocks noChangeArrowheads="1"/>
                </p:cNvSpPr>
                <p:nvPr/>
              </p:nvSpPr>
              <p:spPr bwMode="auto">
                <a:xfrm>
                  <a:off x="3465513" y="3024188"/>
                  <a:ext cx="8778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Rectangle 45"/>
                <p:cNvSpPr>
                  <a:spLocks noChangeArrowheads="1"/>
                </p:cNvSpPr>
                <p:nvPr/>
              </p:nvSpPr>
              <p:spPr bwMode="auto">
                <a:xfrm>
                  <a:off x="5695950" y="2882901"/>
                  <a:ext cx="520223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Rectangle 46"/>
                <p:cNvSpPr>
                  <a:spLocks noChangeArrowheads="1"/>
                </p:cNvSpPr>
                <p:nvPr/>
              </p:nvSpPr>
              <p:spPr bwMode="auto">
                <a:xfrm>
                  <a:off x="4043363" y="2882901"/>
                  <a:ext cx="11620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Rectangle 47"/>
                <p:cNvSpPr>
                  <a:spLocks noChangeArrowheads="1"/>
                </p:cNvSpPr>
                <p:nvPr/>
              </p:nvSpPr>
              <p:spPr bwMode="auto">
                <a:xfrm>
                  <a:off x="3076575" y="2882901"/>
                  <a:ext cx="5683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48"/>
                <p:cNvSpPr>
                  <a:spLocks/>
                </p:cNvSpPr>
                <p:nvPr/>
              </p:nvSpPr>
              <p:spPr bwMode="auto">
                <a:xfrm>
                  <a:off x="11126788" y="2205038"/>
                  <a:ext cx="754062" cy="762000"/>
                </a:xfrm>
                <a:custGeom>
                  <a:avLst/>
                  <a:gdLst>
                    <a:gd name="T0" fmla="*/ 0 w 475"/>
                    <a:gd name="T1" fmla="*/ 469 h 480"/>
                    <a:gd name="T2" fmla="*/ 463 w 475"/>
                    <a:gd name="T3" fmla="*/ 0 h 480"/>
                    <a:gd name="T4" fmla="*/ 475 w 475"/>
                    <a:gd name="T5" fmla="*/ 10 h 480"/>
                    <a:gd name="T6" fmla="*/ 12 w 475"/>
                    <a:gd name="T7" fmla="*/ 480 h 480"/>
                    <a:gd name="T8" fmla="*/ 0 w 475"/>
                    <a:gd name="T9" fmla="*/ 469 h 480"/>
                  </a:gdLst>
                  <a:ahLst/>
                  <a:cxnLst>
                    <a:cxn ang="0">
                      <a:pos x="T0" y="T1"/>
                    </a:cxn>
                    <a:cxn ang="0">
                      <a:pos x="T2" y="T3"/>
                    </a:cxn>
                    <a:cxn ang="0">
                      <a:pos x="T4" y="T5"/>
                    </a:cxn>
                    <a:cxn ang="0">
                      <a:pos x="T6" y="T7"/>
                    </a:cxn>
                    <a:cxn ang="0">
                      <a:pos x="T8" y="T9"/>
                    </a:cxn>
                  </a:cxnLst>
                  <a:rect l="0" t="0" r="r" b="b"/>
                  <a:pathLst>
                    <a:path w="475" h="480">
                      <a:moveTo>
                        <a:pt x="0" y="469"/>
                      </a:moveTo>
                      <a:lnTo>
                        <a:pt x="463" y="0"/>
                      </a:lnTo>
                      <a:lnTo>
                        <a:pt x="475" y="10"/>
                      </a:lnTo>
                      <a:lnTo>
                        <a:pt x="12" y="480"/>
                      </a:lnTo>
                      <a:lnTo>
                        <a:pt x="0" y="4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49"/>
                <p:cNvSpPr>
                  <a:spLocks/>
                </p:cNvSpPr>
                <p:nvPr/>
              </p:nvSpPr>
              <p:spPr bwMode="auto">
                <a:xfrm>
                  <a:off x="10879138" y="2470151"/>
                  <a:ext cx="430212" cy="434975"/>
                </a:xfrm>
                <a:custGeom>
                  <a:avLst/>
                  <a:gdLst>
                    <a:gd name="T0" fmla="*/ 0 w 271"/>
                    <a:gd name="T1" fmla="*/ 264 h 274"/>
                    <a:gd name="T2" fmla="*/ 259 w 271"/>
                    <a:gd name="T3" fmla="*/ 0 h 274"/>
                    <a:gd name="T4" fmla="*/ 271 w 271"/>
                    <a:gd name="T5" fmla="*/ 10 h 274"/>
                    <a:gd name="T6" fmla="*/ 12 w 271"/>
                    <a:gd name="T7" fmla="*/ 274 h 274"/>
                    <a:gd name="T8" fmla="*/ 0 w 271"/>
                    <a:gd name="T9" fmla="*/ 264 h 274"/>
                  </a:gdLst>
                  <a:ahLst/>
                  <a:cxnLst>
                    <a:cxn ang="0">
                      <a:pos x="T0" y="T1"/>
                    </a:cxn>
                    <a:cxn ang="0">
                      <a:pos x="T2" y="T3"/>
                    </a:cxn>
                    <a:cxn ang="0">
                      <a:pos x="T4" y="T5"/>
                    </a:cxn>
                    <a:cxn ang="0">
                      <a:pos x="T6" y="T7"/>
                    </a:cxn>
                    <a:cxn ang="0">
                      <a:pos x="T8" y="T9"/>
                    </a:cxn>
                  </a:cxnLst>
                  <a:rect l="0" t="0" r="r" b="b"/>
                  <a:pathLst>
                    <a:path w="271" h="274">
                      <a:moveTo>
                        <a:pt x="0" y="264"/>
                      </a:moveTo>
                      <a:lnTo>
                        <a:pt x="259" y="0"/>
                      </a:lnTo>
                      <a:lnTo>
                        <a:pt x="271" y="10"/>
                      </a:lnTo>
                      <a:lnTo>
                        <a:pt x="12" y="274"/>
                      </a:lnTo>
                      <a:lnTo>
                        <a:pt x="0"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Oval 50"/>
                <p:cNvSpPr>
                  <a:spLocks noChangeArrowheads="1"/>
                </p:cNvSpPr>
                <p:nvPr/>
              </p:nvSpPr>
              <p:spPr bwMode="auto">
                <a:xfrm>
                  <a:off x="11755438" y="2093913"/>
                  <a:ext cx="214312"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Oval 51"/>
                <p:cNvSpPr>
                  <a:spLocks noChangeArrowheads="1"/>
                </p:cNvSpPr>
                <p:nvPr/>
              </p:nvSpPr>
              <p:spPr bwMode="auto">
                <a:xfrm>
                  <a:off x="10801350" y="1754188"/>
                  <a:ext cx="214312"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Oval 52"/>
                <p:cNvSpPr>
                  <a:spLocks noChangeArrowheads="1"/>
                </p:cNvSpPr>
                <p:nvPr/>
              </p:nvSpPr>
              <p:spPr bwMode="auto">
                <a:xfrm>
                  <a:off x="11236325" y="2413001"/>
                  <a:ext cx="146050" cy="147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Oval 53"/>
                <p:cNvSpPr>
                  <a:spLocks noChangeArrowheads="1"/>
                </p:cNvSpPr>
                <p:nvPr/>
              </p:nvSpPr>
              <p:spPr bwMode="auto">
                <a:xfrm>
                  <a:off x="10020300" y="3170238"/>
                  <a:ext cx="149225" cy="149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Oval 54"/>
                <p:cNvSpPr>
                  <a:spLocks noChangeArrowheads="1"/>
                </p:cNvSpPr>
                <p:nvPr/>
              </p:nvSpPr>
              <p:spPr bwMode="auto">
                <a:xfrm>
                  <a:off x="9910763" y="2276476"/>
                  <a:ext cx="179387" cy="180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9" name="Rectangle 5"/>
              <p:cNvSpPr>
                <a:spLocks noChangeArrowheads="1"/>
              </p:cNvSpPr>
              <p:nvPr/>
            </p:nvSpPr>
            <p:spPr bwMode="auto">
              <a:xfrm>
                <a:off x="3419394" y="288623"/>
                <a:ext cx="1676946" cy="8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12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grpSp>
            <p:nvGrpSpPr>
              <p:cNvPr id="310" name="组合 309"/>
              <p:cNvGrpSpPr/>
              <p:nvPr/>
            </p:nvGrpSpPr>
            <p:grpSpPr>
              <a:xfrm>
                <a:off x="292100" y="272639"/>
                <a:ext cx="3021989" cy="125180"/>
                <a:chOff x="2133002" y="1254898"/>
                <a:chExt cx="3021989" cy="125180"/>
              </a:xfrm>
            </p:grpSpPr>
            <p:sp>
              <p:nvSpPr>
                <p:cNvPr id="311" name="椭圆 310"/>
                <p:cNvSpPr/>
                <p:nvPr/>
              </p:nvSpPr>
              <p:spPr>
                <a:xfrm>
                  <a:off x="2360053"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a:off x="2531209"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a:off x="2703498"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p:cNvSpPr/>
                <p:nvPr/>
              </p:nvSpPr>
              <p:spPr>
                <a:xfrm>
                  <a:off x="3089861" y="1254898"/>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5" name="直接连接符 314"/>
                <p:cNvCxnSpPr/>
                <p:nvPr/>
              </p:nvCxnSpPr>
              <p:spPr>
                <a:xfrm>
                  <a:off x="2133002" y="1380078"/>
                  <a:ext cx="3021989" cy="0"/>
                </a:xfrm>
                <a:prstGeom prst="line">
                  <a:avLst/>
                </a:prstGeom>
                <a:ln>
                  <a:solidFill>
                    <a:srgbClr val="00B4EB"/>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362" name="组合 361"/>
            <p:cNvGrpSpPr/>
            <p:nvPr/>
          </p:nvGrpSpPr>
          <p:grpSpPr>
            <a:xfrm>
              <a:off x="9882768" y="2457396"/>
              <a:ext cx="664271" cy="672806"/>
              <a:chOff x="3983038" y="1357313"/>
              <a:chExt cx="4078288" cy="4130675"/>
            </a:xfrm>
            <a:solidFill>
              <a:srgbClr val="00B4EB"/>
            </a:solidFill>
          </p:grpSpPr>
          <p:sp>
            <p:nvSpPr>
              <p:cNvPr id="363"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 name="组合 5"/>
            <p:cNvGrpSpPr/>
            <p:nvPr/>
          </p:nvGrpSpPr>
          <p:grpSpPr>
            <a:xfrm>
              <a:off x="6607920" y="2650223"/>
              <a:ext cx="3273425" cy="225405"/>
              <a:chOff x="6293163" y="2558553"/>
              <a:chExt cx="3273425" cy="225405"/>
            </a:xfrm>
          </p:grpSpPr>
          <p:cxnSp>
            <p:nvCxnSpPr>
              <p:cNvPr id="406" name="直接连接符 405"/>
              <p:cNvCxnSpPr/>
              <p:nvPr/>
            </p:nvCxnSpPr>
            <p:spPr>
              <a:xfrm>
                <a:off x="6544599" y="2558553"/>
                <a:ext cx="3021989" cy="0"/>
              </a:xfrm>
              <a:prstGeom prst="line">
                <a:avLst/>
              </a:prstGeom>
              <a:ln>
                <a:solidFill>
                  <a:srgbClr val="00B4EB"/>
                </a:solidFill>
                <a:prstDash val="lgDashDotDot"/>
              </a:ln>
            </p:spPr>
            <p:style>
              <a:lnRef idx="1">
                <a:schemeClr val="accent1"/>
              </a:lnRef>
              <a:fillRef idx="0">
                <a:schemeClr val="accent1"/>
              </a:fillRef>
              <a:effectRef idx="0">
                <a:schemeClr val="accent1"/>
              </a:effectRef>
              <a:fontRef idx="minor">
                <a:schemeClr val="tx1"/>
              </a:fontRef>
            </p:style>
          </p:cxnSp>
          <p:sp>
            <p:nvSpPr>
              <p:cNvPr id="408" name="Freeform 18"/>
              <p:cNvSpPr>
                <a:spLocks/>
              </p:cNvSpPr>
              <p:nvPr/>
            </p:nvSpPr>
            <p:spPr bwMode="auto">
              <a:xfrm rot="10800000">
                <a:off x="9509438"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21"/>
              <p:cNvSpPr>
                <a:spLocks/>
              </p:cNvSpPr>
              <p:nvPr/>
            </p:nvSpPr>
            <p:spPr bwMode="auto">
              <a:xfrm rot="10800000">
                <a:off x="9298300"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22"/>
              <p:cNvSpPr>
                <a:spLocks/>
              </p:cNvSpPr>
              <p:nvPr/>
            </p:nvSpPr>
            <p:spPr bwMode="auto">
              <a:xfrm rot="10800000">
                <a:off x="9228450" y="2746636"/>
                <a:ext cx="0" cy="37322"/>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23"/>
              <p:cNvSpPr>
                <a:spLocks/>
              </p:cNvSpPr>
              <p:nvPr/>
            </p:nvSpPr>
            <p:spPr bwMode="auto">
              <a:xfrm rot="10800000">
                <a:off x="9566588" y="2738239"/>
                <a:ext cx="0" cy="45719"/>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24"/>
              <p:cNvSpPr>
                <a:spLocks/>
              </p:cNvSpPr>
              <p:nvPr/>
            </p:nvSpPr>
            <p:spPr bwMode="auto">
              <a:xfrm rot="10800000">
                <a:off x="9158600"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25"/>
              <p:cNvSpPr>
                <a:spLocks/>
              </p:cNvSpPr>
              <p:nvPr/>
            </p:nvSpPr>
            <p:spPr bwMode="auto">
              <a:xfrm rot="10800000">
                <a:off x="9087163"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26"/>
              <p:cNvSpPr>
                <a:spLocks/>
              </p:cNvSpPr>
              <p:nvPr/>
            </p:nvSpPr>
            <p:spPr bwMode="auto">
              <a:xfrm rot="10800000">
                <a:off x="9020488"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27"/>
              <p:cNvSpPr>
                <a:spLocks/>
              </p:cNvSpPr>
              <p:nvPr/>
            </p:nvSpPr>
            <p:spPr bwMode="auto">
              <a:xfrm rot="10800000">
                <a:off x="8950638"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28"/>
              <p:cNvSpPr>
                <a:spLocks/>
              </p:cNvSpPr>
              <p:nvPr/>
            </p:nvSpPr>
            <p:spPr bwMode="auto">
              <a:xfrm rot="10800000">
                <a:off x="8829988"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29"/>
              <p:cNvSpPr>
                <a:spLocks/>
              </p:cNvSpPr>
              <p:nvPr/>
            </p:nvSpPr>
            <p:spPr bwMode="auto">
              <a:xfrm rot="10800000">
                <a:off x="8758550"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30"/>
              <p:cNvSpPr>
                <a:spLocks/>
              </p:cNvSpPr>
              <p:nvPr/>
            </p:nvSpPr>
            <p:spPr bwMode="auto">
              <a:xfrm rot="10800000">
                <a:off x="8688700"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31"/>
              <p:cNvSpPr>
                <a:spLocks/>
              </p:cNvSpPr>
              <p:nvPr/>
            </p:nvSpPr>
            <p:spPr bwMode="auto">
              <a:xfrm rot="10800000">
                <a:off x="8618850"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32"/>
              <p:cNvSpPr>
                <a:spLocks/>
              </p:cNvSpPr>
              <p:nvPr/>
            </p:nvSpPr>
            <p:spPr bwMode="auto">
              <a:xfrm rot="10800000">
                <a:off x="8549000" y="2746636"/>
                <a:ext cx="0" cy="37322"/>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34"/>
              <p:cNvSpPr>
                <a:spLocks/>
              </p:cNvSpPr>
              <p:nvPr/>
            </p:nvSpPr>
            <p:spPr bwMode="auto">
              <a:xfrm rot="10800000">
                <a:off x="8479150"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35"/>
              <p:cNvSpPr>
                <a:spLocks/>
              </p:cNvSpPr>
              <p:nvPr/>
            </p:nvSpPr>
            <p:spPr bwMode="auto">
              <a:xfrm rot="10800000">
                <a:off x="8407713"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36"/>
              <p:cNvSpPr>
                <a:spLocks/>
              </p:cNvSpPr>
              <p:nvPr/>
            </p:nvSpPr>
            <p:spPr bwMode="auto">
              <a:xfrm rot="10800000">
                <a:off x="8337863"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37"/>
              <p:cNvSpPr>
                <a:spLocks/>
              </p:cNvSpPr>
              <p:nvPr/>
            </p:nvSpPr>
            <p:spPr bwMode="auto">
              <a:xfrm rot="10800000">
                <a:off x="8268013"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38"/>
              <p:cNvSpPr>
                <a:spLocks/>
              </p:cNvSpPr>
              <p:nvPr/>
            </p:nvSpPr>
            <p:spPr bwMode="auto">
              <a:xfrm rot="10800000">
                <a:off x="8147363"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39"/>
              <p:cNvSpPr>
                <a:spLocks/>
              </p:cNvSpPr>
              <p:nvPr/>
            </p:nvSpPr>
            <p:spPr bwMode="auto">
              <a:xfrm rot="10800000">
                <a:off x="8075925"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44"/>
              <p:cNvSpPr>
                <a:spLocks/>
              </p:cNvSpPr>
              <p:nvPr/>
            </p:nvSpPr>
            <p:spPr bwMode="auto">
              <a:xfrm rot="10800000">
                <a:off x="7796525"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45"/>
              <p:cNvSpPr>
                <a:spLocks/>
              </p:cNvSpPr>
              <p:nvPr/>
            </p:nvSpPr>
            <p:spPr bwMode="auto">
              <a:xfrm rot="10800000">
                <a:off x="7725088"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46"/>
              <p:cNvSpPr>
                <a:spLocks/>
              </p:cNvSpPr>
              <p:nvPr/>
            </p:nvSpPr>
            <p:spPr bwMode="auto">
              <a:xfrm rot="10800000">
                <a:off x="7655238"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47"/>
              <p:cNvSpPr>
                <a:spLocks/>
              </p:cNvSpPr>
              <p:nvPr/>
            </p:nvSpPr>
            <p:spPr bwMode="auto">
              <a:xfrm rot="10800000">
                <a:off x="7585388"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49"/>
              <p:cNvSpPr>
                <a:spLocks/>
              </p:cNvSpPr>
              <p:nvPr/>
            </p:nvSpPr>
            <p:spPr bwMode="auto">
              <a:xfrm rot="10800000">
                <a:off x="7394888"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50"/>
              <p:cNvSpPr>
                <a:spLocks/>
              </p:cNvSpPr>
              <p:nvPr/>
            </p:nvSpPr>
            <p:spPr bwMode="auto">
              <a:xfrm rot="10800000">
                <a:off x="7323450"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51"/>
              <p:cNvSpPr>
                <a:spLocks/>
              </p:cNvSpPr>
              <p:nvPr/>
            </p:nvSpPr>
            <p:spPr bwMode="auto">
              <a:xfrm rot="10800000">
                <a:off x="7253600"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53"/>
              <p:cNvSpPr>
                <a:spLocks/>
              </p:cNvSpPr>
              <p:nvPr/>
            </p:nvSpPr>
            <p:spPr bwMode="auto">
              <a:xfrm rot="10800000">
                <a:off x="7521888" y="2738239"/>
                <a:ext cx="0" cy="45719"/>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54"/>
              <p:cNvSpPr>
                <a:spLocks/>
              </p:cNvSpPr>
              <p:nvPr/>
            </p:nvSpPr>
            <p:spPr bwMode="auto">
              <a:xfrm rot="10800000">
                <a:off x="7113900"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55"/>
              <p:cNvSpPr>
                <a:spLocks/>
              </p:cNvSpPr>
              <p:nvPr/>
            </p:nvSpPr>
            <p:spPr bwMode="auto">
              <a:xfrm rot="10800000">
                <a:off x="7044050"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56"/>
              <p:cNvSpPr>
                <a:spLocks/>
              </p:cNvSpPr>
              <p:nvPr/>
            </p:nvSpPr>
            <p:spPr bwMode="auto">
              <a:xfrm rot="10800000">
                <a:off x="6975788"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57"/>
              <p:cNvSpPr>
                <a:spLocks/>
              </p:cNvSpPr>
              <p:nvPr/>
            </p:nvSpPr>
            <p:spPr bwMode="auto">
              <a:xfrm rot="10800000">
                <a:off x="6905938"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58"/>
              <p:cNvSpPr>
                <a:spLocks/>
              </p:cNvSpPr>
              <p:nvPr/>
            </p:nvSpPr>
            <p:spPr bwMode="auto">
              <a:xfrm rot="10800000">
                <a:off x="6785288"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59"/>
              <p:cNvSpPr>
                <a:spLocks/>
              </p:cNvSpPr>
              <p:nvPr/>
            </p:nvSpPr>
            <p:spPr bwMode="auto">
              <a:xfrm rot="10800000">
                <a:off x="6715438"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60"/>
              <p:cNvSpPr>
                <a:spLocks/>
              </p:cNvSpPr>
              <p:nvPr/>
            </p:nvSpPr>
            <p:spPr bwMode="auto">
              <a:xfrm rot="10800000">
                <a:off x="6644000"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61"/>
              <p:cNvSpPr>
                <a:spLocks/>
              </p:cNvSpPr>
              <p:nvPr/>
            </p:nvSpPr>
            <p:spPr bwMode="auto">
              <a:xfrm rot="10800000">
                <a:off x="6574150"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62"/>
              <p:cNvSpPr>
                <a:spLocks/>
              </p:cNvSpPr>
              <p:nvPr/>
            </p:nvSpPr>
            <p:spPr bwMode="auto">
              <a:xfrm rot="10800000">
                <a:off x="6504300" y="2746636"/>
                <a:ext cx="0" cy="37322"/>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63"/>
              <p:cNvSpPr>
                <a:spLocks/>
              </p:cNvSpPr>
              <p:nvPr/>
            </p:nvSpPr>
            <p:spPr bwMode="auto">
              <a:xfrm rot="10800000">
                <a:off x="6842438" y="2738239"/>
                <a:ext cx="0" cy="45719"/>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64"/>
              <p:cNvSpPr>
                <a:spLocks/>
              </p:cNvSpPr>
              <p:nvPr/>
            </p:nvSpPr>
            <p:spPr bwMode="auto">
              <a:xfrm rot="10800000">
                <a:off x="6434450"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65"/>
              <p:cNvSpPr>
                <a:spLocks/>
              </p:cNvSpPr>
              <p:nvPr/>
            </p:nvSpPr>
            <p:spPr bwMode="auto">
              <a:xfrm rot="10800000">
                <a:off x="6364600"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66"/>
              <p:cNvSpPr>
                <a:spLocks/>
              </p:cNvSpPr>
              <p:nvPr/>
            </p:nvSpPr>
            <p:spPr bwMode="auto">
              <a:xfrm rot="10800000">
                <a:off x="6293163" y="2756900"/>
                <a:ext cx="0" cy="27058"/>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文本框 7"/>
            <p:cNvSpPr txBox="1"/>
            <p:nvPr/>
          </p:nvSpPr>
          <p:spPr>
            <a:xfrm>
              <a:off x="2032646" y="2230896"/>
              <a:ext cx="3777317" cy="1107996"/>
            </a:xfrm>
            <a:prstGeom prst="rect">
              <a:avLst/>
            </a:prstGeom>
            <a:noFill/>
          </p:spPr>
          <p:txBody>
            <a:bodyPr wrap="square" rtlCol="0">
              <a:spAutoFit/>
            </a:bodyPr>
            <a:lstStyle/>
            <a:p>
              <a:r>
                <a:rPr lang="zh-CN" altLang="en-US" sz="6600" dirty="0">
                  <a:solidFill>
                    <a:schemeClr val="bg1"/>
                  </a:solidFill>
                </a:rPr>
                <a:t>科幻时尚</a:t>
              </a:r>
              <a:endParaRPr lang="zh-CN" altLang="en-US" sz="9600" dirty="0">
                <a:solidFill>
                  <a:schemeClr val="bg1"/>
                </a:solidFill>
                <a:latin typeface="华文细黑" panose="02010600040101010101" pitchFamily="2" charset="-122"/>
                <a:ea typeface="华文细黑" panose="02010600040101010101" pitchFamily="2" charset="-122"/>
              </a:endParaRPr>
            </a:p>
          </p:txBody>
        </p:sp>
        <p:grpSp>
          <p:nvGrpSpPr>
            <p:cNvPr id="2257" name="组合 2256"/>
            <p:cNvGrpSpPr/>
            <p:nvPr/>
          </p:nvGrpSpPr>
          <p:grpSpPr>
            <a:xfrm>
              <a:off x="1627495" y="2462271"/>
              <a:ext cx="4320755" cy="676276"/>
              <a:chOff x="1091373" y="2324098"/>
              <a:chExt cx="4320755" cy="676276"/>
            </a:xfrm>
          </p:grpSpPr>
          <p:grpSp>
            <p:nvGrpSpPr>
              <p:cNvPr id="2258" name="组合 2257"/>
              <p:cNvGrpSpPr/>
              <p:nvPr/>
            </p:nvGrpSpPr>
            <p:grpSpPr>
              <a:xfrm>
                <a:off x="1091373" y="2324098"/>
                <a:ext cx="4320755" cy="676276"/>
                <a:chOff x="1091373" y="2324098"/>
                <a:chExt cx="3952035" cy="676276"/>
              </a:xfrm>
            </p:grpSpPr>
            <p:grpSp>
              <p:nvGrpSpPr>
                <p:cNvPr id="2266" name="组合 2265"/>
                <p:cNvGrpSpPr/>
                <p:nvPr/>
              </p:nvGrpSpPr>
              <p:grpSpPr>
                <a:xfrm>
                  <a:off x="1091373" y="2324098"/>
                  <a:ext cx="3952035" cy="676276"/>
                  <a:chOff x="1091373" y="2324098"/>
                  <a:chExt cx="3952035" cy="676276"/>
                </a:xfrm>
              </p:grpSpPr>
              <p:sp>
                <p:nvSpPr>
                  <p:cNvPr id="2270" name="梯形 2269"/>
                  <p:cNvSpPr/>
                  <p:nvPr/>
                </p:nvSpPr>
                <p:spPr>
                  <a:xfrm rot="16200000">
                    <a:off x="817471" y="2598001"/>
                    <a:ext cx="676275" cy="128471"/>
                  </a:xfrm>
                  <a:prstGeom prst="trapezoid">
                    <a:avLst>
                      <a:gd name="adj" fmla="val 81842"/>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1" name="任意多边形 2270"/>
                  <p:cNvSpPr/>
                  <p:nvPr/>
                </p:nvSpPr>
                <p:spPr>
                  <a:xfrm rot="5400000">
                    <a:off x="4641035" y="2598000"/>
                    <a:ext cx="676275" cy="128471"/>
                  </a:xfrm>
                  <a:custGeom>
                    <a:avLst/>
                    <a:gdLst>
                      <a:gd name="connsiteX0" fmla="*/ 0 w 676275"/>
                      <a:gd name="connsiteY0" fmla="*/ 128471 h 128471"/>
                      <a:gd name="connsiteX1" fmla="*/ 105143 w 676275"/>
                      <a:gd name="connsiteY1" fmla="*/ 0 h 128471"/>
                      <a:gd name="connsiteX2" fmla="*/ 151561 w 676275"/>
                      <a:gd name="connsiteY2" fmla="*/ 0 h 128471"/>
                      <a:gd name="connsiteX3" fmla="*/ 170767 w 676275"/>
                      <a:gd name="connsiteY3" fmla="*/ 23467 h 128471"/>
                      <a:gd name="connsiteX4" fmla="*/ 336599 w 676275"/>
                      <a:gd name="connsiteY4" fmla="*/ 23467 h 128471"/>
                      <a:gd name="connsiteX5" fmla="*/ 355804 w 676275"/>
                      <a:gd name="connsiteY5" fmla="*/ 0 h 128471"/>
                      <a:gd name="connsiteX6" fmla="*/ 571132 w 676275"/>
                      <a:gd name="connsiteY6" fmla="*/ 0 h 128471"/>
                      <a:gd name="connsiteX7" fmla="*/ 676275 w 676275"/>
                      <a:gd name="connsiteY7" fmla="*/ 128471 h 12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6275" h="128471">
                        <a:moveTo>
                          <a:pt x="0" y="128471"/>
                        </a:moveTo>
                        <a:lnTo>
                          <a:pt x="105143" y="0"/>
                        </a:lnTo>
                        <a:lnTo>
                          <a:pt x="151561" y="0"/>
                        </a:lnTo>
                        <a:lnTo>
                          <a:pt x="170767" y="23467"/>
                        </a:lnTo>
                        <a:lnTo>
                          <a:pt x="336599" y="23467"/>
                        </a:lnTo>
                        <a:lnTo>
                          <a:pt x="355804" y="0"/>
                        </a:lnTo>
                        <a:lnTo>
                          <a:pt x="571132" y="0"/>
                        </a:lnTo>
                        <a:lnTo>
                          <a:pt x="676275" y="128471"/>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2" name="直接连接符 2271"/>
                  <p:cNvCxnSpPr/>
                  <p:nvPr/>
                </p:nvCxnSpPr>
                <p:spPr>
                  <a:xfrm>
                    <a:off x="1219237" y="2324098"/>
                    <a:ext cx="0" cy="676275"/>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73" name="直接连接符 2272"/>
                  <p:cNvCxnSpPr>
                    <a:stCxn id="2270" idx="0"/>
                  </p:cNvCxnSpPr>
                  <p:nvPr/>
                </p:nvCxnSpPr>
                <p:spPr>
                  <a:xfrm>
                    <a:off x="1091373" y="2662236"/>
                    <a:ext cx="127864" cy="116683"/>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67" name="直角三角形 2266"/>
                <p:cNvSpPr/>
                <p:nvPr/>
              </p:nvSpPr>
              <p:spPr>
                <a:xfrm rot="5400000">
                  <a:off x="1222809" y="2324098"/>
                  <a:ext cx="116683" cy="116683"/>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8" name="直角三角形 2267"/>
                <p:cNvSpPr/>
                <p:nvPr/>
              </p:nvSpPr>
              <p:spPr>
                <a:xfrm rot="16200000">
                  <a:off x="4797858" y="2883691"/>
                  <a:ext cx="116683" cy="116683"/>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59" name="组合 2258"/>
              <p:cNvGrpSpPr/>
              <p:nvPr/>
            </p:nvGrpSpPr>
            <p:grpSpPr>
              <a:xfrm>
                <a:off x="1118922" y="2720577"/>
                <a:ext cx="50483" cy="150386"/>
                <a:chOff x="1968500" y="4030980"/>
                <a:chExt cx="50483" cy="150386"/>
              </a:xfrm>
            </p:grpSpPr>
            <p:cxnSp>
              <p:nvCxnSpPr>
                <p:cNvPr id="2260" name="直接连接符 2259"/>
                <p:cNvCxnSpPr/>
                <p:nvPr/>
              </p:nvCxnSpPr>
              <p:spPr>
                <a:xfrm>
                  <a:off x="1968500" y="4030980"/>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2261" name="直接连接符 2260"/>
                <p:cNvCxnSpPr/>
                <p:nvPr/>
              </p:nvCxnSpPr>
              <p:spPr>
                <a:xfrm>
                  <a:off x="1968500" y="4056993"/>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2262" name="直接连接符 2261"/>
                <p:cNvCxnSpPr/>
                <p:nvPr/>
              </p:nvCxnSpPr>
              <p:spPr>
                <a:xfrm>
                  <a:off x="1968500" y="4088086"/>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2263" name="直接连接符 2262"/>
                <p:cNvCxnSpPr/>
                <p:nvPr/>
              </p:nvCxnSpPr>
              <p:spPr>
                <a:xfrm>
                  <a:off x="1968500" y="4119179"/>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2264" name="直接连接符 2263"/>
                <p:cNvCxnSpPr/>
                <p:nvPr/>
              </p:nvCxnSpPr>
              <p:spPr>
                <a:xfrm>
                  <a:off x="1968500" y="4150272"/>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2265" name="直接连接符 2264"/>
                <p:cNvCxnSpPr/>
                <p:nvPr/>
              </p:nvCxnSpPr>
              <p:spPr>
                <a:xfrm>
                  <a:off x="1968500" y="4181366"/>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grpSp>
        </p:grpSp>
      </p:grpSp>
      <p:cxnSp>
        <p:nvCxnSpPr>
          <p:cNvPr id="2279" name="直接连接符 2278"/>
          <p:cNvCxnSpPr/>
          <p:nvPr/>
        </p:nvCxnSpPr>
        <p:spPr>
          <a:xfrm>
            <a:off x="318627" y="1352550"/>
            <a:ext cx="0" cy="433070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grpSp>
        <p:nvGrpSpPr>
          <p:cNvPr id="2359" name="组合 2358"/>
          <p:cNvGrpSpPr/>
          <p:nvPr/>
        </p:nvGrpSpPr>
        <p:grpSpPr>
          <a:xfrm>
            <a:off x="361908" y="1739900"/>
            <a:ext cx="71574" cy="3678621"/>
            <a:chOff x="431800" y="1739900"/>
            <a:chExt cx="71574" cy="3678621"/>
          </a:xfrm>
        </p:grpSpPr>
        <p:cxnSp>
          <p:nvCxnSpPr>
            <p:cNvPr id="2325" name="直接连接符 2324"/>
            <p:cNvCxnSpPr/>
            <p:nvPr/>
          </p:nvCxnSpPr>
          <p:spPr>
            <a:xfrm>
              <a:off x="433133" y="1739900"/>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31" name="直接连接符 2330"/>
            <p:cNvCxnSpPr/>
            <p:nvPr/>
          </p:nvCxnSpPr>
          <p:spPr>
            <a:xfrm>
              <a:off x="431800" y="1871279"/>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32" name="直接连接符 2331"/>
            <p:cNvCxnSpPr/>
            <p:nvPr/>
          </p:nvCxnSpPr>
          <p:spPr>
            <a:xfrm>
              <a:off x="431800" y="2002659"/>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33" name="直接连接符 2332"/>
            <p:cNvCxnSpPr/>
            <p:nvPr/>
          </p:nvCxnSpPr>
          <p:spPr>
            <a:xfrm>
              <a:off x="431800" y="2134038"/>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34" name="直接连接符 2333"/>
            <p:cNvCxnSpPr/>
            <p:nvPr/>
          </p:nvCxnSpPr>
          <p:spPr>
            <a:xfrm>
              <a:off x="431800" y="2265417"/>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35" name="直接连接符 2334"/>
            <p:cNvCxnSpPr/>
            <p:nvPr/>
          </p:nvCxnSpPr>
          <p:spPr>
            <a:xfrm>
              <a:off x="431800" y="2396797"/>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36" name="直接连接符 2335"/>
            <p:cNvCxnSpPr/>
            <p:nvPr/>
          </p:nvCxnSpPr>
          <p:spPr>
            <a:xfrm>
              <a:off x="431800" y="2528176"/>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37" name="直接连接符 2336"/>
            <p:cNvCxnSpPr/>
            <p:nvPr/>
          </p:nvCxnSpPr>
          <p:spPr>
            <a:xfrm>
              <a:off x="431800" y="2659555"/>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38" name="直接连接符 2337"/>
            <p:cNvCxnSpPr/>
            <p:nvPr/>
          </p:nvCxnSpPr>
          <p:spPr>
            <a:xfrm>
              <a:off x="431800" y="2790934"/>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39" name="直接连接符 2338"/>
            <p:cNvCxnSpPr/>
            <p:nvPr/>
          </p:nvCxnSpPr>
          <p:spPr>
            <a:xfrm>
              <a:off x="431800" y="2922314"/>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40" name="直接连接符 2339"/>
            <p:cNvCxnSpPr/>
            <p:nvPr/>
          </p:nvCxnSpPr>
          <p:spPr>
            <a:xfrm>
              <a:off x="431800" y="3053693"/>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41" name="直接连接符 2340"/>
            <p:cNvCxnSpPr/>
            <p:nvPr/>
          </p:nvCxnSpPr>
          <p:spPr>
            <a:xfrm>
              <a:off x="431800" y="3185072"/>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42" name="直接连接符 2341"/>
            <p:cNvCxnSpPr/>
            <p:nvPr/>
          </p:nvCxnSpPr>
          <p:spPr>
            <a:xfrm>
              <a:off x="431800" y="3316452"/>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43" name="直接连接符 2342"/>
            <p:cNvCxnSpPr/>
            <p:nvPr/>
          </p:nvCxnSpPr>
          <p:spPr>
            <a:xfrm>
              <a:off x="431800" y="3447831"/>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44" name="直接连接符 2343"/>
            <p:cNvCxnSpPr/>
            <p:nvPr/>
          </p:nvCxnSpPr>
          <p:spPr>
            <a:xfrm>
              <a:off x="431800" y="3579210"/>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45" name="直接连接符 2344"/>
            <p:cNvCxnSpPr/>
            <p:nvPr/>
          </p:nvCxnSpPr>
          <p:spPr>
            <a:xfrm>
              <a:off x="431800" y="3710590"/>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46" name="直接连接符 2345"/>
            <p:cNvCxnSpPr/>
            <p:nvPr/>
          </p:nvCxnSpPr>
          <p:spPr>
            <a:xfrm>
              <a:off x="431800" y="3841969"/>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47" name="直接连接符 2346"/>
            <p:cNvCxnSpPr/>
            <p:nvPr/>
          </p:nvCxnSpPr>
          <p:spPr>
            <a:xfrm>
              <a:off x="431800" y="3973348"/>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48" name="直接连接符 2347"/>
            <p:cNvCxnSpPr/>
            <p:nvPr/>
          </p:nvCxnSpPr>
          <p:spPr>
            <a:xfrm>
              <a:off x="431800" y="4104728"/>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49" name="直接连接符 2348"/>
            <p:cNvCxnSpPr/>
            <p:nvPr/>
          </p:nvCxnSpPr>
          <p:spPr>
            <a:xfrm>
              <a:off x="431800" y="4236107"/>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50" name="直接连接符 2349"/>
            <p:cNvCxnSpPr/>
            <p:nvPr/>
          </p:nvCxnSpPr>
          <p:spPr>
            <a:xfrm>
              <a:off x="431800" y="4367486"/>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51" name="直接连接符 2350"/>
            <p:cNvCxnSpPr/>
            <p:nvPr/>
          </p:nvCxnSpPr>
          <p:spPr>
            <a:xfrm>
              <a:off x="431800" y="4498866"/>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52" name="直接连接符 2351"/>
            <p:cNvCxnSpPr/>
            <p:nvPr/>
          </p:nvCxnSpPr>
          <p:spPr>
            <a:xfrm>
              <a:off x="431800" y="4630245"/>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53" name="直接连接符 2352"/>
            <p:cNvCxnSpPr/>
            <p:nvPr/>
          </p:nvCxnSpPr>
          <p:spPr>
            <a:xfrm>
              <a:off x="431800" y="4761624"/>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54" name="直接连接符 2353"/>
            <p:cNvCxnSpPr/>
            <p:nvPr/>
          </p:nvCxnSpPr>
          <p:spPr>
            <a:xfrm>
              <a:off x="431800" y="4893004"/>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55" name="直接连接符 2354"/>
            <p:cNvCxnSpPr/>
            <p:nvPr/>
          </p:nvCxnSpPr>
          <p:spPr>
            <a:xfrm>
              <a:off x="431800" y="5024383"/>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56" name="直接连接符 2355"/>
            <p:cNvCxnSpPr/>
            <p:nvPr/>
          </p:nvCxnSpPr>
          <p:spPr>
            <a:xfrm>
              <a:off x="431800" y="5155762"/>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57" name="直接连接符 2356"/>
            <p:cNvCxnSpPr/>
            <p:nvPr/>
          </p:nvCxnSpPr>
          <p:spPr>
            <a:xfrm>
              <a:off x="431800" y="5287141"/>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58" name="直接连接符 2357"/>
            <p:cNvCxnSpPr/>
            <p:nvPr/>
          </p:nvCxnSpPr>
          <p:spPr>
            <a:xfrm>
              <a:off x="431800" y="5418521"/>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grpSp>
      <p:cxnSp>
        <p:nvCxnSpPr>
          <p:cNvPr id="2360" name="直接连接符 2359"/>
          <p:cNvCxnSpPr/>
          <p:nvPr/>
        </p:nvCxnSpPr>
        <p:spPr>
          <a:xfrm>
            <a:off x="11812180" y="1352550"/>
            <a:ext cx="0" cy="433070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2361" name="椭圆 2360"/>
          <p:cNvSpPr/>
          <p:nvPr/>
        </p:nvSpPr>
        <p:spPr>
          <a:xfrm>
            <a:off x="11694179" y="5299707"/>
            <a:ext cx="237628" cy="237628"/>
          </a:xfrm>
          <a:prstGeom prst="ellipse">
            <a:avLst/>
          </a:prstGeom>
          <a:solidFill>
            <a:srgbClr val="00C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2" name="椭圆 2361"/>
          <p:cNvSpPr/>
          <p:nvPr/>
        </p:nvSpPr>
        <p:spPr>
          <a:xfrm>
            <a:off x="11698071" y="4342093"/>
            <a:ext cx="132831" cy="132831"/>
          </a:xfrm>
          <a:prstGeom prst="ellipse">
            <a:avLst/>
          </a:prstGeom>
          <a:solidFill>
            <a:srgbClr val="00C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3" name="椭圆 2362"/>
          <p:cNvSpPr/>
          <p:nvPr/>
        </p:nvSpPr>
        <p:spPr>
          <a:xfrm>
            <a:off x="11665262" y="1680802"/>
            <a:ext cx="293835" cy="293835"/>
          </a:xfrm>
          <a:prstGeom prst="ellipse">
            <a:avLst/>
          </a:prstGeom>
          <a:solidFill>
            <a:srgbClr val="00C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4" name="椭圆 2363"/>
          <p:cNvSpPr/>
          <p:nvPr/>
        </p:nvSpPr>
        <p:spPr>
          <a:xfrm>
            <a:off x="11697037" y="2421148"/>
            <a:ext cx="80150" cy="80150"/>
          </a:xfrm>
          <a:prstGeom prst="ellipse">
            <a:avLst/>
          </a:prstGeom>
          <a:solidFill>
            <a:srgbClr val="00C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5" name="椭圆 2364"/>
          <p:cNvSpPr/>
          <p:nvPr/>
        </p:nvSpPr>
        <p:spPr>
          <a:xfrm>
            <a:off x="11849437" y="2573548"/>
            <a:ext cx="80150" cy="80150"/>
          </a:xfrm>
          <a:prstGeom prst="ellipse">
            <a:avLst/>
          </a:prstGeom>
          <a:solidFill>
            <a:srgbClr val="00C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6" name="椭圆 2365"/>
          <p:cNvSpPr/>
          <p:nvPr/>
        </p:nvSpPr>
        <p:spPr>
          <a:xfrm>
            <a:off x="11747621" y="3384479"/>
            <a:ext cx="132831" cy="132831"/>
          </a:xfrm>
          <a:prstGeom prst="ellipse">
            <a:avLst/>
          </a:prstGeom>
          <a:solidFill>
            <a:srgbClr val="00C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7" name="组合 276"/>
          <p:cNvGrpSpPr/>
          <p:nvPr/>
        </p:nvGrpSpPr>
        <p:grpSpPr>
          <a:xfrm rot="16200000" flipV="1">
            <a:off x="9360573" y="4465527"/>
            <a:ext cx="717333" cy="3856608"/>
            <a:chOff x="5691188" y="-3629025"/>
            <a:chExt cx="1685925" cy="8843963"/>
          </a:xfrm>
          <a:solidFill>
            <a:srgbClr val="00CCFF">
              <a:alpha val="20000"/>
            </a:srgbClr>
          </a:solidFill>
        </p:grpSpPr>
        <p:sp>
          <p:nvSpPr>
            <p:cNvPr id="278" name="Freeform 27"/>
            <p:cNvSpPr>
              <a:spLocks/>
            </p:cNvSpPr>
            <p:nvPr/>
          </p:nvSpPr>
          <p:spPr bwMode="auto">
            <a:xfrm>
              <a:off x="6064250" y="-193675"/>
              <a:ext cx="147638" cy="171450"/>
            </a:xfrm>
            <a:custGeom>
              <a:avLst/>
              <a:gdLst>
                <a:gd name="T0" fmla="*/ 0 w 93"/>
                <a:gd name="T1" fmla="*/ 0 h 108"/>
                <a:gd name="T2" fmla="*/ 0 w 93"/>
                <a:gd name="T3" fmla="*/ 36 h 108"/>
                <a:gd name="T4" fmla="*/ 72 w 93"/>
                <a:gd name="T5" fmla="*/ 108 h 108"/>
                <a:gd name="T6" fmla="*/ 72 w 93"/>
                <a:gd name="T7" fmla="*/ 93 h 108"/>
                <a:gd name="T8" fmla="*/ 93 w 93"/>
                <a:gd name="T9" fmla="*/ 93 h 108"/>
                <a:gd name="T10" fmla="*/ 22 w 93"/>
                <a:gd name="T11" fmla="*/ 22 h 108"/>
                <a:gd name="T12" fmla="*/ 22 w 93"/>
                <a:gd name="T13" fmla="*/ 36 h 108"/>
                <a:gd name="T14" fmla="*/ 0 w 93"/>
                <a:gd name="T15" fmla="*/ 36 h 108"/>
                <a:gd name="T16" fmla="*/ 0 w 93"/>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08">
                  <a:moveTo>
                    <a:pt x="0" y="0"/>
                  </a:moveTo>
                  <a:lnTo>
                    <a:pt x="0" y="36"/>
                  </a:lnTo>
                  <a:lnTo>
                    <a:pt x="72" y="108"/>
                  </a:lnTo>
                  <a:lnTo>
                    <a:pt x="72" y="93"/>
                  </a:lnTo>
                  <a:lnTo>
                    <a:pt x="93" y="93"/>
                  </a:lnTo>
                  <a:lnTo>
                    <a:pt x="22" y="22"/>
                  </a:lnTo>
                  <a:lnTo>
                    <a:pt x="22" y="36"/>
                  </a:lnTo>
                  <a:lnTo>
                    <a:pt x="0" y="3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79" name="Freeform 28"/>
            <p:cNvSpPr>
              <a:spLocks/>
            </p:cNvSpPr>
            <p:nvPr/>
          </p:nvSpPr>
          <p:spPr bwMode="auto">
            <a:xfrm>
              <a:off x="6064250" y="-193675"/>
              <a:ext cx="147638" cy="171450"/>
            </a:xfrm>
            <a:custGeom>
              <a:avLst/>
              <a:gdLst>
                <a:gd name="T0" fmla="*/ 0 w 93"/>
                <a:gd name="T1" fmla="*/ 0 h 108"/>
                <a:gd name="T2" fmla="*/ 0 w 93"/>
                <a:gd name="T3" fmla="*/ 36 h 108"/>
                <a:gd name="T4" fmla="*/ 72 w 93"/>
                <a:gd name="T5" fmla="*/ 108 h 108"/>
                <a:gd name="T6" fmla="*/ 72 w 93"/>
                <a:gd name="T7" fmla="*/ 93 h 108"/>
                <a:gd name="T8" fmla="*/ 93 w 93"/>
                <a:gd name="T9" fmla="*/ 93 h 108"/>
                <a:gd name="T10" fmla="*/ 22 w 93"/>
                <a:gd name="T11" fmla="*/ 22 h 108"/>
                <a:gd name="T12" fmla="*/ 22 w 93"/>
                <a:gd name="T13" fmla="*/ 36 h 108"/>
                <a:gd name="T14" fmla="*/ 0 w 93"/>
                <a:gd name="T15" fmla="*/ 36 h 108"/>
                <a:gd name="T16" fmla="*/ 0 w 93"/>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08">
                  <a:moveTo>
                    <a:pt x="0" y="0"/>
                  </a:moveTo>
                  <a:lnTo>
                    <a:pt x="0" y="36"/>
                  </a:lnTo>
                  <a:lnTo>
                    <a:pt x="72" y="108"/>
                  </a:lnTo>
                  <a:lnTo>
                    <a:pt x="72" y="93"/>
                  </a:lnTo>
                  <a:lnTo>
                    <a:pt x="93" y="93"/>
                  </a:lnTo>
                  <a:lnTo>
                    <a:pt x="22" y="22"/>
                  </a:lnTo>
                  <a:lnTo>
                    <a:pt x="22" y="36"/>
                  </a:lnTo>
                  <a:lnTo>
                    <a:pt x="0" y="36"/>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80" name="Freeform 29"/>
            <p:cNvSpPr>
              <a:spLocks/>
            </p:cNvSpPr>
            <p:nvPr/>
          </p:nvSpPr>
          <p:spPr bwMode="auto">
            <a:xfrm>
              <a:off x="5778500" y="238125"/>
              <a:ext cx="165100" cy="127000"/>
            </a:xfrm>
            <a:custGeom>
              <a:avLst/>
              <a:gdLst>
                <a:gd name="T0" fmla="*/ 83 w 104"/>
                <a:gd name="T1" fmla="*/ 0 h 80"/>
                <a:gd name="T2" fmla="*/ 0 w 104"/>
                <a:gd name="T3" fmla="*/ 65 h 80"/>
                <a:gd name="T4" fmla="*/ 21 w 104"/>
                <a:gd name="T5" fmla="*/ 65 h 80"/>
                <a:gd name="T6" fmla="*/ 21 w 104"/>
                <a:gd name="T7" fmla="*/ 80 h 80"/>
                <a:gd name="T8" fmla="*/ 104 w 104"/>
                <a:gd name="T9" fmla="*/ 17 h 80"/>
                <a:gd name="T10" fmla="*/ 83 w 104"/>
                <a:gd name="T11" fmla="*/ 17 h 80"/>
                <a:gd name="T12" fmla="*/ 83 w 10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4" h="80">
                  <a:moveTo>
                    <a:pt x="83" y="0"/>
                  </a:moveTo>
                  <a:lnTo>
                    <a:pt x="0" y="65"/>
                  </a:lnTo>
                  <a:lnTo>
                    <a:pt x="21" y="65"/>
                  </a:lnTo>
                  <a:lnTo>
                    <a:pt x="21" y="80"/>
                  </a:lnTo>
                  <a:lnTo>
                    <a:pt x="104" y="17"/>
                  </a:lnTo>
                  <a:lnTo>
                    <a:pt x="83" y="17"/>
                  </a:lnTo>
                  <a:lnTo>
                    <a:pt x="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81" name="Freeform 30"/>
            <p:cNvSpPr>
              <a:spLocks/>
            </p:cNvSpPr>
            <p:nvPr/>
          </p:nvSpPr>
          <p:spPr bwMode="auto">
            <a:xfrm>
              <a:off x="5778500" y="238125"/>
              <a:ext cx="165100" cy="127000"/>
            </a:xfrm>
            <a:custGeom>
              <a:avLst/>
              <a:gdLst>
                <a:gd name="T0" fmla="*/ 83 w 104"/>
                <a:gd name="T1" fmla="*/ 0 h 80"/>
                <a:gd name="T2" fmla="*/ 0 w 104"/>
                <a:gd name="T3" fmla="*/ 65 h 80"/>
                <a:gd name="T4" fmla="*/ 21 w 104"/>
                <a:gd name="T5" fmla="*/ 65 h 80"/>
                <a:gd name="T6" fmla="*/ 21 w 104"/>
                <a:gd name="T7" fmla="*/ 80 h 80"/>
                <a:gd name="T8" fmla="*/ 104 w 104"/>
                <a:gd name="T9" fmla="*/ 17 h 80"/>
                <a:gd name="T10" fmla="*/ 83 w 104"/>
                <a:gd name="T11" fmla="*/ 17 h 80"/>
                <a:gd name="T12" fmla="*/ 83 w 10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4" h="80">
                  <a:moveTo>
                    <a:pt x="83" y="0"/>
                  </a:moveTo>
                  <a:lnTo>
                    <a:pt x="0" y="65"/>
                  </a:lnTo>
                  <a:lnTo>
                    <a:pt x="21" y="65"/>
                  </a:lnTo>
                  <a:lnTo>
                    <a:pt x="21" y="80"/>
                  </a:lnTo>
                  <a:lnTo>
                    <a:pt x="104" y="17"/>
                  </a:lnTo>
                  <a:lnTo>
                    <a:pt x="83" y="17"/>
                  </a:lnTo>
                  <a:lnTo>
                    <a:pt x="8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82" name="Freeform 32"/>
            <p:cNvSpPr>
              <a:spLocks/>
            </p:cNvSpPr>
            <p:nvPr/>
          </p:nvSpPr>
          <p:spPr bwMode="auto">
            <a:xfrm>
              <a:off x="6445981" y="-1637432"/>
              <a:ext cx="58738" cy="2305050"/>
            </a:xfrm>
            <a:custGeom>
              <a:avLst/>
              <a:gdLst>
                <a:gd name="T0" fmla="*/ 36 w 36"/>
                <a:gd name="T1" fmla="*/ 0 h 1382"/>
                <a:gd name="T2" fmla="*/ 36 w 36"/>
                <a:gd name="T3" fmla="*/ 0 h 1382"/>
                <a:gd name="T4" fmla="*/ 0 w 36"/>
                <a:gd name="T5" fmla="*/ 0 h 1382"/>
                <a:gd name="T6" fmla="*/ 0 w 36"/>
                <a:gd name="T7" fmla="*/ 43 h 1382"/>
                <a:gd name="T8" fmla="*/ 0 w 36"/>
                <a:gd name="T9" fmla="*/ 1382 h 1382"/>
                <a:gd name="T10" fmla="*/ 22 w 36"/>
                <a:gd name="T11" fmla="*/ 1378 h 1382"/>
                <a:gd name="T12" fmla="*/ 36 w 36"/>
                <a:gd name="T13" fmla="*/ 1380 h 1382"/>
                <a:gd name="T14" fmla="*/ 36 w 36"/>
                <a:gd name="T15" fmla="*/ 0 h 13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382">
                  <a:moveTo>
                    <a:pt x="36" y="0"/>
                  </a:moveTo>
                  <a:cubicBezTo>
                    <a:pt x="36" y="0"/>
                    <a:pt x="36" y="0"/>
                    <a:pt x="36" y="0"/>
                  </a:cubicBezTo>
                  <a:cubicBezTo>
                    <a:pt x="0" y="0"/>
                    <a:pt x="0" y="0"/>
                    <a:pt x="0" y="0"/>
                  </a:cubicBezTo>
                  <a:cubicBezTo>
                    <a:pt x="0" y="43"/>
                    <a:pt x="0" y="43"/>
                    <a:pt x="0" y="43"/>
                  </a:cubicBezTo>
                  <a:cubicBezTo>
                    <a:pt x="0" y="1382"/>
                    <a:pt x="0" y="1382"/>
                    <a:pt x="0" y="1382"/>
                  </a:cubicBezTo>
                  <a:cubicBezTo>
                    <a:pt x="7" y="1380"/>
                    <a:pt x="15" y="1378"/>
                    <a:pt x="22" y="1378"/>
                  </a:cubicBezTo>
                  <a:cubicBezTo>
                    <a:pt x="27" y="1378"/>
                    <a:pt x="32" y="1379"/>
                    <a:pt x="36" y="1380"/>
                  </a:cubicBezTo>
                  <a:cubicBezTo>
                    <a:pt x="36" y="0"/>
                    <a:pt x="36"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83" name="Freeform 33"/>
            <p:cNvSpPr>
              <a:spLocks/>
            </p:cNvSpPr>
            <p:nvPr/>
          </p:nvSpPr>
          <p:spPr bwMode="auto">
            <a:xfrm>
              <a:off x="6178550" y="-46037"/>
              <a:ext cx="33338" cy="4100513"/>
            </a:xfrm>
            <a:custGeom>
              <a:avLst/>
              <a:gdLst>
                <a:gd name="T0" fmla="*/ 21 w 21"/>
                <a:gd name="T1" fmla="*/ 0 h 2583"/>
                <a:gd name="T2" fmla="*/ 21 w 21"/>
                <a:gd name="T3" fmla="*/ 0 h 2583"/>
                <a:gd name="T4" fmla="*/ 0 w 21"/>
                <a:gd name="T5" fmla="*/ 0 h 2583"/>
                <a:gd name="T6" fmla="*/ 0 w 21"/>
                <a:gd name="T7" fmla="*/ 15 h 2583"/>
                <a:gd name="T8" fmla="*/ 0 w 21"/>
                <a:gd name="T9" fmla="*/ 2583 h 2583"/>
                <a:gd name="T10" fmla="*/ 15 w 21"/>
                <a:gd name="T11" fmla="*/ 2567 h 2583"/>
                <a:gd name="T12" fmla="*/ 21 w 21"/>
                <a:gd name="T13" fmla="*/ 2573 h 2583"/>
                <a:gd name="T14" fmla="*/ 21 w 21"/>
                <a:gd name="T15" fmla="*/ 0 h 25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83">
                  <a:moveTo>
                    <a:pt x="21" y="0"/>
                  </a:moveTo>
                  <a:lnTo>
                    <a:pt x="21" y="0"/>
                  </a:lnTo>
                  <a:lnTo>
                    <a:pt x="0" y="0"/>
                  </a:lnTo>
                  <a:lnTo>
                    <a:pt x="0" y="15"/>
                  </a:lnTo>
                  <a:lnTo>
                    <a:pt x="0" y="2583"/>
                  </a:lnTo>
                  <a:lnTo>
                    <a:pt x="15" y="2567"/>
                  </a:lnTo>
                  <a:lnTo>
                    <a:pt x="21" y="2573"/>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84" name="Freeform 34"/>
            <p:cNvSpPr>
              <a:spLocks/>
            </p:cNvSpPr>
            <p:nvPr/>
          </p:nvSpPr>
          <p:spPr bwMode="auto">
            <a:xfrm>
              <a:off x="6178550" y="-46037"/>
              <a:ext cx="33338" cy="4100513"/>
            </a:xfrm>
            <a:custGeom>
              <a:avLst/>
              <a:gdLst>
                <a:gd name="T0" fmla="*/ 21 w 21"/>
                <a:gd name="T1" fmla="*/ 0 h 2583"/>
                <a:gd name="T2" fmla="*/ 21 w 21"/>
                <a:gd name="T3" fmla="*/ 0 h 2583"/>
                <a:gd name="T4" fmla="*/ 0 w 21"/>
                <a:gd name="T5" fmla="*/ 0 h 2583"/>
                <a:gd name="T6" fmla="*/ 0 w 21"/>
                <a:gd name="T7" fmla="*/ 15 h 2583"/>
                <a:gd name="T8" fmla="*/ 0 w 21"/>
                <a:gd name="T9" fmla="*/ 2583 h 2583"/>
                <a:gd name="T10" fmla="*/ 15 w 21"/>
                <a:gd name="T11" fmla="*/ 2567 h 2583"/>
                <a:gd name="T12" fmla="*/ 21 w 21"/>
                <a:gd name="T13" fmla="*/ 2573 h 2583"/>
                <a:gd name="T14" fmla="*/ 21 w 21"/>
                <a:gd name="T15" fmla="*/ 0 h 25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83">
                  <a:moveTo>
                    <a:pt x="21" y="0"/>
                  </a:moveTo>
                  <a:lnTo>
                    <a:pt x="21" y="0"/>
                  </a:lnTo>
                  <a:lnTo>
                    <a:pt x="0" y="0"/>
                  </a:lnTo>
                  <a:lnTo>
                    <a:pt x="0" y="15"/>
                  </a:lnTo>
                  <a:lnTo>
                    <a:pt x="0" y="2583"/>
                  </a:lnTo>
                  <a:lnTo>
                    <a:pt x="15" y="2567"/>
                  </a:lnTo>
                  <a:lnTo>
                    <a:pt x="21" y="2573"/>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85" name="Freeform 35"/>
            <p:cNvSpPr>
              <a:spLocks/>
            </p:cNvSpPr>
            <p:nvPr/>
          </p:nvSpPr>
          <p:spPr bwMode="auto">
            <a:xfrm>
              <a:off x="6064250" y="-2366963"/>
              <a:ext cx="34925" cy="2230438"/>
            </a:xfrm>
            <a:custGeom>
              <a:avLst/>
              <a:gdLst>
                <a:gd name="T0" fmla="*/ 22 w 22"/>
                <a:gd name="T1" fmla="*/ 0 h 1405"/>
                <a:gd name="T2" fmla="*/ 0 w 22"/>
                <a:gd name="T3" fmla="*/ 0 h 1405"/>
                <a:gd name="T4" fmla="*/ 0 w 22"/>
                <a:gd name="T5" fmla="*/ 1369 h 1405"/>
                <a:gd name="T6" fmla="*/ 0 w 22"/>
                <a:gd name="T7" fmla="*/ 1405 h 1405"/>
                <a:gd name="T8" fmla="*/ 22 w 22"/>
                <a:gd name="T9" fmla="*/ 1405 h 1405"/>
                <a:gd name="T10" fmla="*/ 22 w 22"/>
                <a:gd name="T11" fmla="*/ 1391 h 1405"/>
                <a:gd name="T12" fmla="*/ 22 w 22"/>
                <a:gd name="T13" fmla="*/ 0 h 1405"/>
              </a:gdLst>
              <a:ahLst/>
              <a:cxnLst>
                <a:cxn ang="0">
                  <a:pos x="T0" y="T1"/>
                </a:cxn>
                <a:cxn ang="0">
                  <a:pos x="T2" y="T3"/>
                </a:cxn>
                <a:cxn ang="0">
                  <a:pos x="T4" y="T5"/>
                </a:cxn>
                <a:cxn ang="0">
                  <a:pos x="T6" y="T7"/>
                </a:cxn>
                <a:cxn ang="0">
                  <a:pos x="T8" y="T9"/>
                </a:cxn>
                <a:cxn ang="0">
                  <a:pos x="T10" y="T11"/>
                </a:cxn>
                <a:cxn ang="0">
                  <a:pos x="T12" y="T13"/>
                </a:cxn>
              </a:cxnLst>
              <a:rect l="0" t="0" r="r" b="b"/>
              <a:pathLst>
                <a:path w="22" h="1405">
                  <a:moveTo>
                    <a:pt x="22" y="0"/>
                  </a:moveTo>
                  <a:lnTo>
                    <a:pt x="0" y="0"/>
                  </a:lnTo>
                  <a:lnTo>
                    <a:pt x="0" y="1369"/>
                  </a:lnTo>
                  <a:lnTo>
                    <a:pt x="0" y="1405"/>
                  </a:lnTo>
                  <a:lnTo>
                    <a:pt x="22" y="1405"/>
                  </a:lnTo>
                  <a:lnTo>
                    <a:pt x="22" y="1391"/>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86" name="Freeform 36"/>
            <p:cNvSpPr>
              <a:spLocks/>
            </p:cNvSpPr>
            <p:nvPr/>
          </p:nvSpPr>
          <p:spPr bwMode="auto">
            <a:xfrm>
              <a:off x="6064250" y="-2366963"/>
              <a:ext cx="34925" cy="2230438"/>
            </a:xfrm>
            <a:custGeom>
              <a:avLst/>
              <a:gdLst>
                <a:gd name="T0" fmla="*/ 22 w 22"/>
                <a:gd name="T1" fmla="*/ 0 h 1405"/>
                <a:gd name="T2" fmla="*/ 0 w 22"/>
                <a:gd name="T3" fmla="*/ 0 h 1405"/>
                <a:gd name="T4" fmla="*/ 0 w 22"/>
                <a:gd name="T5" fmla="*/ 1369 h 1405"/>
                <a:gd name="T6" fmla="*/ 0 w 22"/>
                <a:gd name="T7" fmla="*/ 1405 h 1405"/>
                <a:gd name="T8" fmla="*/ 22 w 22"/>
                <a:gd name="T9" fmla="*/ 1405 h 1405"/>
                <a:gd name="T10" fmla="*/ 22 w 22"/>
                <a:gd name="T11" fmla="*/ 1391 h 1405"/>
                <a:gd name="T12" fmla="*/ 22 w 22"/>
                <a:gd name="T13" fmla="*/ 0 h 1405"/>
              </a:gdLst>
              <a:ahLst/>
              <a:cxnLst>
                <a:cxn ang="0">
                  <a:pos x="T0" y="T1"/>
                </a:cxn>
                <a:cxn ang="0">
                  <a:pos x="T2" y="T3"/>
                </a:cxn>
                <a:cxn ang="0">
                  <a:pos x="T4" y="T5"/>
                </a:cxn>
                <a:cxn ang="0">
                  <a:pos x="T6" y="T7"/>
                </a:cxn>
                <a:cxn ang="0">
                  <a:pos x="T8" y="T9"/>
                </a:cxn>
                <a:cxn ang="0">
                  <a:pos x="T10" y="T11"/>
                </a:cxn>
                <a:cxn ang="0">
                  <a:pos x="T12" y="T13"/>
                </a:cxn>
              </a:cxnLst>
              <a:rect l="0" t="0" r="r" b="b"/>
              <a:pathLst>
                <a:path w="22" h="1405">
                  <a:moveTo>
                    <a:pt x="22" y="0"/>
                  </a:moveTo>
                  <a:lnTo>
                    <a:pt x="0" y="0"/>
                  </a:lnTo>
                  <a:lnTo>
                    <a:pt x="0" y="1369"/>
                  </a:lnTo>
                  <a:lnTo>
                    <a:pt x="0" y="1405"/>
                  </a:lnTo>
                  <a:lnTo>
                    <a:pt x="22" y="1405"/>
                  </a:lnTo>
                  <a:lnTo>
                    <a:pt x="22" y="1391"/>
                  </a:lnTo>
                  <a:lnTo>
                    <a:pt x="2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87" name="Freeform 37"/>
            <p:cNvSpPr>
              <a:spLocks/>
            </p:cNvSpPr>
            <p:nvPr/>
          </p:nvSpPr>
          <p:spPr bwMode="auto">
            <a:xfrm>
              <a:off x="5910263" y="-1965325"/>
              <a:ext cx="33338" cy="2230438"/>
            </a:xfrm>
            <a:custGeom>
              <a:avLst/>
              <a:gdLst>
                <a:gd name="T0" fmla="*/ 21 w 21"/>
                <a:gd name="T1" fmla="*/ 0 h 1405"/>
                <a:gd name="T2" fmla="*/ 0 w 21"/>
                <a:gd name="T3" fmla="*/ 0 h 1405"/>
                <a:gd name="T4" fmla="*/ 0 w 21"/>
                <a:gd name="T5" fmla="*/ 1388 h 1405"/>
                <a:gd name="T6" fmla="*/ 0 w 21"/>
                <a:gd name="T7" fmla="*/ 1405 h 1405"/>
                <a:gd name="T8" fmla="*/ 21 w 21"/>
                <a:gd name="T9" fmla="*/ 1405 h 1405"/>
                <a:gd name="T10" fmla="*/ 21 w 21"/>
                <a:gd name="T11" fmla="*/ 0 h 1405"/>
              </a:gdLst>
              <a:ahLst/>
              <a:cxnLst>
                <a:cxn ang="0">
                  <a:pos x="T0" y="T1"/>
                </a:cxn>
                <a:cxn ang="0">
                  <a:pos x="T2" y="T3"/>
                </a:cxn>
                <a:cxn ang="0">
                  <a:pos x="T4" y="T5"/>
                </a:cxn>
                <a:cxn ang="0">
                  <a:pos x="T6" y="T7"/>
                </a:cxn>
                <a:cxn ang="0">
                  <a:pos x="T8" y="T9"/>
                </a:cxn>
                <a:cxn ang="0">
                  <a:pos x="T10" y="T11"/>
                </a:cxn>
              </a:cxnLst>
              <a:rect l="0" t="0" r="r" b="b"/>
              <a:pathLst>
                <a:path w="21" h="1405">
                  <a:moveTo>
                    <a:pt x="21" y="0"/>
                  </a:moveTo>
                  <a:lnTo>
                    <a:pt x="0" y="0"/>
                  </a:lnTo>
                  <a:lnTo>
                    <a:pt x="0" y="1388"/>
                  </a:lnTo>
                  <a:lnTo>
                    <a:pt x="0" y="1405"/>
                  </a:lnTo>
                  <a:lnTo>
                    <a:pt x="21" y="1405"/>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88" name="Freeform 38"/>
            <p:cNvSpPr>
              <a:spLocks/>
            </p:cNvSpPr>
            <p:nvPr/>
          </p:nvSpPr>
          <p:spPr bwMode="auto">
            <a:xfrm>
              <a:off x="5910263" y="-1965325"/>
              <a:ext cx="33338" cy="2230438"/>
            </a:xfrm>
            <a:custGeom>
              <a:avLst/>
              <a:gdLst>
                <a:gd name="T0" fmla="*/ 21 w 21"/>
                <a:gd name="T1" fmla="*/ 0 h 1405"/>
                <a:gd name="T2" fmla="*/ 0 w 21"/>
                <a:gd name="T3" fmla="*/ 0 h 1405"/>
                <a:gd name="T4" fmla="*/ 0 w 21"/>
                <a:gd name="T5" fmla="*/ 1388 h 1405"/>
                <a:gd name="T6" fmla="*/ 0 w 21"/>
                <a:gd name="T7" fmla="*/ 1405 h 1405"/>
                <a:gd name="T8" fmla="*/ 21 w 21"/>
                <a:gd name="T9" fmla="*/ 1405 h 1405"/>
                <a:gd name="T10" fmla="*/ 21 w 21"/>
                <a:gd name="T11" fmla="*/ 0 h 1405"/>
              </a:gdLst>
              <a:ahLst/>
              <a:cxnLst>
                <a:cxn ang="0">
                  <a:pos x="T0" y="T1"/>
                </a:cxn>
                <a:cxn ang="0">
                  <a:pos x="T2" y="T3"/>
                </a:cxn>
                <a:cxn ang="0">
                  <a:pos x="T4" y="T5"/>
                </a:cxn>
                <a:cxn ang="0">
                  <a:pos x="T6" y="T7"/>
                </a:cxn>
                <a:cxn ang="0">
                  <a:pos x="T8" y="T9"/>
                </a:cxn>
                <a:cxn ang="0">
                  <a:pos x="T10" y="T11"/>
                </a:cxn>
              </a:cxnLst>
              <a:rect l="0" t="0" r="r" b="b"/>
              <a:pathLst>
                <a:path w="21" h="1405">
                  <a:moveTo>
                    <a:pt x="21" y="0"/>
                  </a:moveTo>
                  <a:lnTo>
                    <a:pt x="0" y="0"/>
                  </a:lnTo>
                  <a:lnTo>
                    <a:pt x="0" y="1388"/>
                  </a:lnTo>
                  <a:lnTo>
                    <a:pt x="0" y="1405"/>
                  </a:lnTo>
                  <a:lnTo>
                    <a:pt x="21" y="1405"/>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89" name="Freeform 39"/>
            <p:cNvSpPr>
              <a:spLocks/>
            </p:cNvSpPr>
            <p:nvPr/>
          </p:nvSpPr>
          <p:spPr bwMode="auto">
            <a:xfrm>
              <a:off x="5778500" y="341313"/>
              <a:ext cx="33338" cy="2127250"/>
            </a:xfrm>
            <a:custGeom>
              <a:avLst/>
              <a:gdLst>
                <a:gd name="T0" fmla="*/ 20 w 20"/>
                <a:gd name="T1" fmla="*/ 0 h 1275"/>
                <a:gd name="T2" fmla="*/ 0 w 20"/>
                <a:gd name="T3" fmla="*/ 0 h 1275"/>
                <a:gd name="T4" fmla="*/ 0 w 20"/>
                <a:gd name="T5" fmla="*/ 1275 h 1275"/>
                <a:gd name="T6" fmla="*/ 10 w 20"/>
                <a:gd name="T7" fmla="*/ 1274 h 1275"/>
                <a:gd name="T8" fmla="*/ 20 w 20"/>
                <a:gd name="T9" fmla="*/ 1275 h 1275"/>
                <a:gd name="T10" fmla="*/ 20 w 20"/>
                <a:gd name="T11" fmla="*/ 14 h 1275"/>
                <a:gd name="T12" fmla="*/ 20 w 20"/>
                <a:gd name="T13" fmla="*/ 0 h 1275"/>
              </a:gdLst>
              <a:ahLst/>
              <a:cxnLst>
                <a:cxn ang="0">
                  <a:pos x="T0" y="T1"/>
                </a:cxn>
                <a:cxn ang="0">
                  <a:pos x="T2" y="T3"/>
                </a:cxn>
                <a:cxn ang="0">
                  <a:pos x="T4" y="T5"/>
                </a:cxn>
                <a:cxn ang="0">
                  <a:pos x="T6" y="T7"/>
                </a:cxn>
                <a:cxn ang="0">
                  <a:pos x="T8" y="T9"/>
                </a:cxn>
                <a:cxn ang="0">
                  <a:pos x="T10" y="T11"/>
                </a:cxn>
                <a:cxn ang="0">
                  <a:pos x="T12" y="T13"/>
                </a:cxn>
              </a:cxnLst>
              <a:rect l="0" t="0" r="r" b="b"/>
              <a:pathLst>
                <a:path w="20" h="1275">
                  <a:moveTo>
                    <a:pt x="20" y="0"/>
                  </a:moveTo>
                  <a:cubicBezTo>
                    <a:pt x="0" y="0"/>
                    <a:pt x="0" y="0"/>
                    <a:pt x="0" y="0"/>
                  </a:cubicBezTo>
                  <a:cubicBezTo>
                    <a:pt x="0" y="1275"/>
                    <a:pt x="0" y="1275"/>
                    <a:pt x="0" y="1275"/>
                  </a:cubicBezTo>
                  <a:cubicBezTo>
                    <a:pt x="3" y="1275"/>
                    <a:pt x="6" y="1274"/>
                    <a:pt x="10" y="1274"/>
                  </a:cubicBezTo>
                  <a:cubicBezTo>
                    <a:pt x="13" y="1274"/>
                    <a:pt x="17" y="1275"/>
                    <a:pt x="20" y="1275"/>
                  </a:cubicBezTo>
                  <a:cubicBezTo>
                    <a:pt x="20" y="14"/>
                    <a:pt x="20" y="14"/>
                    <a:pt x="20" y="14"/>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90" name="Freeform 86"/>
            <p:cNvSpPr>
              <a:spLocks/>
            </p:cNvSpPr>
            <p:nvPr/>
          </p:nvSpPr>
          <p:spPr bwMode="auto">
            <a:xfrm>
              <a:off x="6262688" y="-3629025"/>
              <a:ext cx="33338" cy="7331076"/>
            </a:xfrm>
            <a:custGeom>
              <a:avLst/>
              <a:gdLst>
                <a:gd name="T0" fmla="*/ 21 w 21"/>
                <a:gd name="T1" fmla="*/ 0 h 4618"/>
                <a:gd name="T2" fmla="*/ 0 w 21"/>
                <a:gd name="T3" fmla="*/ 0 h 4618"/>
                <a:gd name="T4" fmla="*/ 0 w 21"/>
                <a:gd name="T5" fmla="*/ 4618 h 4618"/>
                <a:gd name="T6" fmla="*/ 15 w 21"/>
                <a:gd name="T7" fmla="*/ 4603 h 4618"/>
                <a:gd name="T8" fmla="*/ 21 w 21"/>
                <a:gd name="T9" fmla="*/ 4609 h 4618"/>
                <a:gd name="T10" fmla="*/ 21 w 21"/>
                <a:gd name="T11" fmla="*/ 0 h 4618"/>
              </a:gdLst>
              <a:ahLst/>
              <a:cxnLst>
                <a:cxn ang="0">
                  <a:pos x="T0" y="T1"/>
                </a:cxn>
                <a:cxn ang="0">
                  <a:pos x="T2" y="T3"/>
                </a:cxn>
                <a:cxn ang="0">
                  <a:pos x="T4" y="T5"/>
                </a:cxn>
                <a:cxn ang="0">
                  <a:pos x="T6" y="T7"/>
                </a:cxn>
                <a:cxn ang="0">
                  <a:pos x="T8" y="T9"/>
                </a:cxn>
                <a:cxn ang="0">
                  <a:pos x="T10" y="T11"/>
                </a:cxn>
              </a:cxnLst>
              <a:rect l="0" t="0" r="r" b="b"/>
              <a:pathLst>
                <a:path w="21" h="4618">
                  <a:moveTo>
                    <a:pt x="21" y="0"/>
                  </a:moveTo>
                  <a:lnTo>
                    <a:pt x="0" y="0"/>
                  </a:lnTo>
                  <a:lnTo>
                    <a:pt x="0" y="4618"/>
                  </a:lnTo>
                  <a:lnTo>
                    <a:pt x="15" y="4603"/>
                  </a:lnTo>
                  <a:lnTo>
                    <a:pt x="21" y="4609"/>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91" name="Freeform 92"/>
            <p:cNvSpPr>
              <a:spLocks/>
            </p:cNvSpPr>
            <p:nvPr/>
          </p:nvSpPr>
          <p:spPr bwMode="auto">
            <a:xfrm>
              <a:off x="6178550" y="4029075"/>
              <a:ext cx="944563" cy="955675"/>
            </a:xfrm>
            <a:custGeom>
              <a:avLst/>
              <a:gdLst>
                <a:gd name="T0" fmla="*/ 14 w 571"/>
                <a:gd name="T1" fmla="*/ 0 h 573"/>
                <a:gd name="T2" fmla="*/ 0 w 571"/>
                <a:gd name="T3" fmla="*/ 15 h 573"/>
                <a:gd name="T4" fmla="*/ 558 w 571"/>
                <a:gd name="T5" fmla="*/ 573 h 573"/>
                <a:gd name="T6" fmla="*/ 571 w 571"/>
                <a:gd name="T7" fmla="*/ 557 h 573"/>
                <a:gd name="T8" fmla="*/ 20 w 571"/>
                <a:gd name="T9" fmla="*/ 6 h 573"/>
                <a:gd name="T10" fmla="*/ 14 w 571"/>
                <a:gd name="T11" fmla="*/ 0 h 573"/>
              </a:gdLst>
              <a:ahLst/>
              <a:cxnLst>
                <a:cxn ang="0">
                  <a:pos x="T0" y="T1"/>
                </a:cxn>
                <a:cxn ang="0">
                  <a:pos x="T2" y="T3"/>
                </a:cxn>
                <a:cxn ang="0">
                  <a:pos x="T4" y="T5"/>
                </a:cxn>
                <a:cxn ang="0">
                  <a:pos x="T6" y="T7"/>
                </a:cxn>
                <a:cxn ang="0">
                  <a:pos x="T8" y="T9"/>
                </a:cxn>
                <a:cxn ang="0">
                  <a:pos x="T10" y="T11"/>
                </a:cxn>
              </a:cxnLst>
              <a:rect l="0" t="0" r="r" b="b"/>
              <a:pathLst>
                <a:path w="571" h="573">
                  <a:moveTo>
                    <a:pt x="14" y="0"/>
                  </a:moveTo>
                  <a:cubicBezTo>
                    <a:pt x="0" y="15"/>
                    <a:pt x="0" y="15"/>
                    <a:pt x="0" y="15"/>
                  </a:cubicBezTo>
                  <a:cubicBezTo>
                    <a:pt x="558" y="573"/>
                    <a:pt x="558" y="573"/>
                    <a:pt x="558" y="573"/>
                  </a:cubicBezTo>
                  <a:cubicBezTo>
                    <a:pt x="562" y="567"/>
                    <a:pt x="566" y="562"/>
                    <a:pt x="571" y="557"/>
                  </a:cubicBezTo>
                  <a:cubicBezTo>
                    <a:pt x="20" y="6"/>
                    <a:pt x="20" y="6"/>
                    <a:pt x="20" y="6"/>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92" name="Freeform 93"/>
            <p:cNvSpPr>
              <a:spLocks/>
            </p:cNvSpPr>
            <p:nvPr/>
          </p:nvSpPr>
          <p:spPr bwMode="auto">
            <a:xfrm>
              <a:off x="6262688" y="3678238"/>
              <a:ext cx="530225" cy="530225"/>
            </a:xfrm>
            <a:custGeom>
              <a:avLst/>
              <a:gdLst>
                <a:gd name="T0" fmla="*/ 14 w 320"/>
                <a:gd name="T1" fmla="*/ 0 h 318"/>
                <a:gd name="T2" fmla="*/ 0 w 320"/>
                <a:gd name="T3" fmla="*/ 14 h 318"/>
                <a:gd name="T4" fmla="*/ 303 w 320"/>
                <a:gd name="T5" fmla="*/ 318 h 318"/>
                <a:gd name="T6" fmla="*/ 320 w 320"/>
                <a:gd name="T7" fmla="*/ 306 h 318"/>
                <a:gd name="T8" fmla="*/ 20 w 320"/>
                <a:gd name="T9" fmla="*/ 6 h 318"/>
                <a:gd name="T10" fmla="*/ 14 w 320"/>
                <a:gd name="T11" fmla="*/ 0 h 318"/>
              </a:gdLst>
              <a:ahLst/>
              <a:cxnLst>
                <a:cxn ang="0">
                  <a:pos x="T0" y="T1"/>
                </a:cxn>
                <a:cxn ang="0">
                  <a:pos x="T2" y="T3"/>
                </a:cxn>
                <a:cxn ang="0">
                  <a:pos x="T4" y="T5"/>
                </a:cxn>
                <a:cxn ang="0">
                  <a:pos x="T6" y="T7"/>
                </a:cxn>
                <a:cxn ang="0">
                  <a:pos x="T8" y="T9"/>
                </a:cxn>
                <a:cxn ang="0">
                  <a:pos x="T10" y="T11"/>
                </a:cxn>
              </a:cxnLst>
              <a:rect l="0" t="0" r="r" b="b"/>
              <a:pathLst>
                <a:path w="320" h="318">
                  <a:moveTo>
                    <a:pt x="14" y="0"/>
                  </a:moveTo>
                  <a:cubicBezTo>
                    <a:pt x="0" y="14"/>
                    <a:pt x="0" y="14"/>
                    <a:pt x="0" y="14"/>
                  </a:cubicBezTo>
                  <a:cubicBezTo>
                    <a:pt x="303" y="318"/>
                    <a:pt x="303" y="318"/>
                    <a:pt x="303" y="318"/>
                  </a:cubicBezTo>
                  <a:cubicBezTo>
                    <a:pt x="308" y="313"/>
                    <a:pt x="314" y="309"/>
                    <a:pt x="320" y="306"/>
                  </a:cubicBezTo>
                  <a:cubicBezTo>
                    <a:pt x="20" y="6"/>
                    <a:pt x="20" y="6"/>
                    <a:pt x="20" y="6"/>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93" name="Freeform 94"/>
            <p:cNvSpPr>
              <a:spLocks/>
            </p:cNvSpPr>
            <p:nvPr/>
          </p:nvSpPr>
          <p:spPr bwMode="auto">
            <a:xfrm>
              <a:off x="7080250" y="4914900"/>
              <a:ext cx="296863" cy="300038"/>
            </a:xfrm>
            <a:custGeom>
              <a:avLst/>
              <a:gdLst>
                <a:gd name="T0" fmla="*/ 90 w 180"/>
                <a:gd name="T1" fmla="*/ 0 h 180"/>
                <a:gd name="T2" fmla="*/ 26 w 180"/>
                <a:gd name="T3" fmla="*/ 26 h 180"/>
                <a:gd name="T4" fmla="*/ 13 w 180"/>
                <a:gd name="T5" fmla="*/ 42 h 180"/>
                <a:gd name="T6" fmla="*/ 0 w 180"/>
                <a:gd name="T7" fmla="*/ 90 h 180"/>
                <a:gd name="T8" fmla="*/ 90 w 180"/>
                <a:gd name="T9" fmla="*/ 180 h 180"/>
                <a:gd name="T10" fmla="*/ 180 w 180"/>
                <a:gd name="T11" fmla="*/ 90 h 180"/>
                <a:gd name="T12" fmla="*/ 90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90" y="0"/>
                  </a:moveTo>
                  <a:cubicBezTo>
                    <a:pt x="65" y="0"/>
                    <a:pt x="42" y="10"/>
                    <a:pt x="26" y="26"/>
                  </a:cubicBezTo>
                  <a:cubicBezTo>
                    <a:pt x="21" y="31"/>
                    <a:pt x="17" y="36"/>
                    <a:pt x="13" y="42"/>
                  </a:cubicBezTo>
                  <a:cubicBezTo>
                    <a:pt x="5" y="56"/>
                    <a:pt x="0" y="72"/>
                    <a:pt x="0" y="90"/>
                  </a:cubicBezTo>
                  <a:cubicBezTo>
                    <a:pt x="0" y="140"/>
                    <a:pt x="40" y="180"/>
                    <a:pt x="90" y="180"/>
                  </a:cubicBezTo>
                  <a:cubicBezTo>
                    <a:pt x="140" y="180"/>
                    <a:pt x="180" y="140"/>
                    <a:pt x="180" y="90"/>
                  </a:cubicBezTo>
                  <a:cubicBezTo>
                    <a:pt x="180" y="40"/>
                    <a:pt x="1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94" name="Freeform 96"/>
            <p:cNvSpPr>
              <a:spLocks/>
            </p:cNvSpPr>
            <p:nvPr/>
          </p:nvSpPr>
          <p:spPr bwMode="auto">
            <a:xfrm>
              <a:off x="6734175" y="4178300"/>
              <a:ext cx="206375" cy="209550"/>
            </a:xfrm>
            <a:custGeom>
              <a:avLst/>
              <a:gdLst>
                <a:gd name="T0" fmla="*/ 63 w 125"/>
                <a:gd name="T1" fmla="*/ 0 h 125"/>
                <a:gd name="T2" fmla="*/ 35 w 125"/>
                <a:gd name="T3" fmla="*/ 6 h 125"/>
                <a:gd name="T4" fmla="*/ 18 w 125"/>
                <a:gd name="T5" fmla="*/ 18 h 125"/>
                <a:gd name="T6" fmla="*/ 0 w 125"/>
                <a:gd name="T7" fmla="*/ 62 h 125"/>
                <a:gd name="T8" fmla="*/ 63 w 125"/>
                <a:gd name="T9" fmla="*/ 125 h 125"/>
                <a:gd name="T10" fmla="*/ 125 w 125"/>
                <a:gd name="T11" fmla="*/ 62 h 125"/>
                <a:gd name="T12" fmla="*/ 63 w 125"/>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25" h="125">
                  <a:moveTo>
                    <a:pt x="63" y="0"/>
                  </a:moveTo>
                  <a:cubicBezTo>
                    <a:pt x="53" y="0"/>
                    <a:pt x="44" y="2"/>
                    <a:pt x="35" y="6"/>
                  </a:cubicBezTo>
                  <a:cubicBezTo>
                    <a:pt x="29" y="9"/>
                    <a:pt x="23" y="13"/>
                    <a:pt x="18" y="18"/>
                  </a:cubicBezTo>
                  <a:cubicBezTo>
                    <a:pt x="7" y="29"/>
                    <a:pt x="0" y="45"/>
                    <a:pt x="0" y="62"/>
                  </a:cubicBezTo>
                  <a:cubicBezTo>
                    <a:pt x="0" y="97"/>
                    <a:pt x="28" y="125"/>
                    <a:pt x="63" y="125"/>
                  </a:cubicBezTo>
                  <a:cubicBezTo>
                    <a:pt x="97" y="125"/>
                    <a:pt x="125" y="97"/>
                    <a:pt x="125" y="62"/>
                  </a:cubicBezTo>
                  <a:cubicBezTo>
                    <a:pt x="125" y="28"/>
                    <a:pt x="97" y="0"/>
                    <a:pt x="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95" name="Freeform 97"/>
            <p:cNvSpPr>
              <a:spLocks/>
            </p:cNvSpPr>
            <p:nvPr/>
          </p:nvSpPr>
          <p:spPr bwMode="auto">
            <a:xfrm>
              <a:off x="5691188" y="2466975"/>
              <a:ext cx="206375" cy="207963"/>
            </a:xfrm>
            <a:custGeom>
              <a:avLst/>
              <a:gdLst>
                <a:gd name="T0" fmla="*/ 63 w 125"/>
                <a:gd name="T1" fmla="*/ 0 h 125"/>
                <a:gd name="T2" fmla="*/ 53 w 125"/>
                <a:gd name="T3" fmla="*/ 1 h 125"/>
                <a:gd name="T4" fmla="*/ 0 w 125"/>
                <a:gd name="T5" fmla="*/ 63 h 125"/>
                <a:gd name="T6" fmla="*/ 63 w 125"/>
                <a:gd name="T7" fmla="*/ 125 h 125"/>
                <a:gd name="T8" fmla="*/ 125 w 125"/>
                <a:gd name="T9" fmla="*/ 63 h 125"/>
                <a:gd name="T10" fmla="*/ 73 w 125"/>
                <a:gd name="T11" fmla="*/ 1 h 125"/>
                <a:gd name="T12" fmla="*/ 63 w 125"/>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25" h="125">
                  <a:moveTo>
                    <a:pt x="63" y="0"/>
                  </a:moveTo>
                  <a:cubicBezTo>
                    <a:pt x="59" y="0"/>
                    <a:pt x="56" y="1"/>
                    <a:pt x="53" y="1"/>
                  </a:cubicBezTo>
                  <a:cubicBezTo>
                    <a:pt x="23" y="6"/>
                    <a:pt x="0" y="32"/>
                    <a:pt x="0" y="63"/>
                  </a:cubicBezTo>
                  <a:cubicBezTo>
                    <a:pt x="0" y="97"/>
                    <a:pt x="28" y="125"/>
                    <a:pt x="63" y="125"/>
                  </a:cubicBezTo>
                  <a:cubicBezTo>
                    <a:pt x="97" y="125"/>
                    <a:pt x="125" y="97"/>
                    <a:pt x="125" y="63"/>
                  </a:cubicBezTo>
                  <a:cubicBezTo>
                    <a:pt x="125" y="32"/>
                    <a:pt x="103" y="6"/>
                    <a:pt x="73" y="1"/>
                  </a:cubicBezTo>
                  <a:cubicBezTo>
                    <a:pt x="70" y="1"/>
                    <a:pt x="66" y="0"/>
                    <a:pt x="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96" name="Freeform 98"/>
            <p:cNvSpPr>
              <a:spLocks/>
            </p:cNvSpPr>
            <p:nvPr/>
          </p:nvSpPr>
          <p:spPr bwMode="auto">
            <a:xfrm>
              <a:off x="6358667" y="661270"/>
              <a:ext cx="249239" cy="252412"/>
            </a:xfrm>
            <a:custGeom>
              <a:avLst/>
              <a:gdLst>
                <a:gd name="T0" fmla="*/ 75 w 151"/>
                <a:gd name="T1" fmla="*/ 0 h 151"/>
                <a:gd name="T2" fmla="*/ 53 w 151"/>
                <a:gd name="T3" fmla="*/ 4 h 151"/>
                <a:gd name="T4" fmla="*/ 0 w 151"/>
                <a:gd name="T5" fmla="*/ 76 h 151"/>
                <a:gd name="T6" fmla="*/ 75 w 151"/>
                <a:gd name="T7" fmla="*/ 151 h 151"/>
                <a:gd name="T8" fmla="*/ 151 w 151"/>
                <a:gd name="T9" fmla="*/ 76 h 151"/>
                <a:gd name="T10" fmla="*/ 89 w 151"/>
                <a:gd name="T11" fmla="*/ 2 h 151"/>
                <a:gd name="T12" fmla="*/ 75 w 151"/>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51" h="151">
                  <a:moveTo>
                    <a:pt x="75" y="0"/>
                  </a:moveTo>
                  <a:cubicBezTo>
                    <a:pt x="68" y="0"/>
                    <a:pt x="60" y="2"/>
                    <a:pt x="53" y="4"/>
                  </a:cubicBezTo>
                  <a:cubicBezTo>
                    <a:pt x="23" y="13"/>
                    <a:pt x="0" y="42"/>
                    <a:pt x="0" y="76"/>
                  </a:cubicBezTo>
                  <a:cubicBezTo>
                    <a:pt x="0" y="117"/>
                    <a:pt x="34" y="151"/>
                    <a:pt x="75" y="151"/>
                  </a:cubicBezTo>
                  <a:cubicBezTo>
                    <a:pt x="117" y="151"/>
                    <a:pt x="151" y="117"/>
                    <a:pt x="151" y="76"/>
                  </a:cubicBezTo>
                  <a:cubicBezTo>
                    <a:pt x="151" y="39"/>
                    <a:pt x="124" y="8"/>
                    <a:pt x="89" y="2"/>
                  </a:cubicBezTo>
                  <a:cubicBezTo>
                    <a:pt x="85" y="1"/>
                    <a:pt x="80" y="0"/>
                    <a:pt x="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grpSp>
      <p:sp>
        <p:nvSpPr>
          <p:cNvPr id="3" name="矩形 2">
            <a:extLst>
              <a:ext uri="{FF2B5EF4-FFF2-40B4-BE49-F238E27FC236}">
                <a16:creationId xmlns:a16="http://schemas.microsoft.com/office/drawing/2014/main" id="{10B14EE4-5E13-44F9-B6E3-C1943A6461E1}"/>
              </a:ext>
            </a:extLst>
          </p:cNvPr>
          <p:cNvSpPr/>
          <p:nvPr/>
        </p:nvSpPr>
        <p:spPr>
          <a:xfrm>
            <a:off x="2635901" y="4899542"/>
            <a:ext cx="6096000" cy="646331"/>
          </a:xfrm>
          <a:prstGeom prst="rect">
            <a:avLst/>
          </a:prstGeom>
        </p:spPr>
        <p:txBody>
          <a:bodyPr>
            <a:spAutoFit/>
          </a:bodyPr>
          <a:lstStyle/>
          <a:p>
            <a:pPr algn="ctr"/>
            <a:r>
              <a:rPr lang="zh-CN" altLang="en-US" dirty="0">
                <a:solidFill>
                  <a:schemeClr val="bg1"/>
                </a:solidFill>
              </a:rPr>
              <a:t>汇报人：千库网</a:t>
            </a:r>
          </a:p>
          <a:p>
            <a:pPr algn="ctr"/>
            <a:r>
              <a:rPr lang="zh-CN" altLang="en-US" dirty="0">
                <a:solidFill>
                  <a:schemeClr val="bg1"/>
                </a:solidFill>
              </a:rPr>
              <a:t>汇报时间：xx年xx月</a:t>
            </a:r>
          </a:p>
        </p:txBody>
      </p:sp>
    </p:spTree>
    <p:extLst>
      <p:ext uri="{BB962C8B-B14F-4D97-AF65-F5344CB8AC3E}">
        <p14:creationId xmlns:p14="http://schemas.microsoft.com/office/powerpoint/2010/main" val="903324633"/>
      </p:ext>
    </p:extLst>
  </p:cSld>
  <p:clrMapOvr>
    <a:masterClrMapping/>
  </p:clrMapOvr>
  <p:transition spd="slow" advClick="0" advTm="100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梯形 2"/>
          <p:cNvSpPr/>
          <p:nvPr/>
        </p:nvSpPr>
        <p:spPr>
          <a:xfrm rot="16200000">
            <a:off x="6375885" y="5351830"/>
            <a:ext cx="1689819" cy="456882"/>
          </a:xfrm>
          <a:custGeom>
            <a:avLst/>
            <a:gdLst>
              <a:gd name="connsiteX0" fmla="*/ 0 w 1647386"/>
              <a:gd name="connsiteY0" fmla="*/ 456882 h 456882"/>
              <a:gd name="connsiteX1" fmla="*/ 114221 w 1647386"/>
              <a:gd name="connsiteY1" fmla="*/ 0 h 456882"/>
              <a:gd name="connsiteX2" fmla="*/ 1533166 w 1647386"/>
              <a:gd name="connsiteY2" fmla="*/ 0 h 456882"/>
              <a:gd name="connsiteX3" fmla="*/ 1647386 w 1647386"/>
              <a:gd name="connsiteY3" fmla="*/ 456882 h 456882"/>
              <a:gd name="connsiteX4" fmla="*/ 0 w 1647386"/>
              <a:gd name="connsiteY4" fmla="*/ 456882 h 456882"/>
              <a:gd name="connsiteX0" fmla="*/ 0 w 1670769"/>
              <a:gd name="connsiteY0" fmla="*/ 456882 h 456882"/>
              <a:gd name="connsiteX1" fmla="*/ 114221 w 1670769"/>
              <a:gd name="connsiteY1" fmla="*/ 0 h 456882"/>
              <a:gd name="connsiteX2" fmla="*/ 1533166 w 1670769"/>
              <a:gd name="connsiteY2" fmla="*/ 0 h 456882"/>
              <a:gd name="connsiteX3" fmla="*/ 1670769 w 1670769"/>
              <a:gd name="connsiteY3" fmla="*/ 290194 h 456882"/>
              <a:gd name="connsiteX4" fmla="*/ 1647386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533166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17441 w 1688210"/>
              <a:gd name="connsiteY0" fmla="*/ 456882 h 456882"/>
              <a:gd name="connsiteX1" fmla="*/ 2284 w 1688210"/>
              <a:gd name="connsiteY1" fmla="*/ 290197 h 456882"/>
              <a:gd name="connsiteX2" fmla="*/ 131662 w 1688210"/>
              <a:gd name="connsiteY2" fmla="*/ 0 h 456882"/>
              <a:gd name="connsiteX3" fmla="*/ 1404554 w 1688210"/>
              <a:gd name="connsiteY3" fmla="*/ 0 h 456882"/>
              <a:gd name="connsiteX4" fmla="*/ 1688210 w 1688210"/>
              <a:gd name="connsiteY4" fmla="*/ 290194 h 456882"/>
              <a:gd name="connsiteX5" fmla="*/ 1683874 w 1688210"/>
              <a:gd name="connsiteY5" fmla="*/ 456882 h 456882"/>
              <a:gd name="connsiteX6" fmla="*/ 17441 w 1688210"/>
              <a:gd name="connsiteY6" fmla="*/ 456882 h 456882"/>
              <a:gd name="connsiteX0" fmla="*/ 56 w 1689875"/>
              <a:gd name="connsiteY0" fmla="*/ 456882 h 456882"/>
              <a:gd name="connsiteX1" fmla="*/ 3949 w 1689875"/>
              <a:gd name="connsiteY1" fmla="*/ 290197 h 456882"/>
              <a:gd name="connsiteX2" fmla="*/ 133327 w 1689875"/>
              <a:gd name="connsiteY2" fmla="*/ 0 h 456882"/>
              <a:gd name="connsiteX3" fmla="*/ 1406219 w 1689875"/>
              <a:gd name="connsiteY3" fmla="*/ 0 h 456882"/>
              <a:gd name="connsiteX4" fmla="*/ 1689875 w 1689875"/>
              <a:gd name="connsiteY4" fmla="*/ 290194 h 456882"/>
              <a:gd name="connsiteX5" fmla="*/ 1685539 w 1689875"/>
              <a:gd name="connsiteY5" fmla="*/ 456882 h 456882"/>
              <a:gd name="connsiteX6" fmla="*/ 56 w 1689875"/>
              <a:gd name="connsiteY6" fmla="*/ 456882 h 456882"/>
              <a:gd name="connsiteX0" fmla="*/ 0 w 1689819"/>
              <a:gd name="connsiteY0" fmla="*/ 456882 h 456882"/>
              <a:gd name="connsiteX1" fmla="*/ 3893 w 1689819"/>
              <a:gd name="connsiteY1" fmla="*/ 290197 h 456882"/>
              <a:gd name="connsiteX2" fmla="*/ 133271 w 1689819"/>
              <a:gd name="connsiteY2" fmla="*/ 0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 name="connsiteX0" fmla="*/ 0 w 1689819"/>
              <a:gd name="connsiteY0" fmla="*/ 456882 h 456882"/>
              <a:gd name="connsiteX1" fmla="*/ 3893 w 1689819"/>
              <a:gd name="connsiteY1" fmla="*/ 290197 h 456882"/>
              <a:gd name="connsiteX2" fmla="*/ 133271 w 1689819"/>
              <a:gd name="connsiteY2" fmla="*/ 0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 name="connsiteX0" fmla="*/ 0 w 1689819"/>
              <a:gd name="connsiteY0" fmla="*/ 456882 h 456882"/>
              <a:gd name="connsiteX1" fmla="*/ 3893 w 1689819"/>
              <a:gd name="connsiteY1" fmla="*/ 290197 h 456882"/>
              <a:gd name="connsiteX2" fmla="*/ 133271 w 1689819"/>
              <a:gd name="connsiteY2" fmla="*/ 0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 name="connsiteX0" fmla="*/ 0 w 1689819"/>
              <a:gd name="connsiteY0" fmla="*/ 456882 h 456882"/>
              <a:gd name="connsiteX1" fmla="*/ 3893 w 1689819"/>
              <a:gd name="connsiteY1" fmla="*/ 290197 h 456882"/>
              <a:gd name="connsiteX2" fmla="*/ 282496 w 1689819"/>
              <a:gd name="connsiteY2" fmla="*/ 2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9819" h="456882">
                <a:moveTo>
                  <a:pt x="0" y="456882"/>
                </a:moveTo>
                <a:cubicBezTo>
                  <a:pt x="2356" y="332530"/>
                  <a:pt x="1537" y="389155"/>
                  <a:pt x="3893" y="290197"/>
                </a:cubicBezTo>
                <a:lnTo>
                  <a:pt x="282496" y="2"/>
                </a:lnTo>
                <a:lnTo>
                  <a:pt x="1406163" y="0"/>
                </a:lnTo>
                <a:cubicBezTo>
                  <a:pt x="1532458" y="123190"/>
                  <a:pt x="1563515" y="151129"/>
                  <a:pt x="1689819" y="290194"/>
                </a:cubicBezTo>
                <a:lnTo>
                  <a:pt x="1685483" y="456882"/>
                </a:lnTo>
                <a:lnTo>
                  <a:pt x="0" y="456882"/>
                </a:lnTo>
                <a:close/>
              </a:path>
            </a:pathLst>
          </a:cu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梯形 2"/>
          <p:cNvSpPr/>
          <p:nvPr/>
        </p:nvSpPr>
        <p:spPr>
          <a:xfrm rot="16200000">
            <a:off x="6375884" y="2415589"/>
            <a:ext cx="1689819" cy="456882"/>
          </a:xfrm>
          <a:custGeom>
            <a:avLst/>
            <a:gdLst>
              <a:gd name="connsiteX0" fmla="*/ 0 w 1647386"/>
              <a:gd name="connsiteY0" fmla="*/ 456882 h 456882"/>
              <a:gd name="connsiteX1" fmla="*/ 114221 w 1647386"/>
              <a:gd name="connsiteY1" fmla="*/ 0 h 456882"/>
              <a:gd name="connsiteX2" fmla="*/ 1533166 w 1647386"/>
              <a:gd name="connsiteY2" fmla="*/ 0 h 456882"/>
              <a:gd name="connsiteX3" fmla="*/ 1647386 w 1647386"/>
              <a:gd name="connsiteY3" fmla="*/ 456882 h 456882"/>
              <a:gd name="connsiteX4" fmla="*/ 0 w 1647386"/>
              <a:gd name="connsiteY4" fmla="*/ 456882 h 456882"/>
              <a:gd name="connsiteX0" fmla="*/ 0 w 1670769"/>
              <a:gd name="connsiteY0" fmla="*/ 456882 h 456882"/>
              <a:gd name="connsiteX1" fmla="*/ 114221 w 1670769"/>
              <a:gd name="connsiteY1" fmla="*/ 0 h 456882"/>
              <a:gd name="connsiteX2" fmla="*/ 1533166 w 1670769"/>
              <a:gd name="connsiteY2" fmla="*/ 0 h 456882"/>
              <a:gd name="connsiteX3" fmla="*/ 1670769 w 1670769"/>
              <a:gd name="connsiteY3" fmla="*/ 290194 h 456882"/>
              <a:gd name="connsiteX4" fmla="*/ 1647386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533166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17441 w 1688210"/>
              <a:gd name="connsiteY0" fmla="*/ 456882 h 456882"/>
              <a:gd name="connsiteX1" fmla="*/ 2284 w 1688210"/>
              <a:gd name="connsiteY1" fmla="*/ 290197 h 456882"/>
              <a:gd name="connsiteX2" fmla="*/ 131662 w 1688210"/>
              <a:gd name="connsiteY2" fmla="*/ 0 h 456882"/>
              <a:gd name="connsiteX3" fmla="*/ 1404554 w 1688210"/>
              <a:gd name="connsiteY3" fmla="*/ 0 h 456882"/>
              <a:gd name="connsiteX4" fmla="*/ 1688210 w 1688210"/>
              <a:gd name="connsiteY4" fmla="*/ 290194 h 456882"/>
              <a:gd name="connsiteX5" fmla="*/ 1683874 w 1688210"/>
              <a:gd name="connsiteY5" fmla="*/ 456882 h 456882"/>
              <a:gd name="connsiteX6" fmla="*/ 17441 w 1688210"/>
              <a:gd name="connsiteY6" fmla="*/ 456882 h 456882"/>
              <a:gd name="connsiteX0" fmla="*/ 56 w 1689875"/>
              <a:gd name="connsiteY0" fmla="*/ 456882 h 456882"/>
              <a:gd name="connsiteX1" fmla="*/ 3949 w 1689875"/>
              <a:gd name="connsiteY1" fmla="*/ 290197 h 456882"/>
              <a:gd name="connsiteX2" fmla="*/ 133327 w 1689875"/>
              <a:gd name="connsiteY2" fmla="*/ 0 h 456882"/>
              <a:gd name="connsiteX3" fmla="*/ 1406219 w 1689875"/>
              <a:gd name="connsiteY3" fmla="*/ 0 h 456882"/>
              <a:gd name="connsiteX4" fmla="*/ 1689875 w 1689875"/>
              <a:gd name="connsiteY4" fmla="*/ 290194 h 456882"/>
              <a:gd name="connsiteX5" fmla="*/ 1685539 w 1689875"/>
              <a:gd name="connsiteY5" fmla="*/ 456882 h 456882"/>
              <a:gd name="connsiteX6" fmla="*/ 56 w 1689875"/>
              <a:gd name="connsiteY6" fmla="*/ 456882 h 456882"/>
              <a:gd name="connsiteX0" fmla="*/ 0 w 1689819"/>
              <a:gd name="connsiteY0" fmla="*/ 456882 h 456882"/>
              <a:gd name="connsiteX1" fmla="*/ 3893 w 1689819"/>
              <a:gd name="connsiteY1" fmla="*/ 290197 h 456882"/>
              <a:gd name="connsiteX2" fmla="*/ 133271 w 1689819"/>
              <a:gd name="connsiteY2" fmla="*/ 0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 name="connsiteX0" fmla="*/ 0 w 1689819"/>
              <a:gd name="connsiteY0" fmla="*/ 456882 h 456882"/>
              <a:gd name="connsiteX1" fmla="*/ 3893 w 1689819"/>
              <a:gd name="connsiteY1" fmla="*/ 290197 h 456882"/>
              <a:gd name="connsiteX2" fmla="*/ 133271 w 1689819"/>
              <a:gd name="connsiteY2" fmla="*/ 0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 name="connsiteX0" fmla="*/ 0 w 1689819"/>
              <a:gd name="connsiteY0" fmla="*/ 456882 h 456882"/>
              <a:gd name="connsiteX1" fmla="*/ 3893 w 1689819"/>
              <a:gd name="connsiteY1" fmla="*/ 290197 h 456882"/>
              <a:gd name="connsiteX2" fmla="*/ 133271 w 1689819"/>
              <a:gd name="connsiteY2" fmla="*/ 0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 name="connsiteX0" fmla="*/ 0 w 1689819"/>
              <a:gd name="connsiteY0" fmla="*/ 456882 h 456882"/>
              <a:gd name="connsiteX1" fmla="*/ 3893 w 1689819"/>
              <a:gd name="connsiteY1" fmla="*/ 290197 h 456882"/>
              <a:gd name="connsiteX2" fmla="*/ 282496 w 1689819"/>
              <a:gd name="connsiteY2" fmla="*/ 2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9819" h="456882">
                <a:moveTo>
                  <a:pt x="0" y="456882"/>
                </a:moveTo>
                <a:cubicBezTo>
                  <a:pt x="2356" y="332530"/>
                  <a:pt x="1537" y="389155"/>
                  <a:pt x="3893" y="290197"/>
                </a:cubicBezTo>
                <a:lnTo>
                  <a:pt x="282496" y="2"/>
                </a:lnTo>
                <a:lnTo>
                  <a:pt x="1406163" y="0"/>
                </a:lnTo>
                <a:cubicBezTo>
                  <a:pt x="1532458" y="123190"/>
                  <a:pt x="1563515" y="151129"/>
                  <a:pt x="1689819" y="290194"/>
                </a:cubicBezTo>
                <a:lnTo>
                  <a:pt x="1685483" y="456882"/>
                </a:lnTo>
                <a:lnTo>
                  <a:pt x="0" y="456882"/>
                </a:lnTo>
                <a:close/>
              </a:path>
            </a:pathLst>
          </a:cu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梯形 2"/>
          <p:cNvSpPr/>
          <p:nvPr/>
        </p:nvSpPr>
        <p:spPr>
          <a:xfrm rot="16200000">
            <a:off x="126004" y="5351830"/>
            <a:ext cx="1689819" cy="456882"/>
          </a:xfrm>
          <a:custGeom>
            <a:avLst/>
            <a:gdLst>
              <a:gd name="connsiteX0" fmla="*/ 0 w 1647386"/>
              <a:gd name="connsiteY0" fmla="*/ 456882 h 456882"/>
              <a:gd name="connsiteX1" fmla="*/ 114221 w 1647386"/>
              <a:gd name="connsiteY1" fmla="*/ 0 h 456882"/>
              <a:gd name="connsiteX2" fmla="*/ 1533166 w 1647386"/>
              <a:gd name="connsiteY2" fmla="*/ 0 h 456882"/>
              <a:gd name="connsiteX3" fmla="*/ 1647386 w 1647386"/>
              <a:gd name="connsiteY3" fmla="*/ 456882 h 456882"/>
              <a:gd name="connsiteX4" fmla="*/ 0 w 1647386"/>
              <a:gd name="connsiteY4" fmla="*/ 456882 h 456882"/>
              <a:gd name="connsiteX0" fmla="*/ 0 w 1670769"/>
              <a:gd name="connsiteY0" fmla="*/ 456882 h 456882"/>
              <a:gd name="connsiteX1" fmla="*/ 114221 w 1670769"/>
              <a:gd name="connsiteY1" fmla="*/ 0 h 456882"/>
              <a:gd name="connsiteX2" fmla="*/ 1533166 w 1670769"/>
              <a:gd name="connsiteY2" fmla="*/ 0 h 456882"/>
              <a:gd name="connsiteX3" fmla="*/ 1670769 w 1670769"/>
              <a:gd name="connsiteY3" fmla="*/ 290194 h 456882"/>
              <a:gd name="connsiteX4" fmla="*/ 1647386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533166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17441 w 1688210"/>
              <a:gd name="connsiteY0" fmla="*/ 456882 h 456882"/>
              <a:gd name="connsiteX1" fmla="*/ 2284 w 1688210"/>
              <a:gd name="connsiteY1" fmla="*/ 290197 h 456882"/>
              <a:gd name="connsiteX2" fmla="*/ 131662 w 1688210"/>
              <a:gd name="connsiteY2" fmla="*/ 0 h 456882"/>
              <a:gd name="connsiteX3" fmla="*/ 1404554 w 1688210"/>
              <a:gd name="connsiteY3" fmla="*/ 0 h 456882"/>
              <a:gd name="connsiteX4" fmla="*/ 1688210 w 1688210"/>
              <a:gd name="connsiteY4" fmla="*/ 290194 h 456882"/>
              <a:gd name="connsiteX5" fmla="*/ 1683874 w 1688210"/>
              <a:gd name="connsiteY5" fmla="*/ 456882 h 456882"/>
              <a:gd name="connsiteX6" fmla="*/ 17441 w 1688210"/>
              <a:gd name="connsiteY6" fmla="*/ 456882 h 456882"/>
              <a:gd name="connsiteX0" fmla="*/ 56 w 1689875"/>
              <a:gd name="connsiteY0" fmla="*/ 456882 h 456882"/>
              <a:gd name="connsiteX1" fmla="*/ 3949 w 1689875"/>
              <a:gd name="connsiteY1" fmla="*/ 290197 h 456882"/>
              <a:gd name="connsiteX2" fmla="*/ 133327 w 1689875"/>
              <a:gd name="connsiteY2" fmla="*/ 0 h 456882"/>
              <a:gd name="connsiteX3" fmla="*/ 1406219 w 1689875"/>
              <a:gd name="connsiteY3" fmla="*/ 0 h 456882"/>
              <a:gd name="connsiteX4" fmla="*/ 1689875 w 1689875"/>
              <a:gd name="connsiteY4" fmla="*/ 290194 h 456882"/>
              <a:gd name="connsiteX5" fmla="*/ 1685539 w 1689875"/>
              <a:gd name="connsiteY5" fmla="*/ 456882 h 456882"/>
              <a:gd name="connsiteX6" fmla="*/ 56 w 1689875"/>
              <a:gd name="connsiteY6" fmla="*/ 456882 h 456882"/>
              <a:gd name="connsiteX0" fmla="*/ 0 w 1689819"/>
              <a:gd name="connsiteY0" fmla="*/ 456882 h 456882"/>
              <a:gd name="connsiteX1" fmla="*/ 3893 w 1689819"/>
              <a:gd name="connsiteY1" fmla="*/ 290197 h 456882"/>
              <a:gd name="connsiteX2" fmla="*/ 133271 w 1689819"/>
              <a:gd name="connsiteY2" fmla="*/ 0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 name="connsiteX0" fmla="*/ 0 w 1689819"/>
              <a:gd name="connsiteY0" fmla="*/ 456882 h 456882"/>
              <a:gd name="connsiteX1" fmla="*/ 3893 w 1689819"/>
              <a:gd name="connsiteY1" fmla="*/ 290197 h 456882"/>
              <a:gd name="connsiteX2" fmla="*/ 133271 w 1689819"/>
              <a:gd name="connsiteY2" fmla="*/ 0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 name="connsiteX0" fmla="*/ 0 w 1689819"/>
              <a:gd name="connsiteY0" fmla="*/ 456882 h 456882"/>
              <a:gd name="connsiteX1" fmla="*/ 3893 w 1689819"/>
              <a:gd name="connsiteY1" fmla="*/ 290197 h 456882"/>
              <a:gd name="connsiteX2" fmla="*/ 133271 w 1689819"/>
              <a:gd name="connsiteY2" fmla="*/ 0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 name="connsiteX0" fmla="*/ 0 w 1689819"/>
              <a:gd name="connsiteY0" fmla="*/ 456882 h 456882"/>
              <a:gd name="connsiteX1" fmla="*/ 3893 w 1689819"/>
              <a:gd name="connsiteY1" fmla="*/ 290197 h 456882"/>
              <a:gd name="connsiteX2" fmla="*/ 282496 w 1689819"/>
              <a:gd name="connsiteY2" fmla="*/ 2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9819" h="456882">
                <a:moveTo>
                  <a:pt x="0" y="456882"/>
                </a:moveTo>
                <a:cubicBezTo>
                  <a:pt x="2356" y="332530"/>
                  <a:pt x="1537" y="389155"/>
                  <a:pt x="3893" y="290197"/>
                </a:cubicBezTo>
                <a:lnTo>
                  <a:pt x="282496" y="2"/>
                </a:lnTo>
                <a:lnTo>
                  <a:pt x="1406163" y="0"/>
                </a:lnTo>
                <a:cubicBezTo>
                  <a:pt x="1532458" y="123190"/>
                  <a:pt x="1563515" y="151129"/>
                  <a:pt x="1689819" y="290194"/>
                </a:cubicBezTo>
                <a:lnTo>
                  <a:pt x="1685483" y="456882"/>
                </a:lnTo>
                <a:lnTo>
                  <a:pt x="0" y="456882"/>
                </a:lnTo>
                <a:close/>
              </a:path>
            </a:pathLst>
          </a:cu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rot="16200000">
            <a:off x="131562" y="2410344"/>
            <a:ext cx="1689819" cy="456882"/>
          </a:xfrm>
          <a:custGeom>
            <a:avLst/>
            <a:gdLst>
              <a:gd name="connsiteX0" fmla="*/ 0 w 1647386"/>
              <a:gd name="connsiteY0" fmla="*/ 456882 h 456882"/>
              <a:gd name="connsiteX1" fmla="*/ 114221 w 1647386"/>
              <a:gd name="connsiteY1" fmla="*/ 0 h 456882"/>
              <a:gd name="connsiteX2" fmla="*/ 1533166 w 1647386"/>
              <a:gd name="connsiteY2" fmla="*/ 0 h 456882"/>
              <a:gd name="connsiteX3" fmla="*/ 1647386 w 1647386"/>
              <a:gd name="connsiteY3" fmla="*/ 456882 h 456882"/>
              <a:gd name="connsiteX4" fmla="*/ 0 w 1647386"/>
              <a:gd name="connsiteY4" fmla="*/ 456882 h 456882"/>
              <a:gd name="connsiteX0" fmla="*/ 0 w 1670769"/>
              <a:gd name="connsiteY0" fmla="*/ 456882 h 456882"/>
              <a:gd name="connsiteX1" fmla="*/ 114221 w 1670769"/>
              <a:gd name="connsiteY1" fmla="*/ 0 h 456882"/>
              <a:gd name="connsiteX2" fmla="*/ 1533166 w 1670769"/>
              <a:gd name="connsiteY2" fmla="*/ 0 h 456882"/>
              <a:gd name="connsiteX3" fmla="*/ 1670769 w 1670769"/>
              <a:gd name="connsiteY3" fmla="*/ 290194 h 456882"/>
              <a:gd name="connsiteX4" fmla="*/ 1647386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533166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0 w 1670769"/>
              <a:gd name="connsiteY0" fmla="*/ 456882 h 456882"/>
              <a:gd name="connsiteX1" fmla="*/ 114221 w 1670769"/>
              <a:gd name="connsiteY1" fmla="*/ 0 h 456882"/>
              <a:gd name="connsiteX2" fmla="*/ 1387113 w 1670769"/>
              <a:gd name="connsiteY2" fmla="*/ 0 h 456882"/>
              <a:gd name="connsiteX3" fmla="*/ 1670769 w 1670769"/>
              <a:gd name="connsiteY3" fmla="*/ 290194 h 456882"/>
              <a:gd name="connsiteX4" fmla="*/ 1666433 w 1670769"/>
              <a:gd name="connsiteY4" fmla="*/ 456882 h 456882"/>
              <a:gd name="connsiteX5" fmla="*/ 0 w 1670769"/>
              <a:gd name="connsiteY5" fmla="*/ 456882 h 456882"/>
              <a:gd name="connsiteX0" fmla="*/ 17441 w 1688210"/>
              <a:gd name="connsiteY0" fmla="*/ 456882 h 456882"/>
              <a:gd name="connsiteX1" fmla="*/ 2284 w 1688210"/>
              <a:gd name="connsiteY1" fmla="*/ 290197 h 456882"/>
              <a:gd name="connsiteX2" fmla="*/ 131662 w 1688210"/>
              <a:gd name="connsiteY2" fmla="*/ 0 h 456882"/>
              <a:gd name="connsiteX3" fmla="*/ 1404554 w 1688210"/>
              <a:gd name="connsiteY3" fmla="*/ 0 h 456882"/>
              <a:gd name="connsiteX4" fmla="*/ 1688210 w 1688210"/>
              <a:gd name="connsiteY4" fmla="*/ 290194 h 456882"/>
              <a:gd name="connsiteX5" fmla="*/ 1683874 w 1688210"/>
              <a:gd name="connsiteY5" fmla="*/ 456882 h 456882"/>
              <a:gd name="connsiteX6" fmla="*/ 17441 w 1688210"/>
              <a:gd name="connsiteY6" fmla="*/ 456882 h 456882"/>
              <a:gd name="connsiteX0" fmla="*/ 56 w 1689875"/>
              <a:gd name="connsiteY0" fmla="*/ 456882 h 456882"/>
              <a:gd name="connsiteX1" fmla="*/ 3949 w 1689875"/>
              <a:gd name="connsiteY1" fmla="*/ 290197 h 456882"/>
              <a:gd name="connsiteX2" fmla="*/ 133327 w 1689875"/>
              <a:gd name="connsiteY2" fmla="*/ 0 h 456882"/>
              <a:gd name="connsiteX3" fmla="*/ 1406219 w 1689875"/>
              <a:gd name="connsiteY3" fmla="*/ 0 h 456882"/>
              <a:gd name="connsiteX4" fmla="*/ 1689875 w 1689875"/>
              <a:gd name="connsiteY4" fmla="*/ 290194 h 456882"/>
              <a:gd name="connsiteX5" fmla="*/ 1685539 w 1689875"/>
              <a:gd name="connsiteY5" fmla="*/ 456882 h 456882"/>
              <a:gd name="connsiteX6" fmla="*/ 56 w 1689875"/>
              <a:gd name="connsiteY6" fmla="*/ 456882 h 456882"/>
              <a:gd name="connsiteX0" fmla="*/ 0 w 1689819"/>
              <a:gd name="connsiteY0" fmla="*/ 456882 h 456882"/>
              <a:gd name="connsiteX1" fmla="*/ 3893 w 1689819"/>
              <a:gd name="connsiteY1" fmla="*/ 290197 h 456882"/>
              <a:gd name="connsiteX2" fmla="*/ 133271 w 1689819"/>
              <a:gd name="connsiteY2" fmla="*/ 0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 name="connsiteX0" fmla="*/ 0 w 1689819"/>
              <a:gd name="connsiteY0" fmla="*/ 456882 h 456882"/>
              <a:gd name="connsiteX1" fmla="*/ 3893 w 1689819"/>
              <a:gd name="connsiteY1" fmla="*/ 290197 h 456882"/>
              <a:gd name="connsiteX2" fmla="*/ 133271 w 1689819"/>
              <a:gd name="connsiteY2" fmla="*/ 0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 name="connsiteX0" fmla="*/ 0 w 1689819"/>
              <a:gd name="connsiteY0" fmla="*/ 456882 h 456882"/>
              <a:gd name="connsiteX1" fmla="*/ 3893 w 1689819"/>
              <a:gd name="connsiteY1" fmla="*/ 290197 h 456882"/>
              <a:gd name="connsiteX2" fmla="*/ 133271 w 1689819"/>
              <a:gd name="connsiteY2" fmla="*/ 0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 name="connsiteX0" fmla="*/ 0 w 1689819"/>
              <a:gd name="connsiteY0" fmla="*/ 456882 h 456882"/>
              <a:gd name="connsiteX1" fmla="*/ 3893 w 1689819"/>
              <a:gd name="connsiteY1" fmla="*/ 290197 h 456882"/>
              <a:gd name="connsiteX2" fmla="*/ 282496 w 1689819"/>
              <a:gd name="connsiteY2" fmla="*/ 2 h 456882"/>
              <a:gd name="connsiteX3" fmla="*/ 1406163 w 1689819"/>
              <a:gd name="connsiteY3" fmla="*/ 0 h 456882"/>
              <a:gd name="connsiteX4" fmla="*/ 1689819 w 1689819"/>
              <a:gd name="connsiteY4" fmla="*/ 290194 h 456882"/>
              <a:gd name="connsiteX5" fmla="*/ 1685483 w 1689819"/>
              <a:gd name="connsiteY5" fmla="*/ 456882 h 456882"/>
              <a:gd name="connsiteX6" fmla="*/ 0 w 1689819"/>
              <a:gd name="connsiteY6" fmla="*/ 456882 h 456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9819" h="456882">
                <a:moveTo>
                  <a:pt x="0" y="456882"/>
                </a:moveTo>
                <a:cubicBezTo>
                  <a:pt x="2356" y="332530"/>
                  <a:pt x="1537" y="389155"/>
                  <a:pt x="3893" y="290197"/>
                </a:cubicBezTo>
                <a:lnTo>
                  <a:pt x="282496" y="2"/>
                </a:lnTo>
                <a:lnTo>
                  <a:pt x="1406163" y="0"/>
                </a:lnTo>
                <a:cubicBezTo>
                  <a:pt x="1532458" y="123190"/>
                  <a:pt x="1563515" y="151129"/>
                  <a:pt x="1689819" y="290194"/>
                </a:cubicBezTo>
                <a:lnTo>
                  <a:pt x="1685483" y="456882"/>
                </a:lnTo>
                <a:lnTo>
                  <a:pt x="0" y="456882"/>
                </a:lnTo>
                <a:close/>
              </a:path>
            </a:pathLst>
          </a:cu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Rectangle 5"/>
          <p:cNvSpPr>
            <a:spLocks noChangeArrowheads="1"/>
          </p:cNvSpPr>
          <p:nvPr/>
        </p:nvSpPr>
        <p:spPr bwMode="auto">
          <a:xfrm rot="5400000">
            <a:off x="5603384" y="2549392"/>
            <a:ext cx="1445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7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sp>
        <p:nvSpPr>
          <p:cNvPr id="328" name="Rectangle 5"/>
          <p:cNvSpPr>
            <a:spLocks noChangeArrowheads="1"/>
          </p:cNvSpPr>
          <p:nvPr/>
        </p:nvSpPr>
        <p:spPr bwMode="auto">
          <a:xfrm rot="5400000">
            <a:off x="5108410" y="2892824"/>
            <a:ext cx="1445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7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sp>
        <p:nvSpPr>
          <p:cNvPr id="327" name="Rectangle 5"/>
          <p:cNvSpPr>
            <a:spLocks noChangeArrowheads="1"/>
          </p:cNvSpPr>
          <p:nvPr/>
        </p:nvSpPr>
        <p:spPr bwMode="auto">
          <a:xfrm rot="5400000">
            <a:off x="5537665" y="4700064"/>
            <a:ext cx="1445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7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sp>
        <p:nvSpPr>
          <p:cNvPr id="325" name="Rectangle 5"/>
          <p:cNvSpPr>
            <a:spLocks noChangeArrowheads="1"/>
          </p:cNvSpPr>
          <p:nvPr/>
        </p:nvSpPr>
        <p:spPr bwMode="auto">
          <a:xfrm rot="5400000">
            <a:off x="5094857" y="5346473"/>
            <a:ext cx="1445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7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grpSp>
        <p:nvGrpSpPr>
          <p:cNvPr id="320" name="组合 319"/>
          <p:cNvGrpSpPr/>
          <p:nvPr/>
        </p:nvGrpSpPr>
        <p:grpSpPr>
          <a:xfrm rot="18900000">
            <a:off x="2822666" y="3095631"/>
            <a:ext cx="2440782" cy="2390775"/>
            <a:chOff x="5187949" y="2651125"/>
            <a:chExt cx="2440782" cy="2390775"/>
          </a:xfrm>
          <a:solidFill>
            <a:srgbClr val="FFFFFF">
              <a:alpha val="10000"/>
            </a:srgbClr>
          </a:solidFill>
        </p:grpSpPr>
        <p:sp>
          <p:nvSpPr>
            <p:cNvPr id="322" name="Freeform 475"/>
            <p:cNvSpPr>
              <a:spLocks/>
            </p:cNvSpPr>
            <p:nvPr/>
          </p:nvSpPr>
          <p:spPr bwMode="auto">
            <a:xfrm>
              <a:off x="6266656" y="2789235"/>
              <a:ext cx="1362075" cy="1952625"/>
            </a:xfrm>
            <a:custGeom>
              <a:avLst/>
              <a:gdLst>
                <a:gd name="T0" fmla="*/ 22 w 201"/>
                <a:gd name="T1" fmla="*/ 0 h 285"/>
                <a:gd name="T2" fmla="*/ 19 w 201"/>
                <a:gd name="T3" fmla="*/ 1 h 285"/>
                <a:gd name="T4" fmla="*/ 18 w 201"/>
                <a:gd name="T5" fmla="*/ 6 h 285"/>
                <a:gd name="T6" fmla="*/ 2 w 201"/>
                <a:gd name="T7" fmla="*/ 23 h 285"/>
                <a:gd name="T8" fmla="*/ 0 w 201"/>
                <a:gd name="T9" fmla="*/ 87 h 285"/>
                <a:gd name="T10" fmla="*/ 197 w 201"/>
                <a:gd name="T11" fmla="*/ 285 h 285"/>
                <a:gd name="T12" fmla="*/ 201 w 201"/>
                <a:gd name="T13" fmla="*/ 285 h 285"/>
                <a:gd name="T14" fmla="*/ 2 w 201"/>
                <a:gd name="T15" fmla="*/ 86 h 285"/>
                <a:gd name="T16" fmla="*/ 4 w 201"/>
                <a:gd name="T17" fmla="*/ 24 h 285"/>
                <a:gd name="T18" fmla="*/ 20 w 201"/>
                <a:gd name="T19" fmla="*/ 8 h 285"/>
                <a:gd name="T20" fmla="*/ 22 w 201"/>
                <a:gd name="T21" fmla="*/ 8 h 285"/>
                <a:gd name="T22" fmla="*/ 25 w 201"/>
                <a:gd name="T23" fmla="*/ 7 h 285"/>
                <a:gd name="T24" fmla="*/ 25 w 201"/>
                <a:gd name="T25" fmla="*/ 1 h 285"/>
                <a:gd name="T26" fmla="*/ 22 w 201"/>
                <a:gd name="T2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85">
                  <a:moveTo>
                    <a:pt x="22" y="0"/>
                  </a:moveTo>
                  <a:cubicBezTo>
                    <a:pt x="21" y="0"/>
                    <a:pt x="20" y="0"/>
                    <a:pt x="19" y="1"/>
                  </a:cubicBezTo>
                  <a:cubicBezTo>
                    <a:pt x="18" y="2"/>
                    <a:pt x="18" y="4"/>
                    <a:pt x="18" y="6"/>
                  </a:cubicBezTo>
                  <a:cubicBezTo>
                    <a:pt x="2" y="23"/>
                    <a:pt x="2" y="23"/>
                    <a:pt x="2" y="23"/>
                  </a:cubicBezTo>
                  <a:cubicBezTo>
                    <a:pt x="0" y="87"/>
                    <a:pt x="0" y="87"/>
                    <a:pt x="0" y="87"/>
                  </a:cubicBezTo>
                  <a:cubicBezTo>
                    <a:pt x="197" y="285"/>
                    <a:pt x="197" y="285"/>
                    <a:pt x="197" y="285"/>
                  </a:cubicBezTo>
                  <a:cubicBezTo>
                    <a:pt x="201" y="285"/>
                    <a:pt x="201" y="285"/>
                    <a:pt x="201" y="285"/>
                  </a:cubicBezTo>
                  <a:cubicBezTo>
                    <a:pt x="2" y="86"/>
                    <a:pt x="2" y="86"/>
                    <a:pt x="2" y="86"/>
                  </a:cubicBezTo>
                  <a:cubicBezTo>
                    <a:pt x="4" y="24"/>
                    <a:pt x="4" y="24"/>
                    <a:pt x="4" y="24"/>
                  </a:cubicBezTo>
                  <a:cubicBezTo>
                    <a:pt x="20" y="8"/>
                    <a:pt x="20" y="8"/>
                    <a:pt x="20" y="8"/>
                  </a:cubicBezTo>
                  <a:cubicBezTo>
                    <a:pt x="21" y="8"/>
                    <a:pt x="22" y="8"/>
                    <a:pt x="22" y="8"/>
                  </a:cubicBezTo>
                  <a:cubicBezTo>
                    <a:pt x="23" y="8"/>
                    <a:pt x="24" y="8"/>
                    <a:pt x="25" y="7"/>
                  </a:cubicBezTo>
                  <a:cubicBezTo>
                    <a:pt x="27" y="5"/>
                    <a:pt x="27" y="3"/>
                    <a:pt x="25" y="1"/>
                  </a:cubicBezTo>
                  <a:cubicBezTo>
                    <a:pt x="24" y="0"/>
                    <a:pt x="23" y="0"/>
                    <a:pt x="2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23" name="Freeform 489"/>
            <p:cNvSpPr>
              <a:spLocks/>
            </p:cNvSpPr>
            <p:nvPr/>
          </p:nvSpPr>
          <p:spPr bwMode="auto">
            <a:xfrm>
              <a:off x="5187949" y="2651125"/>
              <a:ext cx="2222500" cy="2390775"/>
            </a:xfrm>
            <a:custGeom>
              <a:avLst/>
              <a:gdLst>
                <a:gd name="T0" fmla="*/ 5 w 328"/>
                <a:gd name="T1" fmla="*/ 0 h 349"/>
                <a:gd name="T2" fmla="*/ 2 w 328"/>
                <a:gd name="T3" fmla="*/ 1 h 349"/>
                <a:gd name="T4" fmla="*/ 2 w 328"/>
                <a:gd name="T5" fmla="*/ 7 h 349"/>
                <a:gd name="T6" fmla="*/ 5 w 328"/>
                <a:gd name="T7" fmla="*/ 8 h 349"/>
                <a:gd name="T8" fmla="*/ 6 w 328"/>
                <a:gd name="T9" fmla="*/ 8 h 349"/>
                <a:gd name="T10" fmla="*/ 324 w 328"/>
                <a:gd name="T11" fmla="*/ 326 h 349"/>
                <a:gd name="T12" fmla="*/ 301 w 328"/>
                <a:gd name="T13" fmla="*/ 349 h 349"/>
                <a:gd name="T14" fmla="*/ 305 w 328"/>
                <a:gd name="T15" fmla="*/ 349 h 349"/>
                <a:gd name="T16" fmla="*/ 328 w 328"/>
                <a:gd name="T17" fmla="*/ 326 h 349"/>
                <a:gd name="T18" fmla="*/ 8 w 328"/>
                <a:gd name="T19" fmla="*/ 6 h 349"/>
                <a:gd name="T20" fmla="*/ 8 w 328"/>
                <a:gd name="T21" fmla="*/ 1 h 349"/>
                <a:gd name="T22" fmla="*/ 5 w 328"/>
                <a:gd name="T23"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349">
                  <a:moveTo>
                    <a:pt x="5" y="0"/>
                  </a:moveTo>
                  <a:cubicBezTo>
                    <a:pt x="4" y="0"/>
                    <a:pt x="2" y="0"/>
                    <a:pt x="2" y="1"/>
                  </a:cubicBezTo>
                  <a:cubicBezTo>
                    <a:pt x="0" y="3"/>
                    <a:pt x="0" y="5"/>
                    <a:pt x="2" y="7"/>
                  </a:cubicBezTo>
                  <a:cubicBezTo>
                    <a:pt x="2" y="8"/>
                    <a:pt x="4" y="8"/>
                    <a:pt x="5" y="8"/>
                  </a:cubicBezTo>
                  <a:cubicBezTo>
                    <a:pt x="5" y="8"/>
                    <a:pt x="6" y="8"/>
                    <a:pt x="6" y="8"/>
                  </a:cubicBezTo>
                  <a:cubicBezTo>
                    <a:pt x="324" y="326"/>
                    <a:pt x="324" y="326"/>
                    <a:pt x="324" y="326"/>
                  </a:cubicBezTo>
                  <a:cubicBezTo>
                    <a:pt x="301" y="349"/>
                    <a:pt x="301" y="349"/>
                    <a:pt x="301" y="349"/>
                  </a:cubicBezTo>
                  <a:cubicBezTo>
                    <a:pt x="305" y="349"/>
                    <a:pt x="305" y="349"/>
                    <a:pt x="305" y="349"/>
                  </a:cubicBezTo>
                  <a:cubicBezTo>
                    <a:pt x="328" y="326"/>
                    <a:pt x="328" y="326"/>
                    <a:pt x="328" y="326"/>
                  </a:cubicBezTo>
                  <a:cubicBezTo>
                    <a:pt x="8" y="6"/>
                    <a:pt x="8" y="6"/>
                    <a:pt x="8" y="6"/>
                  </a:cubicBezTo>
                  <a:cubicBezTo>
                    <a:pt x="9" y="4"/>
                    <a:pt x="9" y="2"/>
                    <a:pt x="8" y="1"/>
                  </a:cubicBezTo>
                  <a:cubicBezTo>
                    <a:pt x="7" y="0"/>
                    <a:pt x="6" y="0"/>
                    <a:pt x="5"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华文细黑" panose="02010600040101010101" pitchFamily="2" charset="-122"/>
                <a:ea typeface="华文细黑" panose="02010600040101010101" pitchFamily="2" charset="-122"/>
              </a:endParaRPr>
            </a:p>
          </p:txBody>
        </p:sp>
      </p:grpSp>
      <p:sp>
        <p:nvSpPr>
          <p:cNvPr id="275" name="任意多边形 274"/>
          <p:cNvSpPr/>
          <p:nvPr/>
        </p:nvSpPr>
        <p:spPr>
          <a:xfrm rot="5400000">
            <a:off x="5257865" y="3152515"/>
            <a:ext cx="1678483" cy="1737764"/>
          </a:xfrm>
          <a:custGeom>
            <a:avLst/>
            <a:gdLst>
              <a:gd name="connsiteX0" fmla="*/ 0 w 1678483"/>
              <a:gd name="connsiteY0" fmla="*/ 868882 h 1737764"/>
              <a:gd name="connsiteX1" fmla="*/ 0 w 1678483"/>
              <a:gd name="connsiteY1" fmla="*/ 434441 h 1737764"/>
              <a:gd name="connsiteX2" fmla="*/ 434441 w 1678483"/>
              <a:gd name="connsiteY2" fmla="*/ 0 h 1737764"/>
              <a:gd name="connsiteX3" fmla="*/ 1242661 w 1678483"/>
              <a:gd name="connsiteY3" fmla="*/ 0 h 1737764"/>
              <a:gd name="connsiteX4" fmla="*/ 1677102 w 1678483"/>
              <a:gd name="connsiteY4" fmla="*/ 434441 h 1737764"/>
              <a:gd name="connsiteX5" fmla="*/ 1677102 w 1678483"/>
              <a:gd name="connsiteY5" fmla="*/ 868882 h 1737764"/>
              <a:gd name="connsiteX6" fmla="*/ 1678483 w 1678483"/>
              <a:gd name="connsiteY6" fmla="*/ 868882 h 1737764"/>
              <a:gd name="connsiteX7" fmla="*/ 1678483 w 1678483"/>
              <a:gd name="connsiteY7" fmla="*/ 1303323 h 1737764"/>
              <a:gd name="connsiteX8" fmla="*/ 1244042 w 1678483"/>
              <a:gd name="connsiteY8" fmla="*/ 1737764 h 1737764"/>
              <a:gd name="connsiteX9" fmla="*/ 435822 w 1678483"/>
              <a:gd name="connsiteY9" fmla="*/ 1737764 h 1737764"/>
              <a:gd name="connsiteX10" fmla="*/ 1381 w 1678483"/>
              <a:gd name="connsiteY10" fmla="*/ 1303323 h 1737764"/>
              <a:gd name="connsiteX11" fmla="*/ 1381 w 1678483"/>
              <a:gd name="connsiteY11" fmla="*/ 868882 h 173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8483" h="1737764">
                <a:moveTo>
                  <a:pt x="0" y="868882"/>
                </a:moveTo>
                <a:lnTo>
                  <a:pt x="0" y="434441"/>
                </a:lnTo>
                <a:lnTo>
                  <a:pt x="434441" y="0"/>
                </a:lnTo>
                <a:lnTo>
                  <a:pt x="1242661" y="0"/>
                </a:lnTo>
                <a:lnTo>
                  <a:pt x="1677102" y="434441"/>
                </a:lnTo>
                <a:lnTo>
                  <a:pt x="1677102" y="868882"/>
                </a:lnTo>
                <a:lnTo>
                  <a:pt x="1678483" y="868882"/>
                </a:lnTo>
                <a:lnTo>
                  <a:pt x="1678483" y="1303323"/>
                </a:lnTo>
                <a:lnTo>
                  <a:pt x="1244042" y="1737764"/>
                </a:lnTo>
                <a:lnTo>
                  <a:pt x="435822" y="1737764"/>
                </a:lnTo>
                <a:lnTo>
                  <a:pt x="1381" y="1303323"/>
                </a:lnTo>
                <a:lnTo>
                  <a:pt x="1381" y="86888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pic>
        <p:nvPicPr>
          <p:cNvPr id="276" name="图片 275"/>
          <p:cNvPicPr>
            <a:picLocks noChangeAspect="1"/>
          </p:cNvPicPr>
          <p:nvPr/>
        </p:nvPicPr>
        <p:blipFill>
          <a:blip r:embed="rId3"/>
          <a:srcRect l="1238" t="43100" r="20669" b="4559"/>
          <a:stretch>
            <a:fillRect/>
          </a:stretch>
        </p:blipFill>
        <p:spPr>
          <a:xfrm>
            <a:off x="5228224" y="3182156"/>
            <a:ext cx="1737764" cy="1678483"/>
          </a:xfrm>
          <a:custGeom>
            <a:avLst/>
            <a:gdLst>
              <a:gd name="connsiteX0" fmla="*/ 868882 w 1737764"/>
              <a:gd name="connsiteY0" fmla="*/ 0 h 1678483"/>
              <a:gd name="connsiteX1" fmla="*/ 1303323 w 1737764"/>
              <a:gd name="connsiteY1" fmla="*/ 0 h 1678483"/>
              <a:gd name="connsiteX2" fmla="*/ 1737764 w 1737764"/>
              <a:gd name="connsiteY2" fmla="*/ 434441 h 1678483"/>
              <a:gd name="connsiteX3" fmla="*/ 1737764 w 1737764"/>
              <a:gd name="connsiteY3" fmla="*/ 1242661 h 1678483"/>
              <a:gd name="connsiteX4" fmla="*/ 1303323 w 1737764"/>
              <a:gd name="connsiteY4" fmla="*/ 1677102 h 1678483"/>
              <a:gd name="connsiteX5" fmla="*/ 868882 w 1737764"/>
              <a:gd name="connsiteY5" fmla="*/ 1677102 h 1678483"/>
              <a:gd name="connsiteX6" fmla="*/ 868882 w 1737764"/>
              <a:gd name="connsiteY6" fmla="*/ 1678483 h 1678483"/>
              <a:gd name="connsiteX7" fmla="*/ 434441 w 1737764"/>
              <a:gd name="connsiteY7" fmla="*/ 1678483 h 1678483"/>
              <a:gd name="connsiteX8" fmla="*/ 0 w 1737764"/>
              <a:gd name="connsiteY8" fmla="*/ 1244042 h 1678483"/>
              <a:gd name="connsiteX9" fmla="*/ 0 w 1737764"/>
              <a:gd name="connsiteY9" fmla="*/ 435822 h 1678483"/>
              <a:gd name="connsiteX10" fmla="*/ 434441 w 1737764"/>
              <a:gd name="connsiteY10" fmla="*/ 1381 h 1678483"/>
              <a:gd name="connsiteX11" fmla="*/ 868882 w 1737764"/>
              <a:gd name="connsiteY11" fmla="*/ 1381 h 167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37764" h="1678483">
                <a:moveTo>
                  <a:pt x="868882" y="0"/>
                </a:moveTo>
                <a:lnTo>
                  <a:pt x="1303323" y="0"/>
                </a:lnTo>
                <a:lnTo>
                  <a:pt x="1737764" y="434441"/>
                </a:lnTo>
                <a:lnTo>
                  <a:pt x="1737764" y="1242661"/>
                </a:lnTo>
                <a:lnTo>
                  <a:pt x="1303323" y="1677102"/>
                </a:lnTo>
                <a:lnTo>
                  <a:pt x="868882" y="1677102"/>
                </a:lnTo>
                <a:lnTo>
                  <a:pt x="868882" y="1678483"/>
                </a:lnTo>
                <a:lnTo>
                  <a:pt x="434441" y="1678483"/>
                </a:lnTo>
                <a:lnTo>
                  <a:pt x="0" y="1244042"/>
                </a:lnTo>
                <a:lnTo>
                  <a:pt x="0" y="435822"/>
                </a:lnTo>
                <a:lnTo>
                  <a:pt x="434441" y="1381"/>
                </a:lnTo>
                <a:lnTo>
                  <a:pt x="868882" y="1381"/>
                </a:lnTo>
                <a:close/>
              </a:path>
            </a:pathLst>
          </a:custGeom>
        </p:spPr>
      </p:pic>
      <p:sp>
        <p:nvSpPr>
          <p:cNvPr id="364" name="任意多边形 363"/>
          <p:cNvSpPr/>
          <p:nvPr/>
        </p:nvSpPr>
        <p:spPr>
          <a:xfrm rot="16200000">
            <a:off x="2124764" y="413192"/>
            <a:ext cx="1690747" cy="4444212"/>
          </a:xfrm>
          <a:custGeom>
            <a:avLst/>
            <a:gdLst>
              <a:gd name="connsiteX0" fmla="*/ 126852 w 1690747"/>
              <a:gd name="connsiteY0" fmla="*/ 3083641 h 4444212"/>
              <a:gd name="connsiteX1" fmla="*/ 6253 w 1690747"/>
              <a:gd name="connsiteY1" fmla="*/ 2989698 h 4444212"/>
              <a:gd name="connsiteX2" fmla="*/ 6252 w 1690747"/>
              <a:gd name="connsiteY2" fmla="*/ 4118568 h 4444212"/>
              <a:gd name="connsiteX3" fmla="*/ 126852 w 1690747"/>
              <a:gd name="connsiteY3" fmla="*/ 4024625 h 4444212"/>
              <a:gd name="connsiteX4" fmla="*/ 1690747 w 1690747"/>
              <a:gd name="connsiteY4" fmla="*/ 2222106 h 4444212"/>
              <a:gd name="connsiteX5" fmla="*/ 1690747 w 1690747"/>
              <a:gd name="connsiteY5" fmla="*/ 4162647 h 4444212"/>
              <a:gd name="connsiteX6" fmla="*/ 1409182 w 1690747"/>
              <a:gd name="connsiteY6" fmla="*/ 4444212 h 4444212"/>
              <a:gd name="connsiteX7" fmla="*/ 282958 w 1690747"/>
              <a:gd name="connsiteY7" fmla="*/ 4444212 h 4444212"/>
              <a:gd name="connsiteX8" fmla="*/ 1393 w 1690747"/>
              <a:gd name="connsiteY8" fmla="*/ 4162647 h 4444212"/>
              <a:gd name="connsiteX9" fmla="*/ 1393 w 1690747"/>
              <a:gd name="connsiteY9" fmla="*/ 2222106 h 4444212"/>
              <a:gd name="connsiteX10" fmla="*/ 0 w 1690747"/>
              <a:gd name="connsiteY10" fmla="*/ 2222106 h 4444212"/>
              <a:gd name="connsiteX11" fmla="*/ 0 w 1690747"/>
              <a:gd name="connsiteY11" fmla="*/ 281565 h 4444212"/>
              <a:gd name="connsiteX12" fmla="*/ 281565 w 1690747"/>
              <a:gd name="connsiteY12" fmla="*/ 0 h 4444212"/>
              <a:gd name="connsiteX13" fmla="*/ 1407789 w 1690747"/>
              <a:gd name="connsiteY13" fmla="*/ 0 h 4444212"/>
              <a:gd name="connsiteX14" fmla="*/ 1689354 w 1690747"/>
              <a:gd name="connsiteY14" fmla="*/ 281565 h 4444212"/>
              <a:gd name="connsiteX15" fmla="*/ 1689354 w 1690747"/>
              <a:gd name="connsiteY15" fmla="*/ 2222106 h 4444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90747" h="4444212">
                <a:moveTo>
                  <a:pt x="126852" y="3083641"/>
                </a:moveTo>
                <a:lnTo>
                  <a:pt x="6253" y="2989698"/>
                </a:lnTo>
                <a:lnTo>
                  <a:pt x="6252" y="4118568"/>
                </a:lnTo>
                <a:lnTo>
                  <a:pt x="126852" y="4024625"/>
                </a:lnTo>
                <a:close/>
                <a:moveTo>
                  <a:pt x="1690747" y="2222106"/>
                </a:moveTo>
                <a:lnTo>
                  <a:pt x="1690747" y="4162647"/>
                </a:lnTo>
                <a:lnTo>
                  <a:pt x="1409182" y="4444212"/>
                </a:lnTo>
                <a:lnTo>
                  <a:pt x="282958" y="4444212"/>
                </a:lnTo>
                <a:lnTo>
                  <a:pt x="1393" y="4162647"/>
                </a:lnTo>
                <a:lnTo>
                  <a:pt x="1393" y="2222106"/>
                </a:lnTo>
                <a:lnTo>
                  <a:pt x="0" y="2222106"/>
                </a:lnTo>
                <a:lnTo>
                  <a:pt x="0" y="281565"/>
                </a:lnTo>
                <a:lnTo>
                  <a:pt x="281565" y="0"/>
                </a:lnTo>
                <a:lnTo>
                  <a:pt x="1407789" y="0"/>
                </a:lnTo>
                <a:lnTo>
                  <a:pt x="1689354" y="281565"/>
                </a:lnTo>
                <a:lnTo>
                  <a:pt x="1689354" y="2222106"/>
                </a:lnTo>
                <a:close/>
              </a:path>
            </a:pathLst>
          </a:cu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21" name="Freeform 11"/>
          <p:cNvSpPr>
            <a:spLocks/>
          </p:cNvSpPr>
          <p:nvPr/>
        </p:nvSpPr>
        <p:spPr bwMode="auto">
          <a:xfrm rot="5400000">
            <a:off x="3089429"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Freeform 12"/>
          <p:cNvSpPr>
            <a:spLocks/>
          </p:cNvSpPr>
          <p:nvPr/>
        </p:nvSpPr>
        <p:spPr bwMode="auto">
          <a:xfrm rot="5400000">
            <a:off x="3337508"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23" name="Freeform 13"/>
          <p:cNvSpPr>
            <a:spLocks/>
          </p:cNvSpPr>
          <p:nvPr/>
        </p:nvSpPr>
        <p:spPr bwMode="auto">
          <a:xfrm rot="5400000">
            <a:off x="3582212"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Freeform 11"/>
          <p:cNvSpPr>
            <a:spLocks/>
          </p:cNvSpPr>
          <p:nvPr/>
        </p:nvSpPr>
        <p:spPr bwMode="auto">
          <a:xfrm rot="5400000">
            <a:off x="2346477"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Freeform 12"/>
          <p:cNvSpPr>
            <a:spLocks/>
          </p:cNvSpPr>
          <p:nvPr/>
        </p:nvSpPr>
        <p:spPr bwMode="auto">
          <a:xfrm rot="5400000">
            <a:off x="2594556"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20" name="Freeform 13"/>
          <p:cNvSpPr>
            <a:spLocks/>
          </p:cNvSpPr>
          <p:nvPr/>
        </p:nvSpPr>
        <p:spPr bwMode="auto">
          <a:xfrm rot="5400000">
            <a:off x="2839260"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11"/>
          <p:cNvSpPr>
            <a:spLocks/>
          </p:cNvSpPr>
          <p:nvPr/>
        </p:nvSpPr>
        <p:spPr bwMode="auto">
          <a:xfrm rot="5400000">
            <a:off x="1603525"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Freeform 12"/>
          <p:cNvSpPr>
            <a:spLocks/>
          </p:cNvSpPr>
          <p:nvPr/>
        </p:nvSpPr>
        <p:spPr bwMode="auto">
          <a:xfrm rot="5400000">
            <a:off x="1851604"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17" name="Freeform 13"/>
          <p:cNvSpPr>
            <a:spLocks/>
          </p:cNvSpPr>
          <p:nvPr/>
        </p:nvSpPr>
        <p:spPr bwMode="auto">
          <a:xfrm rot="5400000">
            <a:off x="2096308"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11"/>
          <p:cNvSpPr>
            <a:spLocks/>
          </p:cNvSpPr>
          <p:nvPr/>
        </p:nvSpPr>
        <p:spPr bwMode="auto">
          <a:xfrm rot="5400000">
            <a:off x="867323"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12"/>
          <p:cNvSpPr>
            <a:spLocks/>
          </p:cNvSpPr>
          <p:nvPr/>
        </p:nvSpPr>
        <p:spPr bwMode="auto">
          <a:xfrm rot="5400000">
            <a:off x="1115402"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14" name="Freeform 13"/>
          <p:cNvSpPr>
            <a:spLocks/>
          </p:cNvSpPr>
          <p:nvPr/>
        </p:nvSpPr>
        <p:spPr bwMode="auto">
          <a:xfrm rot="5400000">
            <a:off x="1360106"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11"/>
          <p:cNvSpPr>
            <a:spLocks/>
          </p:cNvSpPr>
          <p:nvPr/>
        </p:nvSpPr>
        <p:spPr bwMode="auto">
          <a:xfrm rot="5400000">
            <a:off x="124371"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Freeform 12"/>
          <p:cNvSpPr>
            <a:spLocks/>
          </p:cNvSpPr>
          <p:nvPr/>
        </p:nvSpPr>
        <p:spPr bwMode="auto">
          <a:xfrm rot="5400000">
            <a:off x="372450"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11" name="Freeform 13"/>
          <p:cNvSpPr>
            <a:spLocks/>
          </p:cNvSpPr>
          <p:nvPr/>
        </p:nvSpPr>
        <p:spPr bwMode="auto">
          <a:xfrm rot="5400000">
            <a:off x="617154"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 name="Freeform 11"/>
          <p:cNvSpPr>
            <a:spLocks/>
          </p:cNvSpPr>
          <p:nvPr/>
        </p:nvSpPr>
        <p:spPr bwMode="auto">
          <a:xfrm rot="16200000">
            <a:off x="8564866"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 name="Freeform 12"/>
          <p:cNvSpPr>
            <a:spLocks/>
          </p:cNvSpPr>
          <p:nvPr/>
        </p:nvSpPr>
        <p:spPr bwMode="auto">
          <a:xfrm rot="16200000">
            <a:off x="8316787"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48" name="Freeform 13"/>
          <p:cNvSpPr>
            <a:spLocks/>
          </p:cNvSpPr>
          <p:nvPr/>
        </p:nvSpPr>
        <p:spPr bwMode="auto">
          <a:xfrm rot="16200000">
            <a:off x="8072083"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 name="Freeform 11"/>
          <p:cNvSpPr>
            <a:spLocks/>
          </p:cNvSpPr>
          <p:nvPr/>
        </p:nvSpPr>
        <p:spPr bwMode="auto">
          <a:xfrm rot="16200000">
            <a:off x="9307818"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12"/>
          <p:cNvSpPr>
            <a:spLocks/>
          </p:cNvSpPr>
          <p:nvPr/>
        </p:nvSpPr>
        <p:spPr bwMode="auto">
          <a:xfrm rot="16200000">
            <a:off x="9059739"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45" name="Freeform 13"/>
          <p:cNvSpPr>
            <a:spLocks/>
          </p:cNvSpPr>
          <p:nvPr/>
        </p:nvSpPr>
        <p:spPr bwMode="auto">
          <a:xfrm rot="16200000">
            <a:off x="8815035"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 name="Freeform 11"/>
          <p:cNvSpPr>
            <a:spLocks/>
          </p:cNvSpPr>
          <p:nvPr/>
        </p:nvSpPr>
        <p:spPr bwMode="auto">
          <a:xfrm rot="16200000">
            <a:off x="10050770"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 name="Freeform 12"/>
          <p:cNvSpPr>
            <a:spLocks/>
          </p:cNvSpPr>
          <p:nvPr/>
        </p:nvSpPr>
        <p:spPr bwMode="auto">
          <a:xfrm rot="16200000">
            <a:off x="9802691"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42" name="Freeform 13"/>
          <p:cNvSpPr>
            <a:spLocks/>
          </p:cNvSpPr>
          <p:nvPr/>
        </p:nvSpPr>
        <p:spPr bwMode="auto">
          <a:xfrm rot="16200000">
            <a:off x="9557987"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 name="Freeform 11"/>
          <p:cNvSpPr>
            <a:spLocks/>
          </p:cNvSpPr>
          <p:nvPr/>
        </p:nvSpPr>
        <p:spPr bwMode="auto">
          <a:xfrm rot="16200000">
            <a:off x="10786972"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Freeform 12"/>
          <p:cNvSpPr>
            <a:spLocks/>
          </p:cNvSpPr>
          <p:nvPr/>
        </p:nvSpPr>
        <p:spPr bwMode="auto">
          <a:xfrm rot="16200000">
            <a:off x="10538893"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9" name="Freeform 13"/>
          <p:cNvSpPr>
            <a:spLocks/>
          </p:cNvSpPr>
          <p:nvPr/>
        </p:nvSpPr>
        <p:spPr bwMode="auto">
          <a:xfrm rot="16200000">
            <a:off x="10294189"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 name="Freeform 11"/>
          <p:cNvSpPr>
            <a:spLocks/>
          </p:cNvSpPr>
          <p:nvPr/>
        </p:nvSpPr>
        <p:spPr bwMode="auto">
          <a:xfrm rot="16200000">
            <a:off x="11529924"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 name="Freeform 12"/>
          <p:cNvSpPr>
            <a:spLocks/>
          </p:cNvSpPr>
          <p:nvPr/>
        </p:nvSpPr>
        <p:spPr bwMode="auto">
          <a:xfrm rot="16200000">
            <a:off x="11281845"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6" name="Freeform 13"/>
          <p:cNvSpPr>
            <a:spLocks/>
          </p:cNvSpPr>
          <p:nvPr/>
        </p:nvSpPr>
        <p:spPr bwMode="auto">
          <a:xfrm rot="16200000">
            <a:off x="11037141"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文本框 51"/>
          <p:cNvSpPr txBox="1"/>
          <p:nvPr/>
        </p:nvSpPr>
        <p:spPr>
          <a:xfrm>
            <a:off x="4362513" y="371777"/>
            <a:ext cx="2954655" cy="646331"/>
          </a:xfrm>
          <a:prstGeom prst="rect">
            <a:avLst/>
          </a:prstGeom>
          <a:noFill/>
        </p:spPr>
        <p:txBody>
          <a:bodyPr wrap="none" rtlCol="0">
            <a:spAutoFit/>
          </a:bodyPr>
          <a:lstStyle/>
          <a:p>
            <a:r>
              <a:rPr lang="zh-CN" altLang="en-US" sz="3600" dirty="0">
                <a:solidFill>
                  <a:schemeClr val="bg1"/>
                </a:solidFill>
              </a:rPr>
              <a:t>点击输入标题</a:t>
            </a:r>
          </a:p>
        </p:txBody>
      </p:sp>
      <p:grpSp>
        <p:nvGrpSpPr>
          <p:cNvPr id="107" name="组合 106"/>
          <p:cNvGrpSpPr/>
          <p:nvPr/>
        </p:nvGrpSpPr>
        <p:grpSpPr>
          <a:xfrm>
            <a:off x="3797587" y="1018108"/>
            <a:ext cx="4573203" cy="227361"/>
            <a:chOff x="292100" y="238562"/>
            <a:chExt cx="4573203" cy="227361"/>
          </a:xfrm>
        </p:grpSpPr>
        <p:grpSp>
          <p:nvGrpSpPr>
            <p:cNvPr id="53" name="组合 52"/>
            <p:cNvGrpSpPr/>
            <p:nvPr/>
          </p:nvGrpSpPr>
          <p:grpSpPr>
            <a:xfrm rot="10800000" flipV="1">
              <a:off x="1429524" y="238562"/>
              <a:ext cx="2188565" cy="227361"/>
              <a:chOff x="2852738" y="1754188"/>
              <a:chExt cx="9117012" cy="1565275"/>
            </a:xfrm>
            <a:solidFill>
              <a:srgbClr val="00B4EB"/>
            </a:solidFill>
          </p:grpSpPr>
          <p:sp>
            <p:nvSpPr>
              <p:cNvPr id="54" name="Rectangle 9"/>
              <p:cNvSpPr>
                <a:spLocks noChangeArrowheads="1"/>
              </p:cNvSpPr>
              <p:nvPr/>
            </p:nvSpPr>
            <p:spPr bwMode="auto">
              <a:xfrm>
                <a:off x="8283575" y="2538413"/>
                <a:ext cx="1939925"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10"/>
              <p:cNvSpPr>
                <a:spLocks noChangeArrowheads="1"/>
              </p:cNvSpPr>
              <p:nvPr/>
            </p:nvSpPr>
            <p:spPr bwMode="auto">
              <a:xfrm>
                <a:off x="6159500" y="2811463"/>
                <a:ext cx="19399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11"/>
              <p:cNvSpPr>
                <a:spLocks noChangeArrowheads="1"/>
              </p:cNvSpPr>
              <p:nvPr/>
            </p:nvSpPr>
            <p:spPr bwMode="auto">
              <a:xfrm>
                <a:off x="2852738" y="2811463"/>
                <a:ext cx="30194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2"/>
              <p:cNvSpPr>
                <a:spLocks/>
              </p:cNvSpPr>
              <p:nvPr/>
            </p:nvSpPr>
            <p:spPr bwMode="auto">
              <a:xfrm>
                <a:off x="7974013" y="2538413"/>
                <a:ext cx="434975" cy="314325"/>
              </a:xfrm>
              <a:custGeom>
                <a:avLst/>
                <a:gdLst>
                  <a:gd name="T0" fmla="*/ 0 w 274"/>
                  <a:gd name="T1" fmla="*/ 198 h 198"/>
                  <a:gd name="T2" fmla="*/ 195 w 274"/>
                  <a:gd name="T3" fmla="*/ 0 h 198"/>
                  <a:gd name="T4" fmla="*/ 274 w 274"/>
                  <a:gd name="T5" fmla="*/ 0 h 198"/>
                  <a:gd name="T6" fmla="*/ 79 w 274"/>
                  <a:gd name="T7" fmla="*/ 198 h 198"/>
                  <a:gd name="T8" fmla="*/ 0 w 274"/>
                  <a:gd name="T9" fmla="*/ 198 h 198"/>
                </a:gdLst>
                <a:ahLst/>
                <a:cxnLst>
                  <a:cxn ang="0">
                    <a:pos x="T0" y="T1"/>
                  </a:cxn>
                  <a:cxn ang="0">
                    <a:pos x="T2" y="T3"/>
                  </a:cxn>
                  <a:cxn ang="0">
                    <a:pos x="T4" y="T5"/>
                  </a:cxn>
                  <a:cxn ang="0">
                    <a:pos x="T6" y="T7"/>
                  </a:cxn>
                  <a:cxn ang="0">
                    <a:pos x="T8" y="T9"/>
                  </a:cxn>
                </a:cxnLst>
                <a:rect l="0" t="0" r="r" b="b"/>
                <a:pathLst>
                  <a:path w="274" h="198">
                    <a:moveTo>
                      <a:pt x="0" y="198"/>
                    </a:moveTo>
                    <a:lnTo>
                      <a:pt x="195" y="0"/>
                    </a:lnTo>
                    <a:lnTo>
                      <a:pt x="274" y="0"/>
                    </a:lnTo>
                    <a:lnTo>
                      <a:pt x="79" y="198"/>
                    </a:lnTo>
                    <a:lnTo>
                      <a:pt x="0"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3"/>
              <p:cNvSpPr>
                <a:spLocks/>
              </p:cNvSpPr>
              <p:nvPr/>
            </p:nvSpPr>
            <p:spPr bwMode="auto">
              <a:xfrm>
                <a:off x="7935913" y="2351088"/>
                <a:ext cx="438150" cy="314325"/>
              </a:xfrm>
              <a:custGeom>
                <a:avLst/>
                <a:gdLst>
                  <a:gd name="T0" fmla="*/ 0 w 276"/>
                  <a:gd name="T1" fmla="*/ 198 h 198"/>
                  <a:gd name="T2" fmla="*/ 197 w 276"/>
                  <a:gd name="T3" fmla="*/ 0 h 198"/>
                  <a:gd name="T4" fmla="*/ 276 w 276"/>
                  <a:gd name="T5" fmla="*/ 0 h 198"/>
                  <a:gd name="T6" fmla="*/ 79 w 276"/>
                  <a:gd name="T7" fmla="*/ 198 h 198"/>
                  <a:gd name="T8" fmla="*/ 0 w 276"/>
                  <a:gd name="T9" fmla="*/ 198 h 198"/>
                </a:gdLst>
                <a:ahLst/>
                <a:cxnLst>
                  <a:cxn ang="0">
                    <a:pos x="T0" y="T1"/>
                  </a:cxn>
                  <a:cxn ang="0">
                    <a:pos x="T2" y="T3"/>
                  </a:cxn>
                  <a:cxn ang="0">
                    <a:pos x="T4" y="T5"/>
                  </a:cxn>
                  <a:cxn ang="0">
                    <a:pos x="T6" y="T7"/>
                  </a:cxn>
                  <a:cxn ang="0">
                    <a:pos x="T8" y="T9"/>
                  </a:cxn>
                </a:cxnLst>
                <a:rect l="0" t="0" r="r" b="b"/>
                <a:pathLst>
                  <a:path w="276" h="198">
                    <a:moveTo>
                      <a:pt x="0" y="198"/>
                    </a:moveTo>
                    <a:lnTo>
                      <a:pt x="197" y="0"/>
                    </a:lnTo>
                    <a:lnTo>
                      <a:pt x="276" y="0"/>
                    </a:lnTo>
                    <a:lnTo>
                      <a:pt x="79" y="198"/>
                    </a:lnTo>
                    <a:lnTo>
                      <a:pt x="0"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4"/>
              <p:cNvSpPr>
                <a:spLocks/>
              </p:cNvSpPr>
              <p:nvPr/>
            </p:nvSpPr>
            <p:spPr bwMode="auto">
              <a:xfrm>
                <a:off x="8134350" y="2943226"/>
                <a:ext cx="139700" cy="104775"/>
              </a:xfrm>
              <a:custGeom>
                <a:avLst/>
                <a:gdLst>
                  <a:gd name="T0" fmla="*/ 0 w 88"/>
                  <a:gd name="T1" fmla="*/ 66 h 66"/>
                  <a:gd name="T2" fmla="*/ 64 w 88"/>
                  <a:gd name="T3" fmla="*/ 0 h 66"/>
                  <a:gd name="T4" fmla="*/ 88 w 88"/>
                  <a:gd name="T5" fmla="*/ 0 h 66"/>
                  <a:gd name="T6" fmla="*/ 24 w 88"/>
                  <a:gd name="T7" fmla="*/ 66 h 66"/>
                  <a:gd name="T8" fmla="*/ 0 w 88"/>
                  <a:gd name="T9" fmla="*/ 66 h 66"/>
                </a:gdLst>
                <a:ahLst/>
                <a:cxnLst>
                  <a:cxn ang="0">
                    <a:pos x="T0" y="T1"/>
                  </a:cxn>
                  <a:cxn ang="0">
                    <a:pos x="T2" y="T3"/>
                  </a:cxn>
                  <a:cxn ang="0">
                    <a:pos x="T4" y="T5"/>
                  </a:cxn>
                  <a:cxn ang="0">
                    <a:pos x="T6" y="T7"/>
                  </a:cxn>
                  <a:cxn ang="0">
                    <a:pos x="T8" y="T9"/>
                  </a:cxn>
                </a:cxnLst>
                <a:rect l="0" t="0" r="r" b="b"/>
                <a:pathLst>
                  <a:path w="88" h="66">
                    <a:moveTo>
                      <a:pt x="0" y="66"/>
                    </a:moveTo>
                    <a:lnTo>
                      <a:pt x="64" y="0"/>
                    </a:lnTo>
                    <a:lnTo>
                      <a:pt x="88" y="0"/>
                    </a:lnTo>
                    <a:lnTo>
                      <a:pt x="24" y="66"/>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5"/>
              <p:cNvSpPr>
                <a:spLocks/>
              </p:cNvSpPr>
              <p:nvPr/>
            </p:nvSpPr>
            <p:spPr bwMode="auto">
              <a:xfrm>
                <a:off x="8421688" y="3138488"/>
                <a:ext cx="123825" cy="119063"/>
              </a:xfrm>
              <a:custGeom>
                <a:avLst/>
                <a:gdLst>
                  <a:gd name="T0" fmla="*/ 78 w 78"/>
                  <a:gd name="T1" fmla="*/ 75 h 75"/>
                  <a:gd name="T2" fmla="*/ 24 w 78"/>
                  <a:gd name="T3" fmla="*/ 0 h 75"/>
                  <a:gd name="T4" fmla="*/ 0 w 78"/>
                  <a:gd name="T5" fmla="*/ 0 h 75"/>
                  <a:gd name="T6" fmla="*/ 58 w 78"/>
                  <a:gd name="T7" fmla="*/ 75 h 75"/>
                  <a:gd name="T8" fmla="*/ 78 w 78"/>
                  <a:gd name="T9" fmla="*/ 75 h 75"/>
                </a:gdLst>
                <a:ahLst/>
                <a:cxnLst>
                  <a:cxn ang="0">
                    <a:pos x="T0" y="T1"/>
                  </a:cxn>
                  <a:cxn ang="0">
                    <a:pos x="T2" y="T3"/>
                  </a:cxn>
                  <a:cxn ang="0">
                    <a:pos x="T4" y="T5"/>
                  </a:cxn>
                  <a:cxn ang="0">
                    <a:pos x="T6" y="T7"/>
                  </a:cxn>
                  <a:cxn ang="0">
                    <a:pos x="T8" y="T9"/>
                  </a:cxn>
                </a:cxnLst>
                <a:rect l="0" t="0" r="r" b="b"/>
                <a:pathLst>
                  <a:path w="78" h="75">
                    <a:moveTo>
                      <a:pt x="78" y="75"/>
                    </a:moveTo>
                    <a:lnTo>
                      <a:pt x="24" y="0"/>
                    </a:lnTo>
                    <a:lnTo>
                      <a:pt x="0" y="0"/>
                    </a:lnTo>
                    <a:lnTo>
                      <a:pt x="58" y="75"/>
                    </a:lnTo>
                    <a:lnTo>
                      <a:pt x="7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6"/>
              <p:cNvSpPr>
                <a:spLocks/>
              </p:cNvSpPr>
              <p:nvPr/>
            </p:nvSpPr>
            <p:spPr bwMode="auto">
              <a:xfrm>
                <a:off x="10191750" y="1838326"/>
                <a:ext cx="735012" cy="742950"/>
              </a:xfrm>
              <a:custGeom>
                <a:avLst/>
                <a:gdLst>
                  <a:gd name="T0" fmla="*/ 0 w 463"/>
                  <a:gd name="T1" fmla="*/ 447 h 468"/>
                  <a:gd name="T2" fmla="*/ 443 w 463"/>
                  <a:gd name="T3" fmla="*/ 0 h 468"/>
                  <a:gd name="T4" fmla="*/ 463 w 463"/>
                  <a:gd name="T5" fmla="*/ 19 h 468"/>
                  <a:gd name="T6" fmla="*/ 20 w 463"/>
                  <a:gd name="T7" fmla="*/ 468 h 468"/>
                  <a:gd name="T8" fmla="*/ 0 w 463"/>
                  <a:gd name="T9" fmla="*/ 447 h 468"/>
                </a:gdLst>
                <a:ahLst/>
                <a:cxnLst>
                  <a:cxn ang="0">
                    <a:pos x="T0" y="T1"/>
                  </a:cxn>
                  <a:cxn ang="0">
                    <a:pos x="T2" y="T3"/>
                  </a:cxn>
                  <a:cxn ang="0">
                    <a:pos x="T4" y="T5"/>
                  </a:cxn>
                  <a:cxn ang="0">
                    <a:pos x="T6" y="T7"/>
                  </a:cxn>
                  <a:cxn ang="0">
                    <a:pos x="T8" y="T9"/>
                  </a:cxn>
                </a:cxnLst>
                <a:rect l="0" t="0" r="r" b="b"/>
                <a:pathLst>
                  <a:path w="463" h="468">
                    <a:moveTo>
                      <a:pt x="0" y="447"/>
                    </a:moveTo>
                    <a:lnTo>
                      <a:pt x="443" y="0"/>
                    </a:lnTo>
                    <a:lnTo>
                      <a:pt x="463" y="19"/>
                    </a:lnTo>
                    <a:lnTo>
                      <a:pt x="20" y="468"/>
                    </a:lnTo>
                    <a:lnTo>
                      <a:pt x="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Rectangle 17"/>
              <p:cNvSpPr>
                <a:spLocks noChangeArrowheads="1"/>
              </p:cNvSpPr>
              <p:nvPr/>
            </p:nvSpPr>
            <p:spPr bwMode="auto">
              <a:xfrm>
                <a:off x="8277225" y="2351088"/>
                <a:ext cx="170497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18"/>
              <p:cNvSpPr>
                <a:spLocks noChangeArrowheads="1"/>
              </p:cNvSpPr>
              <p:nvPr/>
            </p:nvSpPr>
            <p:spPr bwMode="auto">
              <a:xfrm>
                <a:off x="8235950" y="2943226"/>
                <a:ext cx="29098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Rectangle 19"/>
              <p:cNvSpPr>
                <a:spLocks noChangeArrowheads="1"/>
              </p:cNvSpPr>
              <p:nvPr/>
            </p:nvSpPr>
            <p:spPr bwMode="auto">
              <a:xfrm>
                <a:off x="6592888" y="3024188"/>
                <a:ext cx="1579562"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Rectangle 20"/>
              <p:cNvSpPr>
                <a:spLocks noChangeArrowheads="1"/>
              </p:cNvSpPr>
              <p:nvPr/>
            </p:nvSpPr>
            <p:spPr bwMode="auto">
              <a:xfrm>
                <a:off x="6877050" y="3138488"/>
                <a:ext cx="158273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Rectangle 21"/>
              <p:cNvSpPr>
                <a:spLocks noChangeArrowheads="1"/>
              </p:cNvSpPr>
              <p:nvPr/>
            </p:nvSpPr>
            <p:spPr bwMode="auto">
              <a:xfrm>
                <a:off x="8513763" y="3232151"/>
                <a:ext cx="1579562"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Rectangle 22"/>
              <p:cNvSpPr>
                <a:spLocks noChangeArrowheads="1"/>
              </p:cNvSpPr>
              <p:nvPr/>
            </p:nvSpPr>
            <p:spPr bwMode="auto">
              <a:xfrm>
                <a:off x="7269163" y="2641601"/>
                <a:ext cx="792162"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Rectangle 23"/>
              <p:cNvSpPr>
                <a:spLocks noChangeArrowheads="1"/>
              </p:cNvSpPr>
              <p:nvPr/>
            </p:nvSpPr>
            <p:spPr bwMode="auto">
              <a:xfrm>
                <a:off x="7269163" y="2351088"/>
                <a:ext cx="100806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Rectangle 24"/>
              <p:cNvSpPr>
                <a:spLocks noChangeArrowheads="1"/>
              </p:cNvSpPr>
              <p:nvPr/>
            </p:nvSpPr>
            <p:spPr bwMode="auto">
              <a:xfrm>
                <a:off x="7094538" y="2351088"/>
                <a:ext cx="698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25"/>
              <p:cNvSpPr>
                <a:spLocks noChangeArrowheads="1"/>
              </p:cNvSpPr>
              <p:nvPr/>
            </p:nvSpPr>
            <p:spPr bwMode="auto">
              <a:xfrm>
                <a:off x="6586538" y="2351088"/>
                <a:ext cx="666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26"/>
              <p:cNvSpPr>
                <a:spLocks noChangeArrowheads="1"/>
              </p:cNvSpPr>
              <p:nvPr/>
            </p:nvSpPr>
            <p:spPr bwMode="auto">
              <a:xfrm>
                <a:off x="6299200" y="2351088"/>
                <a:ext cx="22066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27"/>
              <p:cNvSpPr>
                <a:spLocks noChangeArrowheads="1"/>
              </p:cNvSpPr>
              <p:nvPr/>
            </p:nvSpPr>
            <p:spPr bwMode="auto">
              <a:xfrm>
                <a:off x="5715000" y="2351088"/>
                <a:ext cx="5143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28"/>
              <p:cNvSpPr>
                <a:spLocks noChangeArrowheads="1"/>
              </p:cNvSpPr>
              <p:nvPr/>
            </p:nvSpPr>
            <p:spPr bwMode="auto">
              <a:xfrm>
                <a:off x="7377113" y="2568576"/>
                <a:ext cx="684212"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29"/>
              <p:cNvSpPr>
                <a:spLocks noChangeArrowheads="1"/>
              </p:cNvSpPr>
              <p:nvPr/>
            </p:nvSpPr>
            <p:spPr bwMode="auto">
              <a:xfrm>
                <a:off x="6643688" y="2568576"/>
                <a:ext cx="68262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Rectangle 30"/>
              <p:cNvSpPr>
                <a:spLocks noChangeArrowheads="1"/>
              </p:cNvSpPr>
              <p:nvPr/>
            </p:nvSpPr>
            <p:spPr bwMode="auto">
              <a:xfrm>
                <a:off x="7473950" y="2490788"/>
                <a:ext cx="6794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Rectangle 31"/>
              <p:cNvSpPr>
                <a:spLocks noChangeArrowheads="1"/>
              </p:cNvSpPr>
              <p:nvPr/>
            </p:nvSpPr>
            <p:spPr bwMode="auto">
              <a:xfrm>
                <a:off x="7170738" y="2490788"/>
                <a:ext cx="26511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Rectangle 32"/>
              <p:cNvSpPr>
                <a:spLocks noChangeArrowheads="1"/>
              </p:cNvSpPr>
              <p:nvPr/>
            </p:nvSpPr>
            <p:spPr bwMode="auto">
              <a:xfrm>
                <a:off x="7423150" y="2422526"/>
                <a:ext cx="7842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Rectangle 33"/>
              <p:cNvSpPr>
                <a:spLocks noChangeArrowheads="1"/>
              </p:cNvSpPr>
              <p:nvPr/>
            </p:nvSpPr>
            <p:spPr bwMode="auto">
              <a:xfrm>
                <a:off x="5173663" y="2422526"/>
                <a:ext cx="21939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Rectangle 34"/>
              <p:cNvSpPr>
                <a:spLocks noChangeArrowheads="1"/>
              </p:cNvSpPr>
              <p:nvPr/>
            </p:nvSpPr>
            <p:spPr bwMode="auto">
              <a:xfrm>
                <a:off x="6643688" y="2490788"/>
                <a:ext cx="4857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35"/>
              <p:cNvSpPr>
                <a:spLocks noChangeArrowheads="1"/>
              </p:cNvSpPr>
              <p:nvPr/>
            </p:nvSpPr>
            <p:spPr bwMode="auto">
              <a:xfrm>
                <a:off x="6305550" y="2490788"/>
                <a:ext cx="2428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Rectangle 36"/>
              <p:cNvSpPr>
                <a:spLocks noChangeArrowheads="1"/>
              </p:cNvSpPr>
              <p:nvPr/>
            </p:nvSpPr>
            <p:spPr bwMode="auto">
              <a:xfrm>
                <a:off x="5853113" y="2490788"/>
                <a:ext cx="2413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Rectangle 37"/>
              <p:cNvSpPr>
                <a:spLocks noChangeArrowheads="1"/>
              </p:cNvSpPr>
              <p:nvPr/>
            </p:nvSpPr>
            <p:spPr bwMode="auto">
              <a:xfrm>
                <a:off x="5399088" y="2490788"/>
                <a:ext cx="23971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Rectangle 38"/>
              <p:cNvSpPr>
                <a:spLocks noChangeArrowheads="1"/>
              </p:cNvSpPr>
              <p:nvPr/>
            </p:nvSpPr>
            <p:spPr bwMode="auto">
              <a:xfrm>
                <a:off x="4943475" y="2490788"/>
                <a:ext cx="2428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Rectangle 39"/>
              <p:cNvSpPr>
                <a:spLocks noChangeArrowheads="1"/>
              </p:cNvSpPr>
              <p:nvPr/>
            </p:nvSpPr>
            <p:spPr bwMode="auto">
              <a:xfrm>
                <a:off x="5737225" y="2641601"/>
                <a:ext cx="14239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Rectangle 40"/>
              <p:cNvSpPr>
                <a:spLocks noChangeArrowheads="1"/>
              </p:cNvSpPr>
              <p:nvPr/>
            </p:nvSpPr>
            <p:spPr bwMode="auto">
              <a:xfrm>
                <a:off x="6251575" y="3024188"/>
                <a:ext cx="24923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Rectangle 41"/>
              <p:cNvSpPr>
                <a:spLocks noChangeArrowheads="1"/>
              </p:cNvSpPr>
              <p:nvPr/>
            </p:nvSpPr>
            <p:spPr bwMode="auto">
              <a:xfrm>
                <a:off x="4827588" y="3024188"/>
                <a:ext cx="13477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42"/>
              <p:cNvSpPr>
                <a:spLocks noChangeArrowheads="1"/>
              </p:cNvSpPr>
              <p:nvPr/>
            </p:nvSpPr>
            <p:spPr bwMode="auto">
              <a:xfrm>
                <a:off x="4627563" y="3024188"/>
                <a:ext cx="1270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Rectangle 43"/>
              <p:cNvSpPr>
                <a:spLocks noChangeArrowheads="1"/>
              </p:cNvSpPr>
              <p:nvPr/>
            </p:nvSpPr>
            <p:spPr bwMode="auto">
              <a:xfrm>
                <a:off x="4429125" y="3024188"/>
                <a:ext cx="1285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Rectangle 44"/>
              <p:cNvSpPr>
                <a:spLocks noChangeArrowheads="1"/>
              </p:cNvSpPr>
              <p:nvPr/>
            </p:nvSpPr>
            <p:spPr bwMode="auto">
              <a:xfrm>
                <a:off x="3465513" y="3024188"/>
                <a:ext cx="8778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Rectangle 45"/>
              <p:cNvSpPr>
                <a:spLocks noChangeArrowheads="1"/>
              </p:cNvSpPr>
              <p:nvPr/>
            </p:nvSpPr>
            <p:spPr bwMode="auto">
              <a:xfrm>
                <a:off x="5695950" y="2882901"/>
                <a:ext cx="520223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Rectangle 46"/>
              <p:cNvSpPr>
                <a:spLocks noChangeArrowheads="1"/>
              </p:cNvSpPr>
              <p:nvPr/>
            </p:nvSpPr>
            <p:spPr bwMode="auto">
              <a:xfrm>
                <a:off x="4043363" y="2882901"/>
                <a:ext cx="11620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Rectangle 47"/>
              <p:cNvSpPr>
                <a:spLocks noChangeArrowheads="1"/>
              </p:cNvSpPr>
              <p:nvPr/>
            </p:nvSpPr>
            <p:spPr bwMode="auto">
              <a:xfrm>
                <a:off x="3076575" y="2882901"/>
                <a:ext cx="5683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8"/>
              <p:cNvSpPr>
                <a:spLocks/>
              </p:cNvSpPr>
              <p:nvPr/>
            </p:nvSpPr>
            <p:spPr bwMode="auto">
              <a:xfrm>
                <a:off x="11126788" y="2205038"/>
                <a:ext cx="754062" cy="762000"/>
              </a:xfrm>
              <a:custGeom>
                <a:avLst/>
                <a:gdLst>
                  <a:gd name="T0" fmla="*/ 0 w 475"/>
                  <a:gd name="T1" fmla="*/ 469 h 480"/>
                  <a:gd name="T2" fmla="*/ 463 w 475"/>
                  <a:gd name="T3" fmla="*/ 0 h 480"/>
                  <a:gd name="T4" fmla="*/ 475 w 475"/>
                  <a:gd name="T5" fmla="*/ 10 h 480"/>
                  <a:gd name="T6" fmla="*/ 12 w 475"/>
                  <a:gd name="T7" fmla="*/ 480 h 480"/>
                  <a:gd name="T8" fmla="*/ 0 w 475"/>
                  <a:gd name="T9" fmla="*/ 469 h 480"/>
                </a:gdLst>
                <a:ahLst/>
                <a:cxnLst>
                  <a:cxn ang="0">
                    <a:pos x="T0" y="T1"/>
                  </a:cxn>
                  <a:cxn ang="0">
                    <a:pos x="T2" y="T3"/>
                  </a:cxn>
                  <a:cxn ang="0">
                    <a:pos x="T4" y="T5"/>
                  </a:cxn>
                  <a:cxn ang="0">
                    <a:pos x="T6" y="T7"/>
                  </a:cxn>
                  <a:cxn ang="0">
                    <a:pos x="T8" y="T9"/>
                  </a:cxn>
                </a:cxnLst>
                <a:rect l="0" t="0" r="r" b="b"/>
                <a:pathLst>
                  <a:path w="475" h="480">
                    <a:moveTo>
                      <a:pt x="0" y="469"/>
                    </a:moveTo>
                    <a:lnTo>
                      <a:pt x="463" y="0"/>
                    </a:lnTo>
                    <a:lnTo>
                      <a:pt x="475" y="10"/>
                    </a:lnTo>
                    <a:lnTo>
                      <a:pt x="12" y="480"/>
                    </a:lnTo>
                    <a:lnTo>
                      <a:pt x="0" y="4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49"/>
              <p:cNvSpPr>
                <a:spLocks/>
              </p:cNvSpPr>
              <p:nvPr/>
            </p:nvSpPr>
            <p:spPr bwMode="auto">
              <a:xfrm>
                <a:off x="10879138" y="2470151"/>
                <a:ext cx="430212" cy="434975"/>
              </a:xfrm>
              <a:custGeom>
                <a:avLst/>
                <a:gdLst>
                  <a:gd name="T0" fmla="*/ 0 w 271"/>
                  <a:gd name="T1" fmla="*/ 264 h 274"/>
                  <a:gd name="T2" fmla="*/ 259 w 271"/>
                  <a:gd name="T3" fmla="*/ 0 h 274"/>
                  <a:gd name="T4" fmla="*/ 271 w 271"/>
                  <a:gd name="T5" fmla="*/ 10 h 274"/>
                  <a:gd name="T6" fmla="*/ 12 w 271"/>
                  <a:gd name="T7" fmla="*/ 274 h 274"/>
                  <a:gd name="T8" fmla="*/ 0 w 271"/>
                  <a:gd name="T9" fmla="*/ 264 h 274"/>
                </a:gdLst>
                <a:ahLst/>
                <a:cxnLst>
                  <a:cxn ang="0">
                    <a:pos x="T0" y="T1"/>
                  </a:cxn>
                  <a:cxn ang="0">
                    <a:pos x="T2" y="T3"/>
                  </a:cxn>
                  <a:cxn ang="0">
                    <a:pos x="T4" y="T5"/>
                  </a:cxn>
                  <a:cxn ang="0">
                    <a:pos x="T6" y="T7"/>
                  </a:cxn>
                  <a:cxn ang="0">
                    <a:pos x="T8" y="T9"/>
                  </a:cxn>
                </a:cxnLst>
                <a:rect l="0" t="0" r="r" b="b"/>
                <a:pathLst>
                  <a:path w="271" h="274">
                    <a:moveTo>
                      <a:pt x="0" y="264"/>
                    </a:moveTo>
                    <a:lnTo>
                      <a:pt x="259" y="0"/>
                    </a:lnTo>
                    <a:lnTo>
                      <a:pt x="271" y="10"/>
                    </a:lnTo>
                    <a:lnTo>
                      <a:pt x="12" y="274"/>
                    </a:lnTo>
                    <a:lnTo>
                      <a:pt x="0"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Oval 50"/>
              <p:cNvSpPr>
                <a:spLocks noChangeArrowheads="1"/>
              </p:cNvSpPr>
              <p:nvPr/>
            </p:nvSpPr>
            <p:spPr bwMode="auto">
              <a:xfrm>
                <a:off x="11755438" y="2093913"/>
                <a:ext cx="214312"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Oval 51"/>
              <p:cNvSpPr>
                <a:spLocks noChangeArrowheads="1"/>
              </p:cNvSpPr>
              <p:nvPr/>
            </p:nvSpPr>
            <p:spPr bwMode="auto">
              <a:xfrm>
                <a:off x="10801350" y="1754188"/>
                <a:ext cx="214312"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Oval 52"/>
              <p:cNvSpPr>
                <a:spLocks noChangeArrowheads="1"/>
              </p:cNvSpPr>
              <p:nvPr/>
            </p:nvSpPr>
            <p:spPr bwMode="auto">
              <a:xfrm>
                <a:off x="11236325" y="2413001"/>
                <a:ext cx="146050" cy="147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Oval 53"/>
              <p:cNvSpPr>
                <a:spLocks noChangeArrowheads="1"/>
              </p:cNvSpPr>
              <p:nvPr/>
            </p:nvSpPr>
            <p:spPr bwMode="auto">
              <a:xfrm>
                <a:off x="10020300" y="3170238"/>
                <a:ext cx="149225" cy="149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Oval 54"/>
              <p:cNvSpPr>
                <a:spLocks noChangeArrowheads="1"/>
              </p:cNvSpPr>
              <p:nvPr/>
            </p:nvSpPr>
            <p:spPr bwMode="auto">
              <a:xfrm>
                <a:off x="9910763" y="2276476"/>
                <a:ext cx="179387" cy="180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0" name="Rectangle 5"/>
            <p:cNvSpPr>
              <a:spLocks noChangeArrowheads="1"/>
            </p:cNvSpPr>
            <p:nvPr/>
          </p:nvSpPr>
          <p:spPr bwMode="auto">
            <a:xfrm>
              <a:off x="3419394" y="288623"/>
              <a:ext cx="1445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7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grpSp>
          <p:nvGrpSpPr>
            <p:cNvPr id="101" name="组合 100"/>
            <p:cNvGrpSpPr/>
            <p:nvPr/>
          </p:nvGrpSpPr>
          <p:grpSpPr>
            <a:xfrm>
              <a:off x="292100" y="272639"/>
              <a:ext cx="3021989" cy="125180"/>
              <a:chOff x="2133002" y="1254898"/>
              <a:chExt cx="3021989" cy="125180"/>
            </a:xfrm>
          </p:grpSpPr>
          <p:sp>
            <p:nvSpPr>
              <p:cNvPr id="102" name="椭圆 101"/>
              <p:cNvSpPr/>
              <p:nvPr/>
            </p:nvSpPr>
            <p:spPr>
              <a:xfrm>
                <a:off x="2360053"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2531209"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2703498"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089861" y="1254898"/>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连接符 105"/>
              <p:cNvCxnSpPr/>
              <p:nvPr/>
            </p:nvCxnSpPr>
            <p:spPr>
              <a:xfrm>
                <a:off x="2133002" y="1380078"/>
                <a:ext cx="3021989" cy="0"/>
              </a:xfrm>
              <a:prstGeom prst="line">
                <a:avLst/>
              </a:prstGeom>
              <a:ln>
                <a:solidFill>
                  <a:srgbClr val="00B4EB"/>
                </a:solidFill>
                <a:prstDash val="sysDash"/>
              </a:ln>
            </p:spPr>
            <p:style>
              <a:lnRef idx="1">
                <a:schemeClr val="accent1"/>
              </a:lnRef>
              <a:fillRef idx="0">
                <a:schemeClr val="accent1"/>
              </a:fillRef>
              <a:effectRef idx="0">
                <a:schemeClr val="accent1"/>
              </a:effectRef>
              <a:fontRef idx="minor">
                <a:schemeClr val="tx1"/>
              </a:fontRef>
            </p:style>
          </p:cxnSp>
        </p:grpSp>
      </p:grpSp>
      <p:graphicFrame>
        <p:nvGraphicFramePr>
          <p:cNvPr id="4" name="图表 3"/>
          <p:cNvGraphicFramePr/>
          <p:nvPr>
            <p:extLst>
              <p:ext uri="{D42A27DB-BD31-4B8C-83A1-F6EECF244321}">
                <p14:modId xmlns:p14="http://schemas.microsoft.com/office/powerpoint/2010/main" val="1523302672"/>
              </p:ext>
            </p:extLst>
          </p:nvPr>
        </p:nvGraphicFramePr>
        <p:xfrm>
          <a:off x="1142880" y="1649782"/>
          <a:ext cx="2954457" cy="1969638"/>
        </p:xfrm>
        <a:graphic>
          <a:graphicData uri="http://schemas.openxmlformats.org/drawingml/2006/chart">
            <c:chart xmlns:c="http://schemas.openxmlformats.org/drawingml/2006/chart" xmlns:r="http://schemas.openxmlformats.org/officeDocument/2006/relationships" r:id="rId4"/>
          </a:graphicData>
        </a:graphic>
      </p:graphicFrame>
      <p:sp>
        <p:nvSpPr>
          <p:cNvPr id="121" name="文本框 120"/>
          <p:cNvSpPr txBox="1"/>
          <p:nvPr/>
        </p:nvSpPr>
        <p:spPr>
          <a:xfrm>
            <a:off x="4277440" y="2055676"/>
            <a:ext cx="620683" cy="369332"/>
          </a:xfrm>
          <a:prstGeom prst="rect">
            <a:avLst/>
          </a:prstGeom>
          <a:noFill/>
        </p:spPr>
        <p:txBody>
          <a:bodyPr wrap="none" rtlCol="0">
            <a:spAutoFit/>
          </a:bodyPr>
          <a:lstStyle/>
          <a:p>
            <a:r>
              <a:rPr lang="en-US" altLang="zh-CN" dirty="0">
                <a:solidFill>
                  <a:schemeClr val="bg1"/>
                </a:solidFill>
                <a:latin typeface="华文细黑" panose="02010600040101010101" pitchFamily="2" charset="-122"/>
                <a:ea typeface="华文细黑" panose="02010600040101010101" pitchFamily="2" charset="-122"/>
              </a:rPr>
              <a:t>32%</a:t>
            </a:r>
            <a:endParaRPr lang="zh-CN" altLang="en-US" dirty="0">
              <a:solidFill>
                <a:schemeClr val="bg1"/>
              </a:solidFill>
              <a:latin typeface="华文细黑" panose="02010600040101010101" pitchFamily="2" charset="-122"/>
              <a:ea typeface="华文细黑" panose="02010600040101010101" pitchFamily="2" charset="-122"/>
            </a:endParaRPr>
          </a:p>
        </p:txBody>
      </p:sp>
      <p:sp>
        <p:nvSpPr>
          <p:cNvPr id="122" name="文本框 121"/>
          <p:cNvSpPr txBox="1"/>
          <p:nvPr/>
        </p:nvSpPr>
        <p:spPr>
          <a:xfrm>
            <a:off x="4277440" y="2784112"/>
            <a:ext cx="620683" cy="369332"/>
          </a:xfrm>
          <a:prstGeom prst="rect">
            <a:avLst/>
          </a:prstGeom>
          <a:noFill/>
        </p:spPr>
        <p:txBody>
          <a:bodyPr wrap="none" rtlCol="0">
            <a:spAutoFit/>
          </a:bodyPr>
          <a:lstStyle/>
          <a:p>
            <a:r>
              <a:rPr lang="en-US" altLang="zh-CN" dirty="0">
                <a:solidFill>
                  <a:schemeClr val="bg1"/>
                </a:solidFill>
                <a:latin typeface="华文细黑" panose="02010600040101010101" pitchFamily="2" charset="-122"/>
                <a:ea typeface="华文细黑" panose="02010600040101010101" pitchFamily="2" charset="-122"/>
              </a:rPr>
              <a:t>32%</a:t>
            </a:r>
            <a:endParaRPr lang="zh-CN" altLang="en-US" dirty="0">
              <a:solidFill>
                <a:schemeClr val="bg1"/>
              </a:solidFill>
              <a:latin typeface="华文细黑" panose="02010600040101010101" pitchFamily="2" charset="-122"/>
              <a:ea typeface="华文细黑" panose="02010600040101010101" pitchFamily="2" charset="-122"/>
            </a:endParaRPr>
          </a:p>
        </p:txBody>
      </p:sp>
      <p:grpSp>
        <p:nvGrpSpPr>
          <p:cNvPr id="123" name="组合 122"/>
          <p:cNvGrpSpPr/>
          <p:nvPr/>
        </p:nvGrpSpPr>
        <p:grpSpPr>
          <a:xfrm>
            <a:off x="4037407" y="2149933"/>
            <a:ext cx="187204" cy="180818"/>
            <a:chOff x="426454" y="1789924"/>
            <a:chExt cx="4444212" cy="1690747"/>
          </a:xfrm>
          <a:solidFill>
            <a:srgbClr val="00CCFF">
              <a:alpha val="40000"/>
            </a:srgbClr>
          </a:solidFill>
        </p:grpSpPr>
        <p:sp>
          <p:nvSpPr>
            <p:cNvPr id="124" name="剪去同侧角的矩形 123"/>
            <p:cNvSpPr/>
            <p:nvPr/>
          </p:nvSpPr>
          <p:spPr>
            <a:xfrm rot="5400000">
              <a:off x="2914935" y="1523549"/>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25" name="剪去同侧角的矩形 124"/>
            <p:cNvSpPr/>
            <p:nvPr/>
          </p:nvSpPr>
          <p:spPr>
            <a:xfrm rot="16200000">
              <a:off x="692829" y="1524941"/>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grpSp>
        <p:nvGrpSpPr>
          <p:cNvPr id="126" name="组合 125"/>
          <p:cNvGrpSpPr/>
          <p:nvPr/>
        </p:nvGrpSpPr>
        <p:grpSpPr>
          <a:xfrm>
            <a:off x="4027922" y="2878369"/>
            <a:ext cx="187204" cy="180818"/>
            <a:chOff x="426454" y="1789924"/>
            <a:chExt cx="4444212" cy="1690747"/>
          </a:xfrm>
          <a:solidFill>
            <a:schemeClr val="bg1">
              <a:alpha val="40000"/>
            </a:schemeClr>
          </a:solidFill>
        </p:grpSpPr>
        <p:sp>
          <p:nvSpPr>
            <p:cNvPr id="127" name="剪去同侧角的矩形 126"/>
            <p:cNvSpPr/>
            <p:nvPr/>
          </p:nvSpPr>
          <p:spPr>
            <a:xfrm rot="5400000">
              <a:off x="2914935" y="1523549"/>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28" name="剪去同侧角的矩形 127"/>
            <p:cNvSpPr/>
            <p:nvPr/>
          </p:nvSpPr>
          <p:spPr>
            <a:xfrm rot="16200000">
              <a:off x="692829" y="1524941"/>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grpSp>
      <p:grpSp>
        <p:nvGrpSpPr>
          <p:cNvPr id="277" name="组合 276"/>
          <p:cNvGrpSpPr/>
          <p:nvPr/>
        </p:nvGrpSpPr>
        <p:grpSpPr>
          <a:xfrm rot="16200000">
            <a:off x="7532070" y="2069168"/>
            <a:ext cx="717333" cy="3762957"/>
            <a:chOff x="5691188" y="-3629025"/>
            <a:chExt cx="1685925" cy="8843963"/>
          </a:xfrm>
          <a:solidFill>
            <a:schemeClr val="bg1">
              <a:alpha val="10000"/>
            </a:schemeClr>
          </a:solidFill>
        </p:grpSpPr>
        <p:sp>
          <p:nvSpPr>
            <p:cNvPr id="286" name="Freeform 27"/>
            <p:cNvSpPr>
              <a:spLocks/>
            </p:cNvSpPr>
            <p:nvPr/>
          </p:nvSpPr>
          <p:spPr bwMode="auto">
            <a:xfrm>
              <a:off x="6064250" y="-193675"/>
              <a:ext cx="147638" cy="171450"/>
            </a:xfrm>
            <a:custGeom>
              <a:avLst/>
              <a:gdLst>
                <a:gd name="T0" fmla="*/ 0 w 93"/>
                <a:gd name="T1" fmla="*/ 0 h 108"/>
                <a:gd name="T2" fmla="*/ 0 w 93"/>
                <a:gd name="T3" fmla="*/ 36 h 108"/>
                <a:gd name="T4" fmla="*/ 72 w 93"/>
                <a:gd name="T5" fmla="*/ 108 h 108"/>
                <a:gd name="T6" fmla="*/ 72 w 93"/>
                <a:gd name="T7" fmla="*/ 93 h 108"/>
                <a:gd name="T8" fmla="*/ 93 w 93"/>
                <a:gd name="T9" fmla="*/ 93 h 108"/>
                <a:gd name="T10" fmla="*/ 22 w 93"/>
                <a:gd name="T11" fmla="*/ 22 h 108"/>
                <a:gd name="T12" fmla="*/ 22 w 93"/>
                <a:gd name="T13" fmla="*/ 36 h 108"/>
                <a:gd name="T14" fmla="*/ 0 w 93"/>
                <a:gd name="T15" fmla="*/ 36 h 108"/>
                <a:gd name="T16" fmla="*/ 0 w 93"/>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08">
                  <a:moveTo>
                    <a:pt x="0" y="0"/>
                  </a:moveTo>
                  <a:lnTo>
                    <a:pt x="0" y="36"/>
                  </a:lnTo>
                  <a:lnTo>
                    <a:pt x="72" y="108"/>
                  </a:lnTo>
                  <a:lnTo>
                    <a:pt x="72" y="93"/>
                  </a:lnTo>
                  <a:lnTo>
                    <a:pt x="93" y="93"/>
                  </a:lnTo>
                  <a:lnTo>
                    <a:pt x="22" y="22"/>
                  </a:lnTo>
                  <a:lnTo>
                    <a:pt x="22" y="36"/>
                  </a:lnTo>
                  <a:lnTo>
                    <a:pt x="0" y="3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87" name="Freeform 28"/>
            <p:cNvSpPr>
              <a:spLocks/>
            </p:cNvSpPr>
            <p:nvPr/>
          </p:nvSpPr>
          <p:spPr bwMode="auto">
            <a:xfrm>
              <a:off x="6064250" y="-193675"/>
              <a:ext cx="147638" cy="171450"/>
            </a:xfrm>
            <a:custGeom>
              <a:avLst/>
              <a:gdLst>
                <a:gd name="T0" fmla="*/ 0 w 93"/>
                <a:gd name="T1" fmla="*/ 0 h 108"/>
                <a:gd name="T2" fmla="*/ 0 w 93"/>
                <a:gd name="T3" fmla="*/ 36 h 108"/>
                <a:gd name="T4" fmla="*/ 72 w 93"/>
                <a:gd name="T5" fmla="*/ 108 h 108"/>
                <a:gd name="T6" fmla="*/ 72 w 93"/>
                <a:gd name="T7" fmla="*/ 93 h 108"/>
                <a:gd name="T8" fmla="*/ 93 w 93"/>
                <a:gd name="T9" fmla="*/ 93 h 108"/>
                <a:gd name="T10" fmla="*/ 22 w 93"/>
                <a:gd name="T11" fmla="*/ 22 h 108"/>
                <a:gd name="T12" fmla="*/ 22 w 93"/>
                <a:gd name="T13" fmla="*/ 36 h 108"/>
                <a:gd name="T14" fmla="*/ 0 w 93"/>
                <a:gd name="T15" fmla="*/ 36 h 108"/>
                <a:gd name="T16" fmla="*/ 0 w 93"/>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08">
                  <a:moveTo>
                    <a:pt x="0" y="0"/>
                  </a:moveTo>
                  <a:lnTo>
                    <a:pt x="0" y="36"/>
                  </a:lnTo>
                  <a:lnTo>
                    <a:pt x="72" y="108"/>
                  </a:lnTo>
                  <a:lnTo>
                    <a:pt x="72" y="93"/>
                  </a:lnTo>
                  <a:lnTo>
                    <a:pt x="93" y="93"/>
                  </a:lnTo>
                  <a:lnTo>
                    <a:pt x="22" y="22"/>
                  </a:lnTo>
                  <a:lnTo>
                    <a:pt x="22" y="36"/>
                  </a:lnTo>
                  <a:lnTo>
                    <a:pt x="0" y="36"/>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88" name="Freeform 29"/>
            <p:cNvSpPr>
              <a:spLocks/>
            </p:cNvSpPr>
            <p:nvPr/>
          </p:nvSpPr>
          <p:spPr bwMode="auto">
            <a:xfrm>
              <a:off x="5778500" y="238125"/>
              <a:ext cx="165100" cy="127000"/>
            </a:xfrm>
            <a:custGeom>
              <a:avLst/>
              <a:gdLst>
                <a:gd name="T0" fmla="*/ 83 w 104"/>
                <a:gd name="T1" fmla="*/ 0 h 80"/>
                <a:gd name="T2" fmla="*/ 0 w 104"/>
                <a:gd name="T3" fmla="*/ 65 h 80"/>
                <a:gd name="T4" fmla="*/ 21 w 104"/>
                <a:gd name="T5" fmla="*/ 65 h 80"/>
                <a:gd name="T6" fmla="*/ 21 w 104"/>
                <a:gd name="T7" fmla="*/ 80 h 80"/>
                <a:gd name="T8" fmla="*/ 104 w 104"/>
                <a:gd name="T9" fmla="*/ 17 h 80"/>
                <a:gd name="T10" fmla="*/ 83 w 104"/>
                <a:gd name="T11" fmla="*/ 17 h 80"/>
                <a:gd name="T12" fmla="*/ 83 w 10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4" h="80">
                  <a:moveTo>
                    <a:pt x="83" y="0"/>
                  </a:moveTo>
                  <a:lnTo>
                    <a:pt x="0" y="65"/>
                  </a:lnTo>
                  <a:lnTo>
                    <a:pt x="21" y="65"/>
                  </a:lnTo>
                  <a:lnTo>
                    <a:pt x="21" y="80"/>
                  </a:lnTo>
                  <a:lnTo>
                    <a:pt x="104" y="17"/>
                  </a:lnTo>
                  <a:lnTo>
                    <a:pt x="83" y="17"/>
                  </a:lnTo>
                  <a:lnTo>
                    <a:pt x="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89" name="Freeform 30"/>
            <p:cNvSpPr>
              <a:spLocks/>
            </p:cNvSpPr>
            <p:nvPr/>
          </p:nvSpPr>
          <p:spPr bwMode="auto">
            <a:xfrm>
              <a:off x="5778500" y="238125"/>
              <a:ext cx="165100" cy="127000"/>
            </a:xfrm>
            <a:custGeom>
              <a:avLst/>
              <a:gdLst>
                <a:gd name="T0" fmla="*/ 83 w 104"/>
                <a:gd name="T1" fmla="*/ 0 h 80"/>
                <a:gd name="T2" fmla="*/ 0 w 104"/>
                <a:gd name="T3" fmla="*/ 65 h 80"/>
                <a:gd name="T4" fmla="*/ 21 w 104"/>
                <a:gd name="T5" fmla="*/ 65 h 80"/>
                <a:gd name="T6" fmla="*/ 21 w 104"/>
                <a:gd name="T7" fmla="*/ 80 h 80"/>
                <a:gd name="T8" fmla="*/ 104 w 104"/>
                <a:gd name="T9" fmla="*/ 17 h 80"/>
                <a:gd name="T10" fmla="*/ 83 w 104"/>
                <a:gd name="T11" fmla="*/ 17 h 80"/>
                <a:gd name="T12" fmla="*/ 83 w 10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4" h="80">
                  <a:moveTo>
                    <a:pt x="83" y="0"/>
                  </a:moveTo>
                  <a:lnTo>
                    <a:pt x="0" y="65"/>
                  </a:lnTo>
                  <a:lnTo>
                    <a:pt x="21" y="65"/>
                  </a:lnTo>
                  <a:lnTo>
                    <a:pt x="21" y="80"/>
                  </a:lnTo>
                  <a:lnTo>
                    <a:pt x="104" y="17"/>
                  </a:lnTo>
                  <a:lnTo>
                    <a:pt x="83" y="17"/>
                  </a:lnTo>
                  <a:lnTo>
                    <a:pt x="8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91" name="Freeform 32"/>
            <p:cNvSpPr>
              <a:spLocks/>
            </p:cNvSpPr>
            <p:nvPr/>
          </p:nvSpPr>
          <p:spPr bwMode="auto">
            <a:xfrm>
              <a:off x="6445981" y="-1637432"/>
              <a:ext cx="58738" cy="2305050"/>
            </a:xfrm>
            <a:custGeom>
              <a:avLst/>
              <a:gdLst>
                <a:gd name="T0" fmla="*/ 36 w 36"/>
                <a:gd name="T1" fmla="*/ 0 h 1382"/>
                <a:gd name="T2" fmla="*/ 36 w 36"/>
                <a:gd name="T3" fmla="*/ 0 h 1382"/>
                <a:gd name="T4" fmla="*/ 0 w 36"/>
                <a:gd name="T5" fmla="*/ 0 h 1382"/>
                <a:gd name="T6" fmla="*/ 0 w 36"/>
                <a:gd name="T7" fmla="*/ 43 h 1382"/>
                <a:gd name="T8" fmla="*/ 0 w 36"/>
                <a:gd name="T9" fmla="*/ 1382 h 1382"/>
                <a:gd name="T10" fmla="*/ 22 w 36"/>
                <a:gd name="T11" fmla="*/ 1378 h 1382"/>
                <a:gd name="T12" fmla="*/ 36 w 36"/>
                <a:gd name="T13" fmla="*/ 1380 h 1382"/>
                <a:gd name="T14" fmla="*/ 36 w 36"/>
                <a:gd name="T15" fmla="*/ 0 h 13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382">
                  <a:moveTo>
                    <a:pt x="36" y="0"/>
                  </a:moveTo>
                  <a:cubicBezTo>
                    <a:pt x="36" y="0"/>
                    <a:pt x="36" y="0"/>
                    <a:pt x="36" y="0"/>
                  </a:cubicBezTo>
                  <a:cubicBezTo>
                    <a:pt x="0" y="0"/>
                    <a:pt x="0" y="0"/>
                    <a:pt x="0" y="0"/>
                  </a:cubicBezTo>
                  <a:cubicBezTo>
                    <a:pt x="0" y="43"/>
                    <a:pt x="0" y="43"/>
                    <a:pt x="0" y="43"/>
                  </a:cubicBezTo>
                  <a:cubicBezTo>
                    <a:pt x="0" y="1382"/>
                    <a:pt x="0" y="1382"/>
                    <a:pt x="0" y="1382"/>
                  </a:cubicBezTo>
                  <a:cubicBezTo>
                    <a:pt x="7" y="1380"/>
                    <a:pt x="15" y="1378"/>
                    <a:pt x="22" y="1378"/>
                  </a:cubicBezTo>
                  <a:cubicBezTo>
                    <a:pt x="27" y="1378"/>
                    <a:pt x="32" y="1379"/>
                    <a:pt x="36" y="1380"/>
                  </a:cubicBezTo>
                  <a:cubicBezTo>
                    <a:pt x="36" y="0"/>
                    <a:pt x="36"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92" name="Freeform 33"/>
            <p:cNvSpPr>
              <a:spLocks/>
            </p:cNvSpPr>
            <p:nvPr/>
          </p:nvSpPr>
          <p:spPr bwMode="auto">
            <a:xfrm>
              <a:off x="6178550" y="-46037"/>
              <a:ext cx="33338" cy="4100513"/>
            </a:xfrm>
            <a:custGeom>
              <a:avLst/>
              <a:gdLst>
                <a:gd name="T0" fmla="*/ 21 w 21"/>
                <a:gd name="T1" fmla="*/ 0 h 2583"/>
                <a:gd name="T2" fmla="*/ 21 w 21"/>
                <a:gd name="T3" fmla="*/ 0 h 2583"/>
                <a:gd name="T4" fmla="*/ 0 w 21"/>
                <a:gd name="T5" fmla="*/ 0 h 2583"/>
                <a:gd name="T6" fmla="*/ 0 w 21"/>
                <a:gd name="T7" fmla="*/ 15 h 2583"/>
                <a:gd name="T8" fmla="*/ 0 w 21"/>
                <a:gd name="T9" fmla="*/ 2583 h 2583"/>
                <a:gd name="T10" fmla="*/ 15 w 21"/>
                <a:gd name="T11" fmla="*/ 2567 h 2583"/>
                <a:gd name="T12" fmla="*/ 21 w 21"/>
                <a:gd name="T13" fmla="*/ 2573 h 2583"/>
                <a:gd name="T14" fmla="*/ 21 w 21"/>
                <a:gd name="T15" fmla="*/ 0 h 25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83">
                  <a:moveTo>
                    <a:pt x="21" y="0"/>
                  </a:moveTo>
                  <a:lnTo>
                    <a:pt x="21" y="0"/>
                  </a:lnTo>
                  <a:lnTo>
                    <a:pt x="0" y="0"/>
                  </a:lnTo>
                  <a:lnTo>
                    <a:pt x="0" y="15"/>
                  </a:lnTo>
                  <a:lnTo>
                    <a:pt x="0" y="2583"/>
                  </a:lnTo>
                  <a:lnTo>
                    <a:pt x="15" y="2567"/>
                  </a:lnTo>
                  <a:lnTo>
                    <a:pt x="21" y="2573"/>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93" name="Freeform 34"/>
            <p:cNvSpPr>
              <a:spLocks/>
            </p:cNvSpPr>
            <p:nvPr/>
          </p:nvSpPr>
          <p:spPr bwMode="auto">
            <a:xfrm>
              <a:off x="6178550" y="-46037"/>
              <a:ext cx="33338" cy="4100513"/>
            </a:xfrm>
            <a:custGeom>
              <a:avLst/>
              <a:gdLst>
                <a:gd name="T0" fmla="*/ 21 w 21"/>
                <a:gd name="T1" fmla="*/ 0 h 2583"/>
                <a:gd name="T2" fmla="*/ 21 w 21"/>
                <a:gd name="T3" fmla="*/ 0 h 2583"/>
                <a:gd name="T4" fmla="*/ 0 w 21"/>
                <a:gd name="T5" fmla="*/ 0 h 2583"/>
                <a:gd name="T6" fmla="*/ 0 w 21"/>
                <a:gd name="T7" fmla="*/ 15 h 2583"/>
                <a:gd name="T8" fmla="*/ 0 w 21"/>
                <a:gd name="T9" fmla="*/ 2583 h 2583"/>
                <a:gd name="T10" fmla="*/ 15 w 21"/>
                <a:gd name="T11" fmla="*/ 2567 h 2583"/>
                <a:gd name="T12" fmla="*/ 21 w 21"/>
                <a:gd name="T13" fmla="*/ 2573 h 2583"/>
                <a:gd name="T14" fmla="*/ 21 w 21"/>
                <a:gd name="T15" fmla="*/ 0 h 25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83">
                  <a:moveTo>
                    <a:pt x="21" y="0"/>
                  </a:moveTo>
                  <a:lnTo>
                    <a:pt x="21" y="0"/>
                  </a:lnTo>
                  <a:lnTo>
                    <a:pt x="0" y="0"/>
                  </a:lnTo>
                  <a:lnTo>
                    <a:pt x="0" y="15"/>
                  </a:lnTo>
                  <a:lnTo>
                    <a:pt x="0" y="2583"/>
                  </a:lnTo>
                  <a:lnTo>
                    <a:pt x="15" y="2567"/>
                  </a:lnTo>
                  <a:lnTo>
                    <a:pt x="21" y="2573"/>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94" name="Freeform 35"/>
            <p:cNvSpPr>
              <a:spLocks/>
            </p:cNvSpPr>
            <p:nvPr/>
          </p:nvSpPr>
          <p:spPr bwMode="auto">
            <a:xfrm>
              <a:off x="6064250" y="-2366963"/>
              <a:ext cx="34925" cy="2230438"/>
            </a:xfrm>
            <a:custGeom>
              <a:avLst/>
              <a:gdLst>
                <a:gd name="T0" fmla="*/ 22 w 22"/>
                <a:gd name="T1" fmla="*/ 0 h 1405"/>
                <a:gd name="T2" fmla="*/ 0 w 22"/>
                <a:gd name="T3" fmla="*/ 0 h 1405"/>
                <a:gd name="T4" fmla="*/ 0 w 22"/>
                <a:gd name="T5" fmla="*/ 1369 h 1405"/>
                <a:gd name="T6" fmla="*/ 0 w 22"/>
                <a:gd name="T7" fmla="*/ 1405 h 1405"/>
                <a:gd name="T8" fmla="*/ 22 w 22"/>
                <a:gd name="T9" fmla="*/ 1405 h 1405"/>
                <a:gd name="T10" fmla="*/ 22 w 22"/>
                <a:gd name="T11" fmla="*/ 1391 h 1405"/>
                <a:gd name="T12" fmla="*/ 22 w 22"/>
                <a:gd name="T13" fmla="*/ 0 h 1405"/>
              </a:gdLst>
              <a:ahLst/>
              <a:cxnLst>
                <a:cxn ang="0">
                  <a:pos x="T0" y="T1"/>
                </a:cxn>
                <a:cxn ang="0">
                  <a:pos x="T2" y="T3"/>
                </a:cxn>
                <a:cxn ang="0">
                  <a:pos x="T4" y="T5"/>
                </a:cxn>
                <a:cxn ang="0">
                  <a:pos x="T6" y="T7"/>
                </a:cxn>
                <a:cxn ang="0">
                  <a:pos x="T8" y="T9"/>
                </a:cxn>
                <a:cxn ang="0">
                  <a:pos x="T10" y="T11"/>
                </a:cxn>
                <a:cxn ang="0">
                  <a:pos x="T12" y="T13"/>
                </a:cxn>
              </a:cxnLst>
              <a:rect l="0" t="0" r="r" b="b"/>
              <a:pathLst>
                <a:path w="22" h="1405">
                  <a:moveTo>
                    <a:pt x="22" y="0"/>
                  </a:moveTo>
                  <a:lnTo>
                    <a:pt x="0" y="0"/>
                  </a:lnTo>
                  <a:lnTo>
                    <a:pt x="0" y="1369"/>
                  </a:lnTo>
                  <a:lnTo>
                    <a:pt x="0" y="1405"/>
                  </a:lnTo>
                  <a:lnTo>
                    <a:pt x="22" y="1405"/>
                  </a:lnTo>
                  <a:lnTo>
                    <a:pt x="22" y="1391"/>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95" name="Freeform 36"/>
            <p:cNvSpPr>
              <a:spLocks/>
            </p:cNvSpPr>
            <p:nvPr/>
          </p:nvSpPr>
          <p:spPr bwMode="auto">
            <a:xfrm>
              <a:off x="6064250" y="-2366963"/>
              <a:ext cx="34925" cy="2230438"/>
            </a:xfrm>
            <a:custGeom>
              <a:avLst/>
              <a:gdLst>
                <a:gd name="T0" fmla="*/ 22 w 22"/>
                <a:gd name="T1" fmla="*/ 0 h 1405"/>
                <a:gd name="T2" fmla="*/ 0 w 22"/>
                <a:gd name="T3" fmla="*/ 0 h 1405"/>
                <a:gd name="T4" fmla="*/ 0 w 22"/>
                <a:gd name="T5" fmla="*/ 1369 h 1405"/>
                <a:gd name="T6" fmla="*/ 0 w 22"/>
                <a:gd name="T7" fmla="*/ 1405 h 1405"/>
                <a:gd name="T8" fmla="*/ 22 w 22"/>
                <a:gd name="T9" fmla="*/ 1405 h 1405"/>
                <a:gd name="T10" fmla="*/ 22 w 22"/>
                <a:gd name="T11" fmla="*/ 1391 h 1405"/>
                <a:gd name="T12" fmla="*/ 22 w 22"/>
                <a:gd name="T13" fmla="*/ 0 h 1405"/>
              </a:gdLst>
              <a:ahLst/>
              <a:cxnLst>
                <a:cxn ang="0">
                  <a:pos x="T0" y="T1"/>
                </a:cxn>
                <a:cxn ang="0">
                  <a:pos x="T2" y="T3"/>
                </a:cxn>
                <a:cxn ang="0">
                  <a:pos x="T4" y="T5"/>
                </a:cxn>
                <a:cxn ang="0">
                  <a:pos x="T6" y="T7"/>
                </a:cxn>
                <a:cxn ang="0">
                  <a:pos x="T8" y="T9"/>
                </a:cxn>
                <a:cxn ang="0">
                  <a:pos x="T10" y="T11"/>
                </a:cxn>
                <a:cxn ang="0">
                  <a:pos x="T12" y="T13"/>
                </a:cxn>
              </a:cxnLst>
              <a:rect l="0" t="0" r="r" b="b"/>
              <a:pathLst>
                <a:path w="22" h="1405">
                  <a:moveTo>
                    <a:pt x="22" y="0"/>
                  </a:moveTo>
                  <a:lnTo>
                    <a:pt x="0" y="0"/>
                  </a:lnTo>
                  <a:lnTo>
                    <a:pt x="0" y="1369"/>
                  </a:lnTo>
                  <a:lnTo>
                    <a:pt x="0" y="1405"/>
                  </a:lnTo>
                  <a:lnTo>
                    <a:pt x="22" y="1405"/>
                  </a:lnTo>
                  <a:lnTo>
                    <a:pt x="22" y="1391"/>
                  </a:lnTo>
                  <a:lnTo>
                    <a:pt x="2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96" name="Freeform 37"/>
            <p:cNvSpPr>
              <a:spLocks/>
            </p:cNvSpPr>
            <p:nvPr/>
          </p:nvSpPr>
          <p:spPr bwMode="auto">
            <a:xfrm>
              <a:off x="5910263" y="-1965325"/>
              <a:ext cx="33338" cy="2230438"/>
            </a:xfrm>
            <a:custGeom>
              <a:avLst/>
              <a:gdLst>
                <a:gd name="T0" fmla="*/ 21 w 21"/>
                <a:gd name="T1" fmla="*/ 0 h 1405"/>
                <a:gd name="T2" fmla="*/ 0 w 21"/>
                <a:gd name="T3" fmla="*/ 0 h 1405"/>
                <a:gd name="T4" fmla="*/ 0 w 21"/>
                <a:gd name="T5" fmla="*/ 1388 h 1405"/>
                <a:gd name="T6" fmla="*/ 0 w 21"/>
                <a:gd name="T7" fmla="*/ 1405 h 1405"/>
                <a:gd name="T8" fmla="*/ 21 w 21"/>
                <a:gd name="T9" fmla="*/ 1405 h 1405"/>
                <a:gd name="T10" fmla="*/ 21 w 21"/>
                <a:gd name="T11" fmla="*/ 0 h 1405"/>
              </a:gdLst>
              <a:ahLst/>
              <a:cxnLst>
                <a:cxn ang="0">
                  <a:pos x="T0" y="T1"/>
                </a:cxn>
                <a:cxn ang="0">
                  <a:pos x="T2" y="T3"/>
                </a:cxn>
                <a:cxn ang="0">
                  <a:pos x="T4" y="T5"/>
                </a:cxn>
                <a:cxn ang="0">
                  <a:pos x="T6" y="T7"/>
                </a:cxn>
                <a:cxn ang="0">
                  <a:pos x="T8" y="T9"/>
                </a:cxn>
                <a:cxn ang="0">
                  <a:pos x="T10" y="T11"/>
                </a:cxn>
              </a:cxnLst>
              <a:rect l="0" t="0" r="r" b="b"/>
              <a:pathLst>
                <a:path w="21" h="1405">
                  <a:moveTo>
                    <a:pt x="21" y="0"/>
                  </a:moveTo>
                  <a:lnTo>
                    <a:pt x="0" y="0"/>
                  </a:lnTo>
                  <a:lnTo>
                    <a:pt x="0" y="1388"/>
                  </a:lnTo>
                  <a:lnTo>
                    <a:pt x="0" y="1405"/>
                  </a:lnTo>
                  <a:lnTo>
                    <a:pt x="21" y="1405"/>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97" name="Freeform 38"/>
            <p:cNvSpPr>
              <a:spLocks/>
            </p:cNvSpPr>
            <p:nvPr/>
          </p:nvSpPr>
          <p:spPr bwMode="auto">
            <a:xfrm>
              <a:off x="5910263" y="-1965325"/>
              <a:ext cx="33338" cy="2230438"/>
            </a:xfrm>
            <a:custGeom>
              <a:avLst/>
              <a:gdLst>
                <a:gd name="T0" fmla="*/ 21 w 21"/>
                <a:gd name="T1" fmla="*/ 0 h 1405"/>
                <a:gd name="T2" fmla="*/ 0 w 21"/>
                <a:gd name="T3" fmla="*/ 0 h 1405"/>
                <a:gd name="T4" fmla="*/ 0 w 21"/>
                <a:gd name="T5" fmla="*/ 1388 h 1405"/>
                <a:gd name="T6" fmla="*/ 0 w 21"/>
                <a:gd name="T7" fmla="*/ 1405 h 1405"/>
                <a:gd name="T8" fmla="*/ 21 w 21"/>
                <a:gd name="T9" fmla="*/ 1405 h 1405"/>
                <a:gd name="T10" fmla="*/ 21 w 21"/>
                <a:gd name="T11" fmla="*/ 0 h 1405"/>
              </a:gdLst>
              <a:ahLst/>
              <a:cxnLst>
                <a:cxn ang="0">
                  <a:pos x="T0" y="T1"/>
                </a:cxn>
                <a:cxn ang="0">
                  <a:pos x="T2" y="T3"/>
                </a:cxn>
                <a:cxn ang="0">
                  <a:pos x="T4" y="T5"/>
                </a:cxn>
                <a:cxn ang="0">
                  <a:pos x="T6" y="T7"/>
                </a:cxn>
                <a:cxn ang="0">
                  <a:pos x="T8" y="T9"/>
                </a:cxn>
                <a:cxn ang="0">
                  <a:pos x="T10" y="T11"/>
                </a:cxn>
              </a:cxnLst>
              <a:rect l="0" t="0" r="r" b="b"/>
              <a:pathLst>
                <a:path w="21" h="1405">
                  <a:moveTo>
                    <a:pt x="21" y="0"/>
                  </a:moveTo>
                  <a:lnTo>
                    <a:pt x="0" y="0"/>
                  </a:lnTo>
                  <a:lnTo>
                    <a:pt x="0" y="1388"/>
                  </a:lnTo>
                  <a:lnTo>
                    <a:pt x="0" y="1405"/>
                  </a:lnTo>
                  <a:lnTo>
                    <a:pt x="21" y="1405"/>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298" name="Freeform 39"/>
            <p:cNvSpPr>
              <a:spLocks/>
            </p:cNvSpPr>
            <p:nvPr/>
          </p:nvSpPr>
          <p:spPr bwMode="auto">
            <a:xfrm>
              <a:off x="5778500" y="341313"/>
              <a:ext cx="33338" cy="2127250"/>
            </a:xfrm>
            <a:custGeom>
              <a:avLst/>
              <a:gdLst>
                <a:gd name="T0" fmla="*/ 20 w 20"/>
                <a:gd name="T1" fmla="*/ 0 h 1275"/>
                <a:gd name="T2" fmla="*/ 0 w 20"/>
                <a:gd name="T3" fmla="*/ 0 h 1275"/>
                <a:gd name="T4" fmla="*/ 0 w 20"/>
                <a:gd name="T5" fmla="*/ 1275 h 1275"/>
                <a:gd name="T6" fmla="*/ 10 w 20"/>
                <a:gd name="T7" fmla="*/ 1274 h 1275"/>
                <a:gd name="T8" fmla="*/ 20 w 20"/>
                <a:gd name="T9" fmla="*/ 1275 h 1275"/>
                <a:gd name="T10" fmla="*/ 20 w 20"/>
                <a:gd name="T11" fmla="*/ 14 h 1275"/>
                <a:gd name="T12" fmla="*/ 20 w 20"/>
                <a:gd name="T13" fmla="*/ 0 h 1275"/>
              </a:gdLst>
              <a:ahLst/>
              <a:cxnLst>
                <a:cxn ang="0">
                  <a:pos x="T0" y="T1"/>
                </a:cxn>
                <a:cxn ang="0">
                  <a:pos x="T2" y="T3"/>
                </a:cxn>
                <a:cxn ang="0">
                  <a:pos x="T4" y="T5"/>
                </a:cxn>
                <a:cxn ang="0">
                  <a:pos x="T6" y="T7"/>
                </a:cxn>
                <a:cxn ang="0">
                  <a:pos x="T8" y="T9"/>
                </a:cxn>
                <a:cxn ang="0">
                  <a:pos x="T10" y="T11"/>
                </a:cxn>
                <a:cxn ang="0">
                  <a:pos x="T12" y="T13"/>
                </a:cxn>
              </a:cxnLst>
              <a:rect l="0" t="0" r="r" b="b"/>
              <a:pathLst>
                <a:path w="20" h="1275">
                  <a:moveTo>
                    <a:pt x="20" y="0"/>
                  </a:moveTo>
                  <a:cubicBezTo>
                    <a:pt x="0" y="0"/>
                    <a:pt x="0" y="0"/>
                    <a:pt x="0" y="0"/>
                  </a:cubicBezTo>
                  <a:cubicBezTo>
                    <a:pt x="0" y="1275"/>
                    <a:pt x="0" y="1275"/>
                    <a:pt x="0" y="1275"/>
                  </a:cubicBezTo>
                  <a:cubicBezTo>
                    <a:pt x="3" y="1275"/>
                    <a:pt x="6" y="1274"/>
                    <a:pt x="10" y="1274"/>
                  </a:cubicBezTo>
                  <a:cubicBezTo>
                    <a:pt x="13" y="1274"/>
                    <a:pt x="17" y="1275"/>
                    <a:pt x="20" y="1275"/>
                  </a:cubicBezTo>
                  <a:cubicBezTo>
                    <a:pt x="20" y="14"/>
                    <a:pt x="20" y="14"/>
                    <a:pt x="20" y="14"/>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1" name="Freeform 86"/>
            <p:cNvSpPr>
              <a:spLocks/>
            </p:cNvSpPr>
            <p:nvPr/>
          </p:nvSpPr>
          <p:spPr bwMode="auto">
            <a:xfrm>
              <a:off x="6262688" y="-3629025"/>
              <a:ext cx="33338" cy="7331076"/>
            </a:xfrm>
            <a:custGeom>
              <a:avLst/>
              <a:gdLst>
                <a:gd name="T0" fmla="*/ 21 w 21"/>
                <a:gd name="T1" fmla="*/ 0 h 4618"/>
                <a:gd name="T2" fmla="*/ 0 w 21"/>
                <a:gd name="T3" fmla="*/ 0 h 4618"/>
                <a:gd name="T4" fmla="*/ 0 w 21"/>
                <a:gd name="T5" fmla="*/ 4618 h 4618"/>
                <a:gd name="T6" fmla="*/ 15 w 21"/>
                <a:gd name="T7" fmla="*/ 4603 h 4618"/>
                <a:gd name="T8" fmla="*/ 21 w 21"/>
                <a:gd name="T9" fmla="*/ 4609 h 4618"/>
                <a:gd name="T10" fmla="*/ 21 w 21"/>
                <a:gd name="T11" fmla="*/ 0 h 4618"/>
              </a:gdLst>
              <a:ahLst/>
              <a:cxnLst>
                <a:cxn ang="0">
                  <a:pos x="T0" y="T1"/>
                </a:cxn>
                <a:cxn ang="0">
                  <a:pos x="T2" y="T3"/>
                </a:cxn>
                <a:cxn ang="0">
                  <a:pos x="T4" y="T5"/>
                </a:cxn>
                <a:cxn ang="0">
                  <a:pos x="T6" y="T7"/>
                </a:cxn>
                <a:cxn ang="0">
                  <a:pos x="T8" y="T9"/>
                </a:cxn>
                <a:cxn ang="0">
                  <a:pos x="T10" y="T11"/>
                </a:cxn>
              </a:cxnLst>
              <a:rect l="0" t="0" r="r" b="b"/>
              <a:pathLst>
                <a:path w="21" h="4618">
                  <a:moveTo>
                    <a:pt x="21" y="0"/>
                  </a:moveTo>
                  <a:lnTo>
                    <a:pt x="0" y="0"/>
                  </a:lnTo>
                  <a:lnTo>
                    <a:pt x="0" y="4618"/>
                  </a:lnTo>
                  <a:lnTo>
                    <a:pt x="15" y="4603"/>
                  </a:lnTo>
                  <a:lnTo>
                    <a:pt x="21" y="4609"/>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3" name="Freeform 92"/>
            <p:cNvSpPr>
              <a:spLocks/>
            </p:cNvSpPr>
            <p:nvPr/>
          </p:nvSpPr>
          <p:spPr bwMode="auto">
            <a:xfrm>
              <a:off x="6178550" y="4029075"/>
              <a:ext cx="944563" cy="955675"/>
            </a:xfrm>
            <a:custGeom>
              <a:avLst/>
              <a:gdLst>
                <a:gd name="T0" fmla="*/ 14 w 571"/>
                <a:gd name="T1" fmla="*/ 0 h 573"/>
                <a:gd name="T2" fmla="*/ 0 w 571"/>
                <a:gd name="T3" fmla="*/ 15 h 573"/>
                <a:gd name="T4" fmla="*/ 558 w 571"/>
                <a:gd name="T5" fmla="*/ 573 h 573"/>
                <a:gd name="T6" fmla="*/ 571 w 571"/>
                <a:gd name="T7" fmla="*/ 557 h 573"/>
                <a:gd name="T8" fmla="*/ 20 w 571"/>
                <a:gd name="T9" fmla="*/ 6 h 573"/>
                <a:gd name="T10" fmla="*/ 14 w 571"/>
                <a:gd name="T11" fmla="*/ 0 h 573"/>
              </a:gdLst>
              <a:ahLst/>
              <a:cxnLst>
                <a:cxn ang="0">
                  <a:pos x="T0" y="T1"/>
                </a:cxn>
                <a:cxn ang="0">
                  <a:pos x="T2" y="T3"/>
                </a:cxn>
                <a:cxn ang="0">
                  <a:pos x="T4" y="T5"/>
                </a:cxn>
                <a:cxn ang="0">
                  <a:pos x="T6" y="T7"/>
                </a:cxn>
                <a:cxn ang="0">
                  <a:pos x="T8" y="T9"/>
                </a:cxn>
                <a:cxn ang="0">
                  <a:pos x="T10" y="T11"/>
                </a:cxn>
              </a:cxnLst>
              <a:rect l="0" t="0" r="r" b="b"/>
              <a:pathLst>
                <a:path w="571" h="573">
                  <a:moveTo>
                    <a:pt x="14" y="0"/>
                  </a:moveTo>
                  <a:cubicBezTo>
                    <a:pt x="0" y="15"/>
                    <a:pt x="0" y="15"/>
                    <a:pt x="0" y="15"/>
                  </a:cubicBezTo>
                  <a:cubicBezTo>
                    <a:pt x="558" y="573"/>
                    <a:pt x="558" y="573"/>
                    <a:pt x="558" y="573"/>
                  </a:cubicBezTo>
                  <a:cubicBezTo>
                    <a:pt x="562" y="567"/>
                    <a:pt x="566" y="562"/>
                    <a:pt x="571" y="557"/>
                  </a:cubicBezTo>
                  <a:cubicBezTo>
                    <a:pt x="20" y="6"/>
                    <a:pt x="20" y="6"/>
                    <a:pt x="20" y="6"/>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4" name="Freeform 93"/>
            <p:cNvSpPr>
              <a:spLocks/>
            </p:cNvSpPr>
            <p:nvPr/>
          </p:nvSpPr>
          <p:spPr bwMode="auto">
            <a:xfrm>
              <a:off x="6262688" y="3678238"/>
              <a:ext cx="530225" cy="530225"/>
            </a:xfrm>
            <a:custGeom>
              <a:avLst/>
              <a:gdLst>
                <a:gd name="T0" fmla="*/ 14 w 320"/>
                <a:gd name="T1" fmla="*/ 0 h 318"/>
                <a:gd name="T2" fmla="*/ 0 w 320"/>
                <a:gd name="T3" fmla="*/ 14 h 318"/>
                <a:gd name="T4" fmla="*/ 303 w 320"/>
                <a:gd name="T5" fmla="*/ 318 h 318"/>
                <a:gd name="T6" fmla="*/ 320 w 320"/>
                <a:gd name="T7" fmla="*/ 306 h 318"/>
                <a:gd name="T8" fmla="*/ 20 w 320"/>
                <a:gd name="T9" fmla="*/ 6 h 318"/>
                <a:gd name="T10" fmla="*/ 14 w 320"/>
                <a:gd name="T11" fmla="*/ 0 h 318"/>
              </a:gdLst>
              <a:ahLst/>
              <a:cxnLst>
                <a:cxn ang="0">
                  <a:pos x="T0" y="T1"/>
                </a:cxn>
                <a:cxn ang="0">
                  <a:pos x="T2" y="T3"/>
                </a:cxn>
                <a:cxn ang="0">
                  <a:pos x="T4" y="T5"/>
                </a:cxn>
                <a:cxn ang="0">
                  <a:pos x="T6" y="T7"/>
                </a:cxn>
                <a:cxn ang="0">
                  <a:pos x="T8" y="T9"/>
                </a:cxn>
                <a:cxn ang="0">
                  <a:pos x="T10" y="T11"/>
                </a:cxn>
              </a:cxnLst>
              <a:rect l="0" t="0" r="r" b="b"/>
              <a:pathLst>
                <a:path w="320" h="318">
                  <a:moveTo>
                    <a:pt x="14" y="0"/>
                  </a:moveTo>
                  <a:cubicBezTo>
                    <a:pt x="0" y="14"/>
                    <a:pt x="0" y="14"/>
                    <a:pt x="0" y="14"/>
                  </a:cubicBezTo>
                  <a:cubicBezTo>
                    <a:pt x="303" y="318"/>
                    <a:pt x="303" y="318"/>
                    <a:pt x="303" y="318"/>
                  </a:cubicBezTo>
                  <a:cubicBezTo>
                    <a:pt x="308" y="313"/>
                    <a:pt x="314" y="309"/>
                    <a:pt x="320" y="306"/>
                  </a:cubicBezTo>
                  <a:cubicBezTo>
                    <a:pt x="20" y="6"/>
                    <a:pt x="20" y="6"/>
                    <a:pt x="20" y="6"/>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5" name="Freeform 94"/>
            <p:cNvSpPr>
              <a:spLocks/>
            </p:cNvSpPr>
            <p:nvPr/>
          </p:nvSpPr>
          <p:spPr bwMode="auto">
            <a:xfrm>
              <a:off x="7080250" y="4914900"/>
              <a:ext cx="296863" cy="300038"/>
            </a:xfrm>
            <a:custGeom>
              <a:avLst/>
              <a:gdLst>
                <a:gd name="T0" fmla="*/ 90 w 180"/>
                <a:gd name="T1" fmla="*/ 0 h 180"/>
                <a:gd name="T2" fmla="*/ 26 w 180"/>
                <a:gd name="T3" fmla="*/ 26 h 180"/>
                <a:gd name="T4" fmla="*/ 13 w 180"/>
                <a:gd name="T5" fmla="*/ 42 h 180"/>
                <a:gd name="T6" fmla="*/ 0 w 180"/>
                <a:gd name="T7" fmla="*/ 90 h 180"/>
                <a:gd name="T8" fmla="*/ 90 w 180"/>
                <a:gd name="T9" fmla="*/ 180 h 180"/>
                <a:gd name="T10" fmla="*/ 180 w 180"/>
                <a:gd name="T11" fmla="*/ 90 h 180"/>
                <a:gd name="T12" fmla="*/ 90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90" y="0"/>
                  </a:moveTo>
                  <a:cubicBezTo>
                    <a:pt x="65" y="0"/>
                    <a:pt x="42" y="10"/>
                    <a:pt x="26" y="26"/>
                  </a:cubicBezTo>
                  <a:cubicBezTo>
                    <a:pt x="21" y="31"/>
                    <a:pt x="17" y="36"/>
                    <a:pt x="13" y="42"/>
                  </a:cubicBezTo>
                  <a:cubicBezTo>
                    <a:pt x="5" y="56"/>
                    <a:pt x="0" y="72"/>
                    <a:pt x="0" y="90"/>
                  </a:cubicBezTo>
                  <a:cubicBezTo>
                    <a:pt x="0" y="140"/>
                    <a:pt x="40" y="180"/>
                    <a:pt x="90" y="180"/>
                  </a:cubicBezTo>
                  <a:cubicBezTo>
                    <a:pt x="140" y="180"/>
                    <a:pt x="180" y="140"/>
                    <a:pt x="180" y="90"/>
                  </a:cubicBezTo>
                  <a:cubicBezTo>
                    <a:pt x="180" y="40"/>
                    <a:pt x="1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7" name="Freeform 96"/>
            <p:cNvSpPr>
              <a:spLocks/>
            </p:cNvSpPr>
            <p:nvPr/>
          </p:nvSpPr>
          <p:spPr bwMode="auto">
            <a:xfrm>
              <a:off x="6734175" y="4178300"/>
              <a:ext cx="206375" cy="209550"/>
            </a:xfrm>
            <a:custGeom>
              <a:avLst/>
              <a:gdLst>
                <a:gd name="T0" fmla="*/ 63 w 125"/>
                <a:gd name="T1" fmla="*/ 0 h 125"/>
                <a:gd name="T2" fmla="*/ 35 w 125"/>
                <a:gd name="T3" fmla="*/ 6 h 125"/>
                <a:gd name="T4" fmla="*/ 18 w 125"/>
                <a:gd name="T5" fmla="*/ 18 h 125"/>
                <a:gd name="T6" fmla="*/ 0 w 125"/>
                <a:gd name="T7" fmla="*/ 62 h 125"/>
                <a:gd name="T8" fmla="*/ 63 w 125"/>
                <a:gd name="T9" fmla="*/ 125 h 125"/>
                <a:gd name="T10" fmla="*/ 125 w 125"/>
                <a:gd name="T11" fmla="*/ 62 h 125"/>
                <a:gd name="T12" fmla="*/ 63 w 125"/>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25" h="125">
                  <a:moveTo>
                    <a:pt x="63" y="0"/>
                  </a:moveTo>
                  <a:cubicBezTo>
                    <a:pt x="53" y="0"/>
                    <a:pt x="44" y="2"/>
                    <a:pt x="35" y="6"/>
                  </a:cubicBezTo>
                  <a:cubicBezTo>
                    <a:pt x="29" y="9"/>
                    <a:pt x="23" y="13"/>
                    <a:pt x="18" y="18"/>
                  </a:cubicBezTo>
                  <a:cubicBezTo>
                    <a:pt x="7" y="29"/>
                    <a:pt x="0" y="45"/>
                    <a:pt x="0" y="62"/>
                  </a:cubicBezTo>
                  <a:cubicBezTo>
                    <a:pt x="0" y="97"/>
                    <a:pt x="28" y="125"/>
                    <a:pt x="63" y="125"/>
                  </a:cubicBezTo>
                  <a:cubicBezTo>
                    <a:pt x="97" y="125"/>
                    <a:pt x="125" y="97"/>
                    <a:pt x="125" y="62"/>
                  </a:cubicBezTo>
                  <a:cubicBezTo>
                    <a:pt x="125" y="28"/>
                    <a:pt x="97" y="0"/>
                    <a:pt x="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8" name="Freeform 97"/>
            <p:cNvSpPr>
              <a:spLocks/>
            </p:cNvSpPr>
            <p:nvPr/>
          </p:nvSpPr>
          <p:spPr bwMode="auto">
            <a:xfrm>
              <a:off x="5691188" y="2466975"/>
              <a:ext cx="206375" cy="207963"/>
            </a:xfrm>
            <a:custGeom>
              <a:avLst/>
              <a:gdLst>
                <a:gd name="T0" fmla="*/ 63 w 125"/>
                <a:gd name="T1" fmla="*/ 0 h 125"/>
                <a:gd name="T2" fmla="*/ 53 w 125"/>
                <a:gd name="T3" fmla="*/ 1 h 125"/>
                <a:gd name="T4" fmla="*/ 0 w 125"/>
                <a:gd name="T5" fmla="*/ 63 h 125"/>
                <a:gd name="T6" fmla="*/ 63 w 125"/>
                <a:gd name="T7" fmla="*/ 125 h 125"/>
                <a:gd name="T8" fmla="*/ 125 w 125"/>
                <a:gd name="T9" fmla="*/ 63 h 125"/>
                <a:gd name="T10" fmla="*/ 73 w 125"/>
                <a:gd name="T11" fmla="*/ 1 h 125"/>
                <a:gd name="T12" fmla="*/ 63 w 125"/>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25" h="125">
                  <a:moveTo>
                    <a:pt x="63" y="0"/>
                  </a:moveTo>
                  <a:cubicBezTo>
                    <a:pt x="59" y="0"/>
                    <a:pt x="56" y="1"/>
                    <a:pt x="53" y="1"/>
                  </a:cubicBezTo>
                  <a:cubicBezTo>
                    <a:pt x="23" y="6"/>
                    <a:pt x="0" y="32"/>
                    <a:pt x="0" y="63"/>
                  </a:cubicBezTo>
                  <a:cubicBezTo>
                    <a:pt x="0" y="97"/>
                    <a:pt x="28" y="125"/>
                    <a:pt x="63" y="125"/>
                  </a:cubicBezTo>
                  <a:cubicBezTo>
                    <a:pt x="97" y="125"/>
                    <a:pt x="125" y="97"/>
                    <a:pt x="125" y="63"/>
                  </a:cubicBezTo>
                  <a:cubicBezTo>
                    <a:pt x="125" y="32"/>
                    <a:pt x="103" y="6"/>
                    <a:pt x="73" y="1"/>
                  </a:cubicBezTo>
                  <a:cubicBezTo>
                    <a:pt x="70" y="1"/>
                    <a:pt x="66" y="0"/>
                    <a:pt x="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9" name="Freeform 98"/>
            <p:cNvSpPr>
              <a:spLocks/>
            </p:cNvSpPr>
            <p:nvPr/>
          </p:nvSpPr>
          <p:spPr bwMode="auto">
            <a:xfrm>
              <a:off x="6358667" y="661270"/>
              <a:ext cx="249239" cy="252412"/>
            </a:xfrm>
            <a:custGeom>
              <a:avLst/>
              <a:gdLst>
                <a:gd name="T0" fmla="*/ 75 w 151"/>
                <a:gd name="T1" fmla="*/ 0 h 151"/>
                <a:gd name="T2" fmla="*/ 53 w 151"/>
                <a:gd name="T3" fmla="*/ 4 h 151"/>
                <a:gd name="T4" fmla="*/ 0 w 151"/>
                <a:gd name="T5" fmla="*/ 76 h 151"/>
                <a:gd name="T6" fmla="*/ 75 w 151"/>
                <a:gd name="T7" fmla="*/ 151 h 151"/>
                <a:gd name="T8" fmla="*/ 151 w 151"/>
                <a:gd name="T9" fmla="*/ 76 h 151"/>
                <a:gd name="T10" fmla="*/ 89 w 151"/>
                <a:gd name="T11" fmla="*/ 2 h 151"/>
                <a:gd name="T12" fmla="*/ 75 w 151"/>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51" h="151">
                  <a:moveTo>
                    <a:pt x="75" y="0"/>
                  </a:moveTo>
                  <a:cubicBezTo>
                    <a:pt x="68" y="0"/>
                    <a:pt x="60" y="2"/>
                    <a:pt x="53" y="4"/>
                  </a:cubicBezTo>
                  <a:cubicBezTo>
                    <a:pt x="23" y="13"/>
                    <a:pt x="0" y="42"/>
                    <a:pt x="0" y="76"/>
                  </a:cubicBezTo>
                  <a:cubicBezTo>
                    <a:pt x="0" y="117"/>
                    <a:pt x="34" y="151"/>
                    <a:pt x="75" y="151"/>
                  </a:cubicBezTo>
                  <a:cubicBezTo>
                    <a:pt x="117" y="151"/>
                    <a:pt x="151" y="117"/>
                    <a:pt x="151" y="76"/>
                  </a:cubicBezTo>
                  <a:cubicBezTo>
                    <a:pt x="151" y="39"/>
                    <a:pt x="124" y="8"/>
                    <a:pt x="89" y="2"/>
                  </a:cubicBezTo>
                  <a:cubicBezTo>
                    <a:pt x="85" y="1"/>
                    <a:pt x="80" y="0"/>
                    <a:pt x="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grpSp>
      <p:sp>
        <p:nvSpPr>
          <p:cNvPr id="324" name="Freeform 489"/>
          <p:cNvSpPr>
            <a:spLocks/>
          </p:cNvSpPr>
          <p:nvPr/>
        </p:nvSpPr>
        <p:spPr bwMode="auto">
          <a:xfrm rot="18900000">
            <a:off x="2617753" y="3003247"/>
            <a:ext cx="2222500" cy="2390775"/>
          </a:xfrm>
          <a:custGeom>
            <a:avLst/>
            <a:gdLst>
              <a:gd name="T0" fmla="*/ 5 w 328"/>
              <a:gd name="T1" fmla="*/ 0 h 349"/>
              <a:gd name="T2" fmla="*/ 2 w 328"/>
              <a:gd name="T3" fmla="*/ 1 h 349"/>
              <a:gd name="T4" fmla="*/ 2 w 328"/>
              <a:gd name="T5" fmla="*/ 7 h 349"/>
              <a:gd name="T6" fmla="*/ 5 w 328"/>
              <a:gd name="T7" fmla="*/ 8 h 349"/>
              <a:gd name="T8" fmla="*/ 6 w 328"/>
              <a:gd name="T9" fmla="*/ 8 h 349"/>
              <a:gd name="T10" fmla="*/ 324 w 328"/>
              <a:gd name="T11" fmla="*/ 326 h 349"/>
              <a:gd name="T12" fmla="*/ 301 w 328"/>
              <a:gd name="T13" fmla="*/ 349 h 349"/>
              <a:gd name="T14" fmla="*/ 305 w 328"/>
              <a:gd name="T15" fmla="*/ 349 h 349"/>
              <a:gd name="T16" fmla="*/ 328 w 328"/>
              <a:gd name="T17" fmla="*/ 326 h 349"/>
              <a:gd name="T18" fmla="*/ 8 w 328"/>
              <a:gd name="T19" fmla="*/ 6 h 349"/>
              <a:gd name="T20" fmla="*/ 8 w 328"/>
              <a:gd name="T21" fmla="*/ 1 h 349"/>
              <a:gd name="T22" fmla="*/ 5 w 328"/>
              <a:gd name="T23"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349">
                <a:moveTo>
                  <a:pt x="5" y="0"/>
                </a:moveTo>
                <a:cubicBezTo>
                  <a:pt x="4" y="0"/>
                  <a:pt x="2" y="0"/>
                  <a:pt x="2" y="1"/>
                </a:cubicBezTo>
                <a:cubicBezTo>
                  <a:pt x="0" y="3"/>
                  <a:pt x="0" y="5"/>
                  <a:pt x="2" y="7"/>
                </a:cubicBezTo>
                <a:cubicBezTo>
                  <a:pt x="2" y="8"/>
                  <a:pt x="4" y="8"/>
                  <a:pt x="5" y="8"/>
                </a:cubicBezTo>
                <a:cubicBezTo>
                  <a:pt x="5" y="8"/>
                  <a:pt x="6" y="8"/>
                  <a:pt x="6" y="8"/>
                </a:cubicBezTo>
                <a:cubicBezTo>
                  <a:pt x="324" y="326"/>
                  <a:pt x="324" y="326"/>
                  <a:pt x="324" y="326"/>
                </a:cubicBezTo>
                <a:cubicBezTo>
                  <a:pt x="301" y="349"/>
                  <a:pt x="301" y="349"/>
                  <a:pt x="301" y="349"/>
                </a:cubicBezTo>
                <a:cubicBezTo>
                  <a:pt x="305" y="349"/>
                  <a:pt x="305" y="349"/>
                  <a:pt x="305" y="349"/>
                </a:cubicBezTo>
                <a:cubicBezTo>
                  <a:pt x="328" y="326"/>
                  <a:pt x="328" y="326"/>
                  <a:pt x="328" y="326"/>
                </a:cubicBezTo>
                <a:cubicBezTo>
                  <a:pt x="8" y="6"/>
                  <a:pt x="8" y="6"/>
                  <a:pt x="8" y="6"/>
                </a:cubicBezTo>
                <a:cubicBezTo>
                  <a:pt x="9" y="4"/>
                  <a:pt x="9" y="2"/>
                  <a:pt x="8" y="1"/>
                </a:cubicBezTo>
                <a:cubicBezTo>
                  <a:pt x="7" y="0"/>
                  <a:pt x="6" y="0"/>
                  <a:pt x="5" y="0"/>
                </a:cubicBezTo>
              </a:path>
            </a:pathLst>
          </a:custGeom>
          <a:solidFill>
            <a:srgbClr val="FFFFFF">
              <a:alpha val="10000"/>
            </a:srgb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华文细黑" panose="02010600040101010101" pitchFamily="2" charset="-122"/>
              <a:ea typeface="华文细黑" panose="02010600040101010101" pitchFamily="2" charset="-122"/>
            </a:endParaRPr>
          </a:p>
        </p:txBody>
      </p:sp>
      <p:sp>
        <p:nvSpPr>
          <p:cNvPr id="326" name="Rectangle 5"/>
          <p:cNvSpPr>
            <a:spLocks noChangeArrowheads="1"/>
          </p:cNvSpPr>
          <p:nvPr/>
        </p:nvSpPr>
        <p:spPr bwMode="auto">
          <a:xfrm rot="5400000">
            <a:off x="5349510" y="5948153"/>
            <a:ext cx="1445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7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sp>
        <p:nvSpPr>
          <p:cNvPr id="335" name="Rectangle 96"/>
          <p:cNvSpPr/>
          <p:nvPr/>
        </p:nvSpPr>
        <p:spPr>
          <a:xfrm>
            <a:off x="1265037" y="1897836"/>
            <a:ext cx="492443" cy="1353127"/>
          </a:xfrm>
          <a:prstGeom prst="rect">
            <a:avLst/>
          </a:prstGeom>
          <a:noFill/>
        </p:spPr>
        <p:txBody>
          <a:bodyPr vert="eaVert" wrap="non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Keywords</a:t>
            </a:r>
            <a:endParaRPr lang="en-US" sz="2000" b="1" dirty="0">
              <a:solidFill>
                <a:schemeClr val="bg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773655" y="2147189"/>
            <a:ext cx="295275" cy="570347"/>
            <a:chOff x="-190500" y="2147189"/>
            <a:chExt cx="295275" cy="570347"/>
          </a:xfrm>
        </p:grpSpPr>
        <p:sp>
          <p:nvSpPr>
            <p:cNvPr id="26" name="平行四边形 25"/>
            <p:cNvSpPr/>
            <p:nvPr/>
          </p:nvSpPr>
          <p:spPr>
            <a:xfrm>
              <a:off x="-190500" y="2147189"/>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平行四边形 336"/>
            <p:cNvSpPr/>
            <p:nvPr/>
          </p:nvSpPr>
          <p:spPr>
            <a:xfrm>
              <a:off x="-190500" y="2277679"/>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平行四边形 337"/>
            <p:cNvSpPr/>
            <p:nvPr/>
          </p:nvSpPr>
          <p:spPr>
            <a:xfrm>
              <a:off x="-190500" y="2409059"/>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平行四边形 338"/>
            <p:cNvSpPr/>
            <p:nvPr/>
          </p:nvSpPr>
          <p:spPr>
            <a:xfrm>
              <a:off x="-190500" y="2540438"/>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平行四边形 339"/>
            <p:cNvSpPr/>
            <p:nvPr/>
          </p:nvSpPr>
          <p:spPr>
            <a:xfrm>
              <a:off x="-190500" y="2671817"/>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3" name="任意多边形 222"/>
          <p:cNvSpPr/>
          <p:nvPr/>
        </p:nvSpPr>
        <p:spPr>
          <a:xfrm rot="16200000">
            <a:off x="2124764" y="3361652"/>
            <a:ext cx="1690747" cy="4444212"/>
          </a:xfrm>
          <a:custGeom>
            <a:avLst/>
            <a:gdLst>
              <a:gd name="connsiteX0" fmla="*/ 126852 w 1690747"/>
              <a:gd name="connsiteY0" fmla="*/ 3083641 h 4444212"/>
              <a:gd name="connsiteX1" fmla="*/ 6253 w 1690747"/>
              <a:gd name="connsiteY1" fmla="*/ 2989698 h 4444212"/>
              <a:gd name="connsiteX2" fmla="*/ 6252 w 1690747"/>
              <a:gd name="connsiteY2" fmla="*/ 4118568 h 4444212"/>
              <a:gd name="connsiteX3" fmla="*/ 126852 w 1690747"/>
              <a:gd name="connsiteY3" fmla="*/ 4024625 h 4444212"/>
              <a:gd name="connsiteX4" fmla="*/ 1690747 w 1690747"/>
              <a:gd name="connsiteY4" fmla="*/ 2222106 h 4444212"/>
              <a:gd name="connsiteX5" fmla="*/ 1690747 w 1690747"/>
              <a:gd name="connsiteY5" fmla="*/ 4162647 h 4444212"/>
              <a:gd name="connsiteX6" fmla="*/ 1409182 w 1690747"/>
              <a:gd name="connsiteY6" fmla="*/ 4444212 h 4444212"/>
              <a:gd name="connsiteX7" fmla="*/ 282958 w 1690747"/>
              <a:gd name="connsiteY7" fmla="*/ 4444212 h 4444212"/>
              <a:gd name="connsiteX8" fmla="*/ 1393 w 1690747"/>
              <a:gd name="connsiteY8" fmla="*/ 4162647 h 4444212"/>
              <a:gd name="connsiteX9" fmla="*/ 1393 w 1690747"/>
              <a:gd name="connsiteY9" fmla="*/ 2222106 h 4444212"/>
              <a:gd name="connsiteX10" fmla="*/ 0 w 1690747"/>
              <a:gd name="connsiteY10" fmla="*/ 2222106 h 4444212"/>
              <a:gd name="connsiteX11" fmla="*/ 0 w 1690747"/>
              <a:gd name="connsiteY11" fmla="*/ 281565 h 4444212"/>
              <a:gd name="connsiteX12" fmla="*/ 281565 w 1690747"/>
              <a:gd name="connsiteY12" fmla="*/ 0 h 4444212"/>
              <a:gd name="connsiteX13" fmla="*/ 1407789 w 1690747"/>
              <a:gd name="connsiteY13" fmla="*/ 0 h 4444212"/>
              <a:gd name="connsiteX14" fmla="*/ 1689354 w 1690747"/>
              <a:gd name="connsiteY14" fmla="*/ 281565 h 4444212"/>
              <a:gd name="connsiteX15" fmla="*/ 1689354 w 1690747"/>
              <a:gd name="connsiteY15" fmla="*/ 2222106 h 4444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90747" h="4444212">
                <a:moveTo>
                  <a:pt x="126852" y="3083641"/>
                </a:moveTo>
                <a:lnTo>
                  <a:pt x="6253" y="2989698"/>
                </a:lnTo>
                <a:lnTo>
                  <a:pt x="6252" y="4118568"/>
                </a:lnTo>
                <a:lnTo>
                  <a:pt x="126852" y="4024625"/>
                </a:lnTo>
                <a:close/>
                <a:moveTo>
                  <a:pt x="1690747" y="2222106"/>
                </a:moveTo>
                <a:lnTo>
                  <a:pt x="1690747" y="4162647"/>
                </a:lnTo>
                <a:lnTo>
                  <a:pt x="1409182" y="4444212"/>
                </a:lnTo>
                <a:lnTo>
                  <a:pt x="282958" y="4444212"/>
                </a:lnTo>
                <a:lnTo>
                  <a:pt x="1393" y="4162647"/>
                </a:lnTo>
                <a:lnTo>
                  <a:pt x="1393" y="2222106"/>
                </a:lnTo>
                <a:lnTo>
                  <a:pt x="0" y="2222106"/>
                </a:lnTo>
                <a:lnTo>
                  <a:pt x="0" y="281565"/>
                </a:lnTo>
                <a:lnTo>
                  <a:pt x="281565" y="0"/>
                </a:lnTo>
                <a:lnTo>
                  <a:pt x="1407789" y="0"/>
                </a:lnTo>
                <a:lnTo>
                  <a:pt x="1689354" y="281565"/>
                </a:lnTo>
                <a:lnTo>
                  <a:pt x="1689354" y="2222106"/>
                </a:lnTo>
                <a:close/>
              </a:path>
            </a:pathLst>
          </a:cu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graphicFrame>
        <p:nvGraphicFramePr>
          <p:cNvPr id="224" name="图表 223"/>
          <p:cNvGraphicFramePr/>
          <p:nvPr>
            <p:extLst>
              <p:ext uri="{D42A27DB-BD31-4B8C-83A1-F6EECF244321}">
                <p14:modId xmlns:p14="http://schemas.microsoft.com/office/powerpoint/2010/main" val="1093029474"/>
              </p:ext>
            </p:extLst>
          </p:nvPr>
        </p:nvGraphicFramePr>
        <p:xfrm>
          <a:off x="1142880" y="4598242"/>
          <a:ext cx="2954457" cy="1969638"/>
        </p:xfrm>
        <a:graphic>
          <a:graphicData uri="http://schemas.openxmlformats.org/drawingml/2006/chart">
            <c:chart xmlns:c="http://schemas.openxmlformats.org/drawingml/2006/chart" xmlns:r="http://schemas.openxmlformats.org/officeDocument/2006/relationships" r:id="rId5"/>
          </a:graphicData>
        </a:graphic>
      </p:graphicFrame>
      <p:sp>
        <p:nvSpPr>
          <p:cNvPr id="225" name="文本框 224"/>
          <p:cNvSpPr txBox="1"/>
          <p:nvPr/>
        </p:nvSpPr>
        <p:spPr>
          <a:xfrm>
            <a:off x="4277440" y="5004136"/>
            <a:ext cx="620683" cy="369332"/>
          </a:xfrm>
          <a:prstGeom prst="rect">
            <a:avLst/>
          </a:prstGeom>
          <a:noFill/>
        </p:spPr>
        <p:txBody>
          <a:bodyPr wrap="none" rtlCol="0">
            <a:spAutoFit/>
          </a:bodyPr>
          <a:lstStyle/>
          <a:p>
            <a:r>
              <a:rPr lang="en-US" altLang="zh-CN" dirty="0">
                <a:solidFill>
                  <a:schemeClr val="bg1"/>
                </a:solidFill>
                <a:latin typeface="华文细黑" panose="02010600040101010101" pitchFamily="2" charset="-122"/>
                <a:ea typeface="华文细黑" panose="02010600040101010101" pitchFamily="2" charset="-122"/>
              </a:rPr>
              <a:t>32%</a:t>
            </a:r>
            <a:endParaRPr lang="zh-CN" altLang="en-US" dirty="0">
              <a:solidFill>
                <a:schemeClr val="bg1"/>
              </a:solidFill>
              <a:latin typeface="华文细黑" panose="02010600040101010101" pitchFamily="2" charset="-122"/>
              <a:ea typeface="华文细黑" panose="02010600040101010101" pitchFamily="2" charset="-122"/>
            </a:endParaRPr>
          </a:p>
        </p:txBody>
      </p:sp>
      <p:sp>
        <p:nvSpPr>
          <p:cNvPr id="226" name="文本框 225"/>
          <p:cNvSpPr txBox="1"/>
          <p:nvPr/>
        </p:nvSpPr>
        <p:spPr>
          <a:xfrm>
            <a:off x="4277440" y="5732572"/>
            <a:ext cx="620683" cy="369332"/>
          </a:xfrm>
          <a:prstGeom prst="rect">
            <a:avLst/>
          </a:prstGeom>
          <a:noFill/>
        </p:spPr>
        <p:txBody>
          <a:bodyPr wrap="none" rtlCol="0">
            <a:spAutoFit/>
          </a:bodyPr>
          <a:lstStyle/>
          <a:p>
            <a:r>
              <a:rPr lang="en-US" altLang="zh-CN" dirty="0">
                <a:solidFill>
                  <a:schemeClr val="bg1"/>
                </a:solidFill>
                <a:latin typeface="华文细黑" panose="02010600040101010101" pitchFamily="2" charset="-122"/>
                <a:ea typeface="华文细黑" panose="02010600040101010101" pitchFamily="2" charset="-122"/>
              </a:rPr>
              <a:t>32%</a:t>
            </a:r>
            <a:endParaRPr lang="zh-CN" altLang="en-US" dirty="0">
              <a:solidFill>
                <a:schemeClr val="bg1"/>
              </a:solidFill>
              <a:latin typeface="华文细黑" panose="02010600040101010101" pitchFamily="2" charset="-122"/>
              <a:ea typeface="华文细黑" panose="02010600040101010101" pitchFamily="2" charset="-122"/>
            </a:endParaRPr>
          </a:p>
        </p:txBody>
      </p:sp>
      <p:grpSp>
        <p:nvGrpSpPr>
          <p:cNvPr id="227" name="组合 226"/>
          <p:cNvGrpSpPr/>
          <p:nvPr/>
        </p:nvGrpSpPr>
        <p:grpSpPr>
          <a:xfrm>
            <a:off x="4037407" y="5098393"/>
            <a:ext cx="187204" cy="180818"/>
            <a:chOff x="426454" y="1789924"/>
            <a:chExt cx="4444212" cy="1690747"/>
          </a:xfrm>
          <a:solidFill>
            <a:srgbClr val="00CCFF">
              <a:alpha val="40000"/>
            </a:srgbClr>
          </a:solidFill>
        </p:grpSpPr>
        <p:sp>
          <p:nvSpPr>
            <p:cNvPr id="228" name="剪去同侧角的矩形 227"/>
            <p:cNvSpPr/>
            <p:nvPr/>
          </p:nvSpPr>
          <p:spPr>
            <a:xfrm rot="5400000">
              <a:off x="2914935" y="1523549"/>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29" name="剪去同侧角的矩形 228"/>
            <p:cNvSpPr/>
            <p:nvPr/>
          </p:nvSpPr>
          <p:spPr>
            <a:xfrm rot="16200000">
              <a:off x="692829" y="1524941"/>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grpSp>
        <p:nvGrpSpPr>
          <p:cNvPr id="230" name="组合 229"/>
          <p:cNvGrpSpPr/>
          <p:nvPr/>
        </p:nvGrpSpPr>
        <p:grpSpPr>
          <a:xfrm>
            <a:off x="4027922" y="5826829"/>
            <a:ext cx="187204" cy="180818"/>
            <a:chOff x="426454" y="1789924"/>
            <a:chExt cx="4444212" cy="1690747"/>
          </a:xfrm>
          <a:solidFill>
            <a:schemeClr val="bg1">
              <a:alpha val="40000"/>
            </a:schemeClr>
          </a:solidFill>
        </p:grpSpPr>
        <p:sp>
          <p:nvSpPr>
            <p:cNvPr id="231" name="剪去同侧角的矩形 230"/>
            <p:cNvSpPr/>
            <p:nvPr/>
          </p:nvSpPr>
          <p:spPr>
            <a:xfrm rot="5400000">
              <a:off x="2914935" y="1523549"/>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32" name="剪去同侧角的矩形 231"/>
            <p:cNvSpPr/>
            <p:nvPr/>
          </p:nvSpPr>
          <p:spPr>
            <a:xfrm rot="16200000">
              <a:off x="692829" y="1524941"/>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grpSp>
      <p:sp>
        <p:nvSpPr>
          <p:cNvPr id="234" name="Rectangle 96"/>
          <p:cNvSpPr/>
          <p:nvPr/>
        </p:nvSpPr>
        <p:spPr>
          <a:xfrm>
            <a:off x="1265037" y="4846296"/>
            <a:ext cx="492443" cy="1353127"/>
          </a:xfrm>
          <a:prstGeom prst="rect">
            <a:avLst/>
          </a:prstGeom>
          <a:noFill/>
        </p:spPr>
        <p:txBody>
          <a:bodyPr vert="eaVert" wrap="non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Keywords</a:t>
            </a:r>
            <a:endParaRPr lang="en-US" sz="2000" b="1" dirty="0">
              <a:solidFill>
                <a:schemeClr val="bg1"/>
              </a:solidFill>
              <a:latin typeface="微软雅黑" panose="020B0503020204020204" pitchFamily="34" charset="-122"/>
              <a:ea typeface="微软雅黑" panose="020B0503020204020204" pitchFamily="34" charset="-122"/>
            </a:endParaRPr>
          </a:p>
        </p:txBody>
      </p:sp>
      <p:grpSp>
        <p:nvGrpSpPr>
          <p:cNvPr id="235" name="组合 234"/>
          <p:cNvGrpSpPr/>
          <p:nvPr/>
        </p:nvGrpSpPr>
        <p:grpSpPr>
          <a:xfrm>
            <a:off x="773655" y="5095649"/>
            <a:ext cx="295275" cy="570347"/>
            <a:chOff x="-190500" y="2147189"/>
            <a:chExt cx="295275" cy="570347"/>
          </a:xfrm>
        </p:grpSpPr>
        <p:sp>
          <p:nvSpPr>
            <p:cNvPr id="236" name="平行四边形 235"/>
            <p:cNvSpPr/>
            <p:nvPr/>
          </p:nvSpPr>
          <p:spPr>
            <a:xfrm>
              <a:off x="-190500" y="2147189"/>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平行四边形 236"/>
            <p:cNvSpPr/>
            <p:nvPr/>
          </p:nvSpPr>
          <p:spPr>
            <a:xfrm>
              <a:off x="-190500" y="2277679"/>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平行四边形 237"/>
            <p:cNvSpPr/>
            <p:nvPr/>
          </p:nvSpPr>
          <p:spPr>
            <a:xfrm>
              <a:off x="-190500" y="2409059"/>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平行四边形 238"/>
            <p:cNvSpPr/>
            <p:nvPr/>
          </p:nvSpPr>
          <p:spPr>
            <a:xfrm>
              <a:off x="-190500" y="2540438"/>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平行四边形 239"/>
            <p:cNvSpPr/>
            <p:nvPr/>
          </p:nvSpPr>
          <p:spPr>
            <a:xfrm>
              <a:off x="-190500" y="2671817"/>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2" name="任意多边形 241"/>
          <p:cNvSpPr/>
          <p:nvPr/>
        </p:nvSpPr>
        <p:spPr>
          <a:xfrm rot="16200000">
            <a:off x="8366909" y="3361652"/>
            <a:ext cx="1690747" cy="4444212"/>
          </a:xfrm>
          <a:custGeom>
            <a:avLst/>
            <a:gdLst>
              <a:gd name="connsiteX0" fmla="*/ 126852 w 1690747"/>
              <a:gd name="connsiteY0" fmla="*/ 3083641 h 4444212"/>
              <a:gd name="connsiteX1" fmla="*/ 6253 w 1690747"/>
              <a:gd name="connsiteY1" fmla="*/ 2989698 h 4444212"/>
              <a:gd name="connsiteX2" fmla="*/ 6252 w 1690747"/>
              <a:gd name="connsiteY2" fmla="*/ 4118568 h 4444212"/>
              <a:gd name="connsiteX3" fmla="*/ 126852 w 1690747"/>
              <a:gd name="connsiteY3" fmla="*/ 4024625 h 4444212"/>
              <a:gd name="connsiteX4" fmla="*/ 1690747 w 1690747"/>
              <a:gd name="connsiteY4" fmla="*/ 2222106 h 4444212"/>
              <a:gd name="connsiteX5" fmla="*/ 1690747 w 1690747"/>
              <a:gd name="connsiteY5" fmla="*/ 4162647 h 4444212"/>
              <a:gd name="connsiteX6" fmla="*/ 1409182 w 1690747"/>
              <a:gd name="connsiteY6" fmla="*/ 4444212 h 4444212"/>
              <a:gd name="connsiteX7" fmla="*/ 282958 w 1690747"/>
              <a:gd name="connsiteY7" fmla="*/ 4444212 h 4444212"/>
              <a:gd name="connsiteX8" fmla="*/ 1393 w 1690747"/>
              <a:gd name="connsiteY8" fmla="*/ 4162647 h 4444212"/>
              <a:gd name="connsiteX9" fmla="*/ 1393 w 1690747"/>
              <a:gd name="connsiteY9" fmla="*/ 2222106 h 4444212"/>
              <a:gd name="connsiteX10" fmla="*/ 0 w 1690747"/>
              <a:gd name="connsiteY10" fmla="*/ 2222106 h 4444212"/>
              <a:gd name="connsiteX11" fmla="*/ 0 w 1690747"/>
              <a:gd name="connsiteY11" fmla="*/ 281565 h 4444212"/>
              <a:gd name="connsiteX12" fmla="*/ 281565 w 1690747"/>
              <a:gd name="connsiteY12" fmla="*/ 0 h 4444212"/>
              <a:gd name="connsiteX13" fmla="*/ 1407789 w 1690747"/>
              <a:gd name="connsiteY13" fmla="*/ 0 h 4444212"/>
              <a:gd name="connsiteX14" fmla="*/ 1689354 w 1690747"/>
              <a:gd name="connsiteY14" fmla="*/ 281565 h 4444212"/>
              <a:gd name="connsiteX15" fmla="*/ 1689354 w 1690747"/>
              <a:gd name="connsiteY15" fmla="*/ 2222106 h 4444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90747" h="4444212">
                <a:moveTo>
                  <a:pt x="126852" y="3083641"/>
                </a:moveTo>
                <a:lnTo>
                  <a:pt x="6253" y="2989698"/>
                </a:lnTo>
                <a:lnTo>
                  <a:pt x="6252" y="4118568"/>
                </a:lnTo>
                <a:lnTo>
                  <a:pt x="126852" y="4024625"/>
                </a:lnTo>
                <a:close/>
                <a:moveTo>
                  <a:pt x="1690747" y="2222106"/>
                </a:moveTo>
                <a:lnTo>
                  <a:pt x="1690747" y="4162647"/>
                </a:lnTo>
                <a:lnTo>
                  <a:pt x="1409182" y="4444212"/>
                </a:lnTo>
                <a:lnTo>
                  <a:pt x="282958" y="4444212"/>
                </a:lnTo>
                <a:lnTo>
                  <a:pt x="1393" y="4162647"/>
                </a:lnTo>
                <a:lnTo>
                  <a:pt x="1393" y="2222106"/>
                </a:lnTo>
                <a:lnTo>
                  <a:pt x="0" y="2222106"/>
                </a:lnTo>
                <a:lnTo>
                  <a:pt x="0" y="281565"/>
                </a:lnTo>
                <a:lnTo>
                  <a:pt x="281565" y="0"/>
                </a:lnTo>
                <a:lnTo>
                  <a:pt x="1407789" y="0"/>
                </a:lnTo>
                <a:lnTo>
                  <a:pt x="1689354" y="281565"/>
                </a:lnTo>
                <a:lnTo>
                  <a:pt x="1689354" y="2222106"/>
                </a:lnTo>
                <a:close/>
              </a:path>
            </a:pathLst>
          </a:cu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graphicFrame>
        <p:nvGraphicFramePr>
          <p:cNvPr id="243" name="图表 242"/>
          <p:cNvGraphicFramePr/>
          <p:nvPr>
            <p:extLst>
              <p:ext uri="{D42A27DB-BD31-4B8C-83A1-F6EECF244321}">
                <p14:modId xmlns:p14="http://schemas.microsoft.com/office/powerpoint/2010/main" val="3011588208"/>
              </p:ext>
            </p:extLst>
          </p:nvPr>
        </p:nvGraphicFramePr>
        <p:xfrm>
          <a:off x="7385025" y="4598242"/>
          <a:ext cx="2954457" cy="1969638"/>
        </p:xfrm>
        <a:graphic>
          <a:graphicData uri="http://schemas.openxmlformats.org/drawingml/2006/chart">
            <c:chart xmlns:c="http://schemas.openxmlformats.org/drawingml/2006/chart" xmlns:r="http://schemas.openxmlformats.org/officeDocument/2006/relationships" r:id="rId6"/>
          </a:graphicData>
        </a:graphic>
      </p:graphicFrame>
      <p:sp>
        <p:nvSpPr>
          <p:cNvPr id="244" name="文本框 243"/>
          <p:cNvSpPr txBox="1"/>
          <p:nvPr/>
        </p:nvSpPr>
        <p:spPr>
          <a:xfrm>
            <a:off x="10519585" y="5004136"/>
            <a:ext cx="620683" cy="369332"/>
          </a:xfrm>
          <a:prstGeom prst="rect">
            <a:avLst/>
          </a:prstGeom>
          <a:noFill/>
        </p:spPr>
        <p:txBody>
          <a:bodyPr wrap="none" rtlCol="0">
            <a:spAutoFit/>
          </a:bodyPr>
          <a:lstStyle/>
          <a:p>
            <a:r>
              <a:rPr lang="en-US" altLang="zh-CN" dirty="0">
                <a:solidFill>
                  <a:schemeClr val="bg1"/>
                </a:solidFill>
                <a:latin typeface="华文细黑" panose="02010600040101010101" pitchFamily="2" charset="-122"/>
                <a:ea typeface="华文细黑" panose="02010600040101010101" pitchFamily="2" charset="-122"/>
              </a:rPr>
              <a:t>32%</a:t>
            </a:r>
            <a:endParaRPr lang="zh-CN" altLang="en-US" dirty="0">
              <a:solidFill>
                <a:schemeClr val="bg1"/>
              </a:solidFill>
              <a:latin typeface="华文细黑" panose="02010600040101010101" pitchFamily="2" charset="-122"/>
              <a:ea typeface="华文细黑" panose="02010600040101010101" pitchFamily="2" charset="-122"/>
            </a:endParaRPr>
          </a:p>
        </p:txBody>
      </p:sp>
      <p:sp>
        <p:nvSpPr>
          <p:cNvPr id="245" name="文本框 244"/>
          <p:cNvSpPr txBox="1"/>
          <p:nvPr/>
        </p:nvSpPr>
        <p:spPr>
          <a:xfrm>
            <a:off x="10519585" y="5732572"/>
            <a:ext cx="620683" cy="369332"/>
          </a:xfrm>
          <a:prstGeom prst="rect">
            <a:avLst/>
          </a:prstGeom>
          <a:noFill/>
        </p:spPr>
        <p:txBody>
          <a:bodyPr wrap="none" rtlCol="0">
            <a:spAutoFit/>
          </a:bodyPr>
          <a:lstStyle/>
          <a:p>
            <a:r>
              <a:rPr lang="en-US" altLang="zh-CN" dirty="0">
                <a:solidFill>
                  <a:schemeClr val="bg1"/>
                </a:solidFill>
                <a:latin typeface="华文细黑" panose="02010600040101010101" pitchFamily="2" charset="-122"/>
                <a:ea typeface="华文细黑" panose="02010600040101010101" pitchFamily="2" charset="-122"/>
              </a:rPr>
              <a:t>32%</a:t>
            </a:r>
            <a:endParaRPr lang="zh-CN" altLang="en-US" dirty="0">
              <a:solidFill>
                <a:schemeClr val="bg1"/>
              </a:solidFill>
              <a:latin typeface="华文细黑" panose="02010600040101010101" pitchFamily="2" charset="-122"/>
              <a:ea typeface="华文细黑" panose="02010600040101010101" pitchFamily="2" charset="-122"/>
            </a:endParaRPr>
          </a:p>
        </p:txBody>
      </p:sp>
      <p:grpSp>
        <p:nvGrpSpPr>
          <p:cNvPr id="246" name="组合 245"/>
          <p:cNvGrpSpPr/>
          <p:nvPr/>
        </p:nvGrpSpPr>
        <p:grpSpPr>
          <a:xfrm>
            <a:off x="10279552" y="5098393"/>
            <a:ext cx="187204" cy="180818"/>
            <a:chOff x="426454" y="1789924"/>
            <a:chExt cx="4444212" cy="1690747"/>
          </a:xfrm>
          <a:solidFill>
            <a:srgbClr val="00CCFF">
              <a:alpha val="40000"/>
            </a:srgbClr>
          </a:solidFill>
        </p:grpSpPr>
        <p:sp>
          <p:nvSpPr>
            <p:cNvPr id="247" name="剪去同侧角的矩形 246"/>
            <p:cNvSpPr/>
            <p:nvPr/>
          </p:nvSpPr>
          <p:spPr>
            <a:xfrm rot="5400000">
              <a:off x="2914935" y="1523549"/>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48" name="剪去同侧角的矩形 247"/>
            <p:cNvSpPr/>
            <p:nvPr/>
          </p:nvSpPr>
          <p:spPr>
            <a:xfrm rot="16200000">
              <a:off x="692829" y="1524941"/>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grpSp>
        <p:nvGrpSpPr>
          <p:cNvPr id="249" name="组合 248"/>
          <p:cNvGrpSpPr/>
          <p:nvPr/>
        </p:nvGrpSpPr>
        <p:grpSpPr>
          <a:xfrm>
            <a:off x="10270067" y="5826829"/>
            <a:ext cx="187204" cy="180818"/>
            <a:chOff x="426454" y="1789924"/>
            <a:chExt cx="4444212" cy="1690747"/>
          </a:xfrm>
          <a:solidFill>
            <a:schemeClr val="bg1">
              <a:alpha val="40000"/>
            </a:schemeClr>
          </a:solidFill>
        </p:grpSpPr>
        <p:sp>
          <p:nvSpPr>
            <p:cNvPr id="250" name="剪去同侧角的矩形 249"/>
            <p:cNvSpPr/>
            <p:nvPr/>
          </p:nvSpPr>
          <p:spPr>
            <a:xfrm rot="5400000">
              <a:off x="2914935" y="1523549"/>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51" name="剪去同侧角的矩形 250"/>
            <p:cNvSpPr/>
            <p:nvPr/>
          </p:nvSpPr>
          <p:spPr>
            <a:xfrm rot="16200000">
              <a:off x="692829" y="1524941"/>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grpSp>
      <p:sp>
        <p:nvSpPr>
          <p:cNvPr id="253" name="Rectangle 96"/>
          <p:cNvSpPr/>
          <p:nvPr/>
        </p:nvSpPr>
        <p:spPr>
          <a:xfrm>
            <a:off x="7507182" y="4846296"/>
            <a:ext cx="492443" cy="1353127"/>
          </a:xfrm>
          <a:prstGeom prst="rect">
            <a:avLst/>
          </a:prstGeom>
          <a:noFill/>
        </p:spPr>
        <p:txBody>
          <a:bodyPr vert="eaVert" wrap="non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Keywords</a:t>
            </a:r>
            <a:endParaRPr lang="en-US" sz="2000" b="1" dirty="0">
              <a:solidFill>
                <a:schemeClr val="bg1"/>
              </a:solidFill>
              <a:latin typeface="微软雅黑" panose="020B0503020204020204" pitchFamily="34" charset="-122"/>
              <a:ea typeface="微软雅黑" panose="020B0503020204020204" pitchFamily="34" charset="-122"/>
            </a:endParaRPr>
          </a:p>
        </p:txBody>
      </p:sp>
      <p:grpSp>
        <p:nvGrpSpPr>
          <p:cNvPr id="254" name="组合 253"/>
          <p:cNvGrpSpPr/>
          <p:nvPr/>
        </p:nvGrpSpPr>
        <p:grpSpPr>
          <a:xfrm>
            <a:off x="7015800" y="5095649"/>
            <a:ext cx="295275" cy="570347"/>
            <a:chOff x="-190500" y="2147189"/>
            <a:chExt cx="295275" cy="570347"/>
          </a:xfrm>
        </p:grpSpPr>
        <p:sp>
          <p:nvSpPr>
            <p:cNvPr id="255" name="平行四边形 254"/>
            <p:cNvSpPr/>
            <p:nvPr/>
          </p:nvSpPr>
          <p:spPr>
            <a:xfrm>
              <a:off x="-190500" y="2147189"/>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平行四边形 255"/>
            <p:cNvSpPr/>
            <p:nvPr/>
          </p:nvSpPr>
          <p:spPr>
            <a:xfrm>
              <a:off x="-190500" y="2277679"/>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平行四边形 256"/>
            <p:cNvSpPr/>
            <p:nvPr/>
          </p:nvSpPr>
          <p:spPr>
            <a:xfrm>
              <a:off x="-190500" y="2409059"/>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平行四边形 257"/>
            <p:cNvSpPr/>
            <p:nvPr/>
          </p:nvSpPr>
          <p:spPr>
            <a:xfrm>
              <a:off x="-190500" y="2540438"/>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平行四边形 258"/>
            <p:cNvSpPr/>
            <p:nvPr/>
          </p:nvSpPr>
          <p:spPr>
            <a:xfrm>
              <a:off x="-190500" y="2671817"/>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0" name="任意多边形 259"/>
          <p:cNvSpPr/>
          <p:nvPr/>
        </p:nvSpPr>
        <p:spPr>
          <a:xfrm rot="16200000">
            <a:off x="8366911" y="415114"/>
            <a:ext cx="1690747" cy="4444212"/>
          </a:xfrm>
          <a:custGeom>
            <a:avLst/>
            <a:gdLst>
              <a:gd name="connsiteX0" fmla="*/ 126852 w 1690747"/>
              <a:gd name="connsiteY0" fmla="*/ 3083641 h 4444212"/>
              <a:gd name="connsiteX1" fmla="*/ 6253 w 1690747"/>
              <a:gd name="connsiteY1" fmla="*/ 2989698 h 4444212"/>
              <a:gd name="connsiteX2" fmla="*/ 6252 w 1690747"/>
              <a:gd name="connsiteY2" fmla="*/ 4118568 h 4444212"/>
              <a:gd name="connsiteX3" fmla="*/ 126852 w 1690747"/>
              <a:gd name="connsiteY3" fmla="*/ 4024625 h 4444212"/>
              <a:gd name="connsiteX4" fmla="*/ 1690747 w 1690747"/>
              <a:gd name="connsiteY4" fmla="*/ 2222106 h 4444212"/>
              <a:gd name="connsiteX5" fmla="*/ 1690747 w 1690747"/>
              <a:gd name="connsiteY5" fmla="*/ 4162647 h 4444212"/>
              <a:gd name="connsiteX6" fmla="*/ 1409182 w 1690747"/>
              <a:gd name="connsiteY6" fmla="*/ 4444212 h 4444212"/>
              <a:gd name="connsiteX7" fmla="*/ 282958 w 1690747"/>
              <a:gd name="connsiteY7" fmla="*/ 4444212 h 4444212"/>
              <a:gd name="connsiteX8" fmla="*/ 1393 w 1690747"/>
              <a:gd name="connsiteY8" fmla="*/ 4162647 h 4444212"/>
              <a:gd name="connsiteX9" fmla="*/ 1393 w 1690747"/>
              <a:gd name="connsiteY9" fmla="*/ 2222106 h 4444212"/>
              <a:gd name="connsiteX10" fmla="*/ 0 w 1690747"/>
              <a:gd name="connsiteY10" fmla="*/ 2222106 h 4444212"/>
              <a:gd name="connsiteX11" fmla="*/ 0 w 1690747"/>
              <a:gd name="connsiteY11" fmla="*/ 281565 h 4444212"/>
              <a:gd name="connsiteX12" fmla="*/ 281565 w 1690747"/>
              <a:gd name="connsiteY12" fmla="*/ 0 h 4444212"/>
              <a:gd name="connsiteX13" fmla="*/ 1407789 w 1690747"/>
              <a:gd name="connsiteY13" fmla="*/ 0 h 4444212"/>
              <a:gd name="connsiteX14" fmla="*/ 1689354 w 1690747"/>
              <a:gd name="connsiteY14" fmla="*/ 281565 h 4444212"/>
              <a:gd name="connsiteX15" fmla="*/ 1689354 w 1690747"/>
              <a:gd name="connsiteY15" fmla="*/ 2222106 h 4444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90747" h="4444212">
                <a:moveTo>
                  <a:pt x="126852" y="3083641"/>
                </a:moveTo>
                <a:lnTo>
                  <a:pt x="6253" y="2989698"/>
                </a:lnTo>
                <a:lnTo>
                  <a:pt x="6252" y="4118568"/>
                </a:lnTo>
                <a:lnTo>
                  <a:pt x="126852" y="4024625"/>
                </a:lnTo>
                <a:close/>
                <a:moveTo>
                  <a:pt x="1690747" y="2222106"/>
                </a:moveTo>
                <a:lnTo>
                  <a:pt x="1690747" y="4162647"/>
                </a:lnTo>
                <a:lnTo>
                  <a:pt x="1409182" y="4444212"/>
                </a:lnTo>
                <a:lnTo>
                  <a:pt x="282958" y="4444212"/>
                </a:lnTo>
                <a:lnTo>
                  <a:pt x="1393" y="4162647"/>
                </a:lnTo>
                <a:lnTo>
                  <a:pt x="1393" y="2222106"/>
                </a:lnTo>
                <a:lnTo>
                  <a:pt x="0" y="2222106"/>
                </a:lnTo>
                <a:lnTo>
                  <a:pt x="0" y="281565"/>
                </a:lnTo>
                <a:lnTo>
                  <a:pt x="281565" y="0"/>
                </a:lnTo>
                <a:lnTo>
                  <a:pt x="1407789" y="0"/>
                </a:lnTo>
                <a:lnTo>
                  <a:pt x="1689354" y="281565"/>
                </a:lnTo>
                <a:lnTo>
                  <a:pt x="1689354" y="2222106"/>
                </a:lnTo>
                <a:close/>
              </a:path>
            </a:pathLst>
          </a:cu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graphicFrame>
        <p:nvGraphicFramePr>
          <p:cNvPr id="261" name="图表 260"/>
          <p:cNvGraphicFramePr/>
          <p:nvPr>
            <p:extLst>
              <p:ext uri="{D42A27DB-BD31-4B8C-83A1-F6EECF244321}">
                <p14:modId xmlns:p14="http://schemas.microsoft.com/office/powerpoint/2010/main" val="952165787"/>
              </p:ext>
            </p:extLst>
          </p:nvPr>
        </p:nvGraphicFramePr>
        <p:xfrm>
          <a:off x="7385027" y="1651704"/>
          <a:ext cx="2954457" cy="1969638"/>
        </p:xfrm>
        <a:graphic>
          <a:graphicData uri="http://schemas.openxmlformats.org/drawingml/2006/chart">
            <c:chart xmlns:c="http://schemas.openxmlformats.org/drawingml/2006/chart" xmlns:r="http://schemas.openxmlformats.org/officeDocument/2006/relationships" r:id="rId7"/>
          </a:graphicData>
        </a:graphic>
      </p:graphicFrame>
      <p:sp>
        <p:nvSpPr>
          <p:cNvPr id="262" name="文本框 261"/>
          <p:cNvSpPr txBox="1"/>
          <p:nvPr/>
        </p:nvSpPr>
        <p:spPr>
          <a:xfrm>
            <a:off x="10519587" y="2057598"/>
            <a:ext cx="620683" cy="369332"/>
          </a:xfrm>
          <a:prstGeom prst="rect">
            <a:avLst/>
          </a:prstGeom>
          <a:noFill/>
        </p:spPr>
        <p:txBody>
          <a:bodyPr wrap="none" rtlCol="0">
            <a:spAutoFit/>
          </a:bodyPr>
          <a:lstStyle/>
          <a:p>
            <a:r>
              <a:rPr lang="en-US" altLang="zh-CN" dirty="0">
                <a:solidFill>
                  <a:schemeClr val="bg1"/>
                </a:solidFill>
                <a:latin typeface="华文细黑" panose="02010600040101010101" pitchFamily="2" charset="-122"/>
                <a:ea typeface="华文细黑" panose="02010600040101010101" pitchFamily="2" charset="-122"/>
              </a:rPr>
              <a:t>32%</a:t>
            </a:r>
            <a:endParaRPr lang="zh-CN" altLang="en-US" dirty="0">
              <a:solidFill>
                <a:schemeClr val="bg1"/>
              </a:solidFill>
              <a:latin typeface="华文细黑" panose="02010600040101010101" pitchFamily="2" charset="-122"/>
              <a:ea typeface="华文细黑" panose="02010600040101010101" pitchFamily="2" charset="-122"/>
            </a:endParaRPr>
          </a:p>
        </p:txBody>
      </p:sp>
      <p:sp>
        <p:nvSpPr>
          <p:cNvPr id="263" name="文本框 262"/>
          <p:cNvSpPr txBox="1"/>
          <p:nvPr/>
        </p:nvSpPr>
        <p:spPr>
          <a:xfrm>
            <a:off x="10519587" y="2786034"/>
            <a:ext cx="620683" cy="369332"/>
          </a:xfrm>
          <a:prstGeom prst="rect">
            <a:avLst/>
          </a:prstGeom>
          <a:noFill/>
        </p:spPr>
        <p:txBody>
          <a:bodyPr wrap="none" rtlCol="0">
            <a:spAutoFit/>
          </a:bodyPr>
          <a:lstStyle/>
          <a:p>
            <a:r>
              <a:rPr lang="en-US" altLang="zh-CN" dirty="0">
                <a:solidFill>
                  <a:schemeClr val="bg1"/>
                </a:solidFill>
                <a:latin typeface="华文细黑" panose="02010600040101010101" pitchFamily="2" charset="-122"/>
                <a:ea typeface="华文细黑" panose="02010600040101010101" pitchFamily="2" charset="-122"/>
              </a:rPr>
              <a:t>32%</a:t>
            </a:r>
            <a:endParaRPr lang="zh-CN" altLang="en-US" dirty="0">
              <a:solidFill>
                <a:schemeClr val="bg1"/>
              </a:solidFill>
              <a:latin typeface="华文细黑" panose="02010600040101010101" pitchFamily="2" charset="-122"/>
              <a:ea typeface="华文细黑" panose="02010600040101010101" pitchFamily="2" charset="-122"/>
            </a:endParaRPr>
          </a:p>
        </p:txBody>
      </p:sp>
      <p:grpSp>
        <p:nvGrpSpPr>
          <p:cNvPr id="264" name="组合 263"/>
          <p:cNvGrpSpPr/>
          <p:nvPr/>
        </p:nvGrpSpPr>
        <p:grpSpPr>
          <a:xfrm>
            <a:off x="10279554" y="2151855"/>
            <a:ext cx="187204" cy="180818"/>
            <a:chOff x="426454" y="1789924"/>
            <a:chExt cx="4444212" cy="1690747"/>
          </a:xfrm>
          <a:solidFill>
            <a:srgbClr val="00CCFF">
              <a:alpha val="40000"/>
            </a:srgbClr>
          </a:solidFill>
        </p:grpSpPr>
        <p:sp>
          <p:nvSpPr>
            <p:cNvPr id="265" name="剪去同侧角的矩形 264"/>
            <p:cNvSpPr/>
            <p:nvPr/>
          </p:nvSpPr>
          <p:spPr>
            <a:xfrm rot="5400000">
              <a:off x="2914935" y="1523549"/>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66" name="剪去同侧角的矩形 265"/>
            <p:cNvSpPr/>
            <p:nvPr/>
          </p:nvSpPr>
          <p:spPr>
            <a:xfrm rot="16200000">
              <a:off x="692829" y="1524941"/>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grpSp>
        <p:nvGrpSpPr>
          <p:cNvPr id="267" name="组合 266"/>
          <p:cNvGrpSpPr/>
          <p:nvPr/>
        </p:nvGrpSpPr>
        <p:grpSpPr>
          <a:xfrm>
            <a:off x="10270069" y="2880291"/>
            <a:ext cx="187204" cy="180818"/>
            <a:chOff x="426454" y="1789924"/>
            <a:chExt cx="4444212" cy="1690747"/>
          </a:xfrm>
          <a:solidFill>
            <a:schemeClr val="bg1">
              <a:alpha val="40000"/>
            </a:schemeClr>
          </a:solidFill>
        </p:grpSpPr>
        <p:sp>
          <p:nvSpPr>
            <p:cNvPr id="268" name="剪去同侧角的矩形 267"/>
            <p:cNvSpPr/>
            <p:nvPr/>
          </p:nvSpPr>
          <p:spPr>
            <a:xfrm rot="5400000">
              <a:off x="2914935" y="1523549"/>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69" name="剪去同侧角的矩形 268"/>
            <p:cNvSpPr/>
            <p:nvPr/>
          </p:nvSpPr>
          <p:spPr>
            <a:xfrm rot="16200000">
              <a:off x="692829" y="1524941"/>
              <a:ext cx="1689355" cy="2222106"/>
            </a:xfrm>
            <a:prstGeom prst="snip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grpSp>
      <p:sp>
        <p:nvSpPr>
          <p:cNvPr id="271" name="Rectangle 96"/>
          <p:cNvSpPr/>
          <p:nvPr/>
        </p:nvSpPr>
        <p:spPr>
          <a:xfrm>
            <a:off x="7507184" y="1899758"/>
            <a:ext cx="492443" cy="1353127"/>
          </a:xfrm>
          <a:prstGeom prst="rect">
            <a:avLst/>
          </a:prstGeom>
          <a:noFill/>
        </p:spPr>
        <p:txBody>
          <a:bodyPr vert="eaVert" wrap="non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Keywords</a:t>
            </a:r>
            <a:endParaRPr lang="en-US" sz="2000" b="1" dirty="0">
              <a:solidFill>
                <a:schemeClr val="bg1"/>
              </a:solidFill>
              <a:latin typeface="微软雅黑" panose="020B0503020204020204" pitchFamily="34" charset="-122"/>
              <a:ea typeface="微软雅黑" panose="020B0503020204020204" pitchFamily="34" charset="-122"/>
            </a:endParaRPr>
          </a:p>
        </p:txBody>
      </p:sp>
      <p:grpSp>
        <p:nvGrpSpPr>
          <p:cNvPr id="272" name="组合 271"/>
          <p:cNvGrpSpPr/>
          <p:nvPr/>
        </p:nvGrpSpPr>
        <p:grpSpPr>
          <a:xfrm>
            <a:off x="7015802" y="2149111"/>
            <a:ext cx="295275" cy="570347"/>
            <a:chOff x="-190500" y="2147189"/>
            <a:chExt cx="295275" cy="570347"/>
          </a:xfrm>
        </p:grpSpPr>
        <p:sp>
          <p:nvSpPr>
            <p:cNvPr id="273" name="平行四边形 272"/>
            <p:cNvSpPr/>
            <p:nvPr/>
          </p:nvSpPr>
          <p:spPr>
            <a:xfrm>
              <a:off x="-190500" y="2147189"/>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平行四边形 273"/>
            <p:cNvSpPr/>
            <p:nvPr/>
          </p:nvSpPr>
          <p:spPr>
            <a:xfrm>
              <a:off x="-190500" y="2277679"/>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平行四边形 277"/>
            <p:cNvSpPr/>
            <p:nvPr/>
          </p:nvSpPr>
          <p:spPr>
            <a:xfrm>
              <a:off x="-190500" y="2409059"/>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平行四边形 278"/>
            <p:cNvSpPr/>
            <p:nvPr/>
          </p:nvSpPr>
          <p:spPr>
            <a:xfrm>
              <a:off x="-190500" y="2540438"/>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平行四边形 279"/>
            <p:cNvSpPr/>
            <p:nvPr/>
          </p:nvSpPr>
          <p:spPr>
            <a:xfrm>
              <a:off x="-190500" y="2671817"/>
              <a:ext cx="295275" cy="45719"/>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5" name="Group 11"/>
          <p:cNvGrpSpPr>
            <a:grpSpLocks noChangeAspect="1"/>
          </p:cNvGrpSpPr>
          <p:nvPr/>
        </p:nvGrpSpPr>
        <p:grpSpPr bwMode="auto">
          <a:xfrm>
            <a:off x="2223633" y="2377230"/>
            <a:ext cx="794235" cy="563907"/>
            <a:chOff x="1407" y="1098"/>
            <a:chExt cx="800" cy="568"/>
          </a:xfrm>
          <a:solidFill>
            <a:schemeClr val="bg1"/>
          </a:solidFill>
        </p:grpSpPr>
        <p:sp>
          <p:nvSpPr>
            <p:cNvPr id="196"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5" name="Group 11"/>
          <p:cNvGrpSpPr>
            <a:grpSpLocks noChangeAspect="1"/>
          </p:cNvGrpSpPr>
          <p:nvPr/>
        </p:nvGrpSpPr>
        <p:grpSpPr bwMode="auto">
          <a:xfrm>
            <a:off x="2223633" y="5246439"/>
            <a:ext cx="794235" cy="563907"/>
            <a:chOff x="1407" y="1098"/>
            <a:chExt cx="800" cy="568"/>
          </a:xfrm>
          <a:solidFill>
            <a:schemeClr val="bg1"/>
          </a:solidFill>
        </p:grpSpPr>
        <p:sp>
          <p:nvSpPr>
            <p:cNvPr id="206"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4" name="Group 11"/>
          <p:cNvGrpSpPr>
            <a:grpSpLocks noChangeAspect="1"/>
          </p:cNvGrpSpPr>
          <p:nvPr/>
        </p:nvGrpSpPr>
        <p:grpSpPr bwMode="auto">
          <a:xfrm>
            <a:off x="8431015" y="5246439"/>
            <a:ext cx="794235" cy="563907"/>
            <a:chOff x="1407" y="1098"/>
            <a:chExt cx="800" cy="568"/>
          </a:xfrm>
          <a:solidFill>
            <a:schemeClr val="bg1"/>
          </a:solidFill>
        </p:grpSpPr>
        <p:sp>
          <p:nvSpPr>
            <p:cNvPr id="21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1" name="Group 11"/>
          <p:cNvGrpSpPr>
            <a:grpSpLocks noChangeAspect="1"/>
          </p:cNvGrpSpPr>
          <p:nvPr/>
        </p:nvGrpSpPr>
        <p:grpSpPr bwMode="auto">
          <a:xfrm>
            <a:off x="8431015" y="2363242"/>
            <a:ext cx="794235" cy="563907"/>
            <a:chOff x="1407" y="1098"/>
            <a:chExt cx="800" cy="568"/>
          </a:xfrm>
          <a:solidFill>
            <a:schemeClr val="bg1"/>
          </a:solidFill>
        </p:grpSpPr>
        <p:sp>
          <p:nvSpPr>
            <p:cNvPr id="281"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009184987"/>
      </p:ext>
    </p:extLst>
  </p:cSld>
  <p:clrMapOvr>
    <a:masterClrMapping/>
  </p:clrMapOvr>
  <p:transition spd="slow" advClick="0" advTm="1000">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任意多边形 406"/>
          <p:cNvSpPr/>
          <p:nvPr/>
        </p:nvSpPr>
        <p:spPr>
          <a:xfrm>
            <a:off x="1086906" y="4305612"/>
            <a:ext cx="4342370" cy="750425"/>
          </a:xfrm>
          <a:custGeom>
            <a:avLst/>
            <a:gdLst>
              <a:gd name="connsiteX0" fmla="*/ 2167265 w 4705347"/>
              <a:gd name="connsiteY0" fmla="*/ 3382755 h 3470808"/>
              <a:gd name="connsiteX1" fmla="*/ 2597942 w 4705347"/>
              <a:gd name="connsiteY1" fmla="*/ 3382755 h 3470808"/>
              <a:gd name="connsiteX2" fmla="*/ 2542062 w 4705347"/>
              <a:gd name="connsiteY2" fmla="*/ 3470808 h 3470808"/>
              <a:gd name="connsiteX3" fmla="*/ 2223145 w 4705347"/>
              <a:gd name="connsiteY3" fmla="*/ 3470808 h 3470808"/>
              <a:gd name="connsiteX4" fmla="*/ 782962 w 4705347"/>
              <a:gd name="connsiteY4" fmla="*/ 3382755 h 3470808"/>
              <a:gd name="connsiteX5" fmla="*/ 782963 w 4705347"/>
              <a:gd name="connsiteY5" fmla="*/ 3382754 h 3470808"/>
              <a:gd name="connsiteX6" fmla="*/ 1852345 w 4705347"/>
              <a:gd name="connsiteY6" fmla="*/ 3382754 h 3470808"/>
              <a:gd name="connsiteX7" fmla="*/ 1852345 w 4705347"/>
              <a:gd name="connsiteY7" fmla="*/ 3382755 h 3470808"/>
              <a:gd name="connsiteX8" fmla="*/ 0 w 4705347"/>
              <a:gd name="connsiteY8" fmla="*/ 2837367 h 3470808"/>
              <a:gd name="connsiteX9" fmla="*/ 0 w 4705347"/>
              <a:gd name="connsiteY9" fmla="*/ 110498 h 3470808"/>
              <a:gd name="connsiteX10" fmla="*/ 1819913 w 4705347"/>
              <a:gd name="connsiteY10" fmla="*/ 110498 h 3470808"/>
              <a:gd name="connsiteX11" fmla="*/ 1890037 w 4705347"/>
              <a:gd name="connsiteY11" fmla="*/ 0 h 3470808"/>
              <a:gd name="connsiteX12" fmla="*/ 2815310 w 4705347"/>
              <a:gd name="connsiteY12" fmla="*/ 0 h 3470808"/>
              <a:gd name="connsiteX13" fmla="*/ 2885434 w 4705347"/>
              <a:gd name="connsiteY13" fmla="*/ 110498 h 3470808"/>
              <a:gd name="connsiteX14" fmla="*/ 4159960 w 4705347"/>
              <a:gd name="connsiteY14" fmla="*/ 110498 h 3470808"/>
              <a:gd name="connsiteX15" fmla="*/ 4705347 w 4705347"/>
              <a:gd name="connsiteY15" fmla="*/ 655885 h 3470808"/>
              <a:gd name="connsiteX16" fmla="*/ 4705347 w 4705347"/>
              <a:gd name="connsiteY16" fmla="*/ 3382754 h 3470808"/>
              <a:gd name="connsiteX17" fmla="*/ 1852345 w 4705347"/>
              <a:gd name="connsiteY17" fmla="*/ 3382754 h 3470808"/>
              <a:gd name="connsiteX18" fmla="*/ 1780290 w 4705347"/>
              <a:gd name="connsiteY18" fmla="*/ 3269215 h 3470808"/>
              <a:gd name="connsiteX19" fmla="*/ 855017 w 4705347"/>
              <a:gd name="connsiteY19" fmla="*/ 3269215 h 3470808"/>
              <a:gd name="connsiteX20" fmla="*/ 782963 w 4705347"/>
              <a:gd name="connsiteY20" fmla="*/ 3382754 h 3470808"/>
              <a:gd name="connsiteX21" fmla="*/ 545387 w 4705347"/>
              <a:gd name="connsiteY21" fmla="*/ 3382754 h 3470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5347" h="3470808">
                <a:moveTo>
                  <a:pt x="2167265" y="3382755"/>
                </a:moveTo>
                <a:lnTo>
                  <a:pt x="2597942" y="3382755"/>
                </a:lnTo>
                <a:lnTo>
                  <a:pt x="2542062" y="3470808"/>
                </a:lnTo>
                <a:lnTo>
                  <a:pt x="2223145" y="3470808"/>
                </a:lnTo>
                <a:close/>
                <a:moveTo>
                  <a:pt x="782962" y="3382755"/>
                </a:moveTo>
                <a:lnTo>
                  <a:pt x="782963" y="3382754"/>
                </a:lnTo>
                <a:lnTo>
                  <a:pt x="1852345" y="3382754"/>
                </a:lnTo>
                <a:lnTo>
                  <a:pt x="1852345" y="3382755"/>
                </a:lnTo>
                <a:close/>
                <a:moveTo>
                  <a:pt x="0" y="2837367"/>
                </a:moveTo>
                <a:lnTo>
                  <a:pt x="0" y="110498"/>
                </a:lnTo>
                <a:lnTo>
                  <a:pt x="1819913" y="110498"/>
                </a:lnTo>
                <a:lnTo>
                  <a:pt x="1890037" y="0"/>
                </a:lnTo>
                <a:lnTo>
                  <a:pt x="2815310" y="0"/>
                </a:lnTo>
                <a:lnTo>
                  <a:pt x="2885434" y="110498"/>
                </a:lnTo>
                <a:lnTo>
                  <a:pt x="4159960" y="110498"/>
                </a:lnTo>
                <a:lnTo>
                  <a:pt x="4705347" y="655885"/>
                </a:lnTo>
                <a:lnTo>
                  <a:pt x="4705347" y="3382754"/>
                </a:lnTo>
                <a:lnTo>
                  <a:pt x="1852345" y="3382754"/>
                </a:lnTo>
                <a:lnTo>
                  <a:pt x="1780290" y="3269215"/>
                </a:lnTo>
                <a:lnTo>
                  <a:pt x="855017" y="3269215"/>
                </a:lnTo>
                <a:lnTo>
                  <a:pt x="782963" y="3382754"/>
                </a:lnTo>
                <a:lnTo>
                  <a:pt x="545387" y="3382754"/>
                </a:lnTo>
                <a:close/>
              </a:path>
            </a:pathLst>
          </a:custGeom>
          <a:solidFill>
            <a:schemeClr val="accent1">
              <a:alpha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latin typeface="微软雅黑" panose="020B0503020204020204" pitchFamily="34" charset="-122"/>
              <a:ea typeface="微软雅黑" panose="020B0503020204020204" pitchFamily="34" charset="-122"/>
            </a:endParaRPr>
          </a:p>
        </p:txBody>
      </p:sp>
      <p:sp>
        <p:nvSpPr>
          <p:cNvPr id="21" name="Freeform 11"/>
          <p:cNvSpPr>
            <a:spLocks/>
          </p:cNvSpPr>
          <p:nvPr/>
        </p:nvSpPr>
        <p:spPr bwMode="auto">
          <a:xfrm rot="5400000">
            <a:off x="3089429"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Freeform 12"/>
          <p:cNvSpPr>
            <a:spLocks/>
          </p:cNvSpPr>
          <p:nvPr/>
        </p:nvSpPr>
        <p:spPr bwMode="auto">
          <a:xfrm rot="5400000">
            <a:off x="3337508"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23" name="Freeform 13"/>
          <p:cNvSpPr>
            <a:spLocks/>
          </p:cNvSpPr>
          <p:nvPr/>
        </p:nvSpPr>
        <p:spPr bwMode="auto">
          <a:xfrm rot="5400000">
            <a:off x="3582212"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Freeform 11"/>
          <p:cNvSpPr>
            <a:spLocks/>
          </p:cNvSpPr>
          <p:nvPr/>
        </p:nvSpPr>
        <p:spPr bwMode="auto">
          <a:xfrm rot="5400000">
            <a:off x="2346477"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Freeform 12"/>
          <p:cNvSpPr>
            <a:spLocks/>
          </p:cNvSpPr>
          <p:nvPr/>
        </p:nvSpPr>
        <p:spPr bwMode="auto">
          <a:xfrm rot="5400000">
            <a:off x="2594556"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20" name="Freeform 13"/>
          <p:cNvSpPr>
            <a:spLocks/>
          </p:cNvSpPr>
          <p:nvPr/>
        </p:nvSpPr>
        <p:spPr bwMode="auto">
          <a:xfrm rot="5400000">
            <a:off x="2839260"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11"/>
          <p:cNvSpPr>
            <a:spLocks/>
          </p:cNvSpPr>
          <p:nvPr/>
        </p:nvSpPr>
        <p:spPr bwMode="auto">
          <a:xfrm rot="5400000">
            <a:off x="1603525"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Freeform 12"/>
          <p:cNvSpPr>
            <a:spLocks/>
          </p:cNvSpPr>
          <p:nvPr/>
        </p:nvSpPr>
        <p:spPr bwMode="auto">
          <a:xfrm rot="5400000">
            <a:off x="1851604"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17" name="Freeform 13"/>
          <p:cNvSpPr>
            <a:spLocks/>
          </p:cNvSpPr>
          <p:nvPr/>
        </p:nvSpPr>
        <p:spPr bwMode="auto">
          <a:xfrm rot="5400000">
            <a:off x="2096308"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11"/>
          <p:cNvSpPr>
            <a:spLocks/>
          </p:cNvSpPr>
          <p:nvPr/>
        </p:nvSpPr>
        <p:spPr bwMode="auto">
          <a:xfrm rot="5400000">
            <a:off x="867323"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12"/>
          <p:cNvSpPr>
            <a:spLocks/>
          </p:cNvSpPr>
          <p:nvPr/>
        </p:nvSpPr>
        <p:spPr bwMode="auto">
          <a:xfrm rot="5400000">
            <a:off x="1115402"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14" name="Freeform 13"/>
          <p:cNvSpPr>
            <a:spLocks/>
          </p:cNvSpPr>
          <p:nvPr/>
        </p:nvSpPr>
        <p:spPr bwMode="auto">
          <a:xfrm rot="5400000">
            <a:off x="1360106"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11"/>
          <p:cNvSpPr>
            <a:spLocks/>
          </p:cNvSpPr>
          <p:nvPr/>
        </p:nvSpPr>
        <p:spPr bwMode="auto">
          <a:xfrm rot="5400000">
            <a:off x="124371"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Freeform 12"/>
          <p:cNvSpPr>
            <a:spLocks/>
          </p:cNvSpPr>
          <p:nvPr/>
        </p:nvSpPr>
        <p:spPr bwMode="auto">
          <a:xfrm rot="5400000">
            <a:off x="372450"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11" name="Freeform 13"/>
          <p:cNvSpPr>
            <a:spLocks/>
          </p:cNvSpPr>
          <p:nvPr/>
        </p:nvSpPr>
        <p:spPr bwMode="auto">
          <a:xfrm rot="5400000">
            <a:off x="617154"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 name="Freeform 11"/>
          <p:cNvSpPr>
            <a:spLocks/>
          </p:cNvSpPr>
          <p:nvPr/>
        </p:nvSpPr>
        <p:spPr bwMode="auto">
          <a:xfrm rot="16200000">
            <a:off x="8564866"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 name="Freeform 12"/>
          <p:cNvSpPr>
            <a:spLocks/>
          </p:cNvSpPr>
          <p:nvPr/>
        </p:nvSpPr>
        <p:spPr bwMode="auto">
          <a:xfrm rot="16200000">
            <a:off x="8316787"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48" name="Freeform 13"/>
          <p:cNvSpPr>
            <a:spLocks/>
          </p:cNvSpPr>
          <p:nvPr/>
        </p:nvSpPr>
        <p:spPr bwMode="auto">
          <a:xfrm rot="16200000">
            <a:off x="8072083"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 name="Freeform 11"/>
          <p:cNvSpPr>
            <a:spLocks/>
          </p:cNvSpPr>
          <p:nvPr/>
        </p:nvSpPr>
        <p:spPr bwMode="auto">
          <a:xfrm rot="16200000">
            <a:off x="9307818"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12"/>
          <p:cNvSpPr>
            <a:spLocks/>
          </p:cNvSpPr>
          <p:nvPr/>
        </p:nvSpPr>
        <p:spPr bwMode="auto">
          <a:xfrm rot="16200000">
            <a:off x="9059739"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45" name="Freeform 13"/>
          <p:cNvSpPr>
            <a:spLocks/>
          </p:cNvSpPr>
          <p:nvPr/>
        </p:nvSpPr>
        <p:spPr bwMode="auto">
          <a:xfrm rot="16200000">
            <a:off x="8815035"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 name="Freeform 11"/>
          <p:cNvSpPr>
            <a:spLocks/>
          </p:cNvSpPr>
          <p:nvPr/>
        </p:nvSpPr>
        <p:spPr bwMode="auto">
          <a:xfrm rot="16200000">
            <a:off x="10050770"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 name="Freeform 12"/>
          <p:cNvSpPr>
            <a:spLocks/>
          </p:cNvSpPr>
          <p:nvPr/>
        </p:nvSpPr>
        <p:spPr bwMode="auto">
          <a:xfrm rot="16200000">
            <a:off x="9802691"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42" name="Freeform 13"/>
          <p:cNvSpPr>
            <a:spLocks/>
          </p:cNvSpPr>
          <p:nvPr/>
        </p:nvSpPr>
        <p:spPr bwMode="auto">
          <a:xfrm rot="16200000">
            <a:off x="9557987"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 name="Freeform 11"/>
          <p:cNvSpPr>
            <a:spLocks/>
          </p:cNvSpPr>
          <p:nvPr/>
        </p:nvSpPr>
        <p:spPr bwMode="auto">
          <a:xfrm rot="16200000">
            <a:off x="10786972"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Freeform 12"/>
          <p:cNvSpPr>
            <a:spLocks/>
          </p:cNvSpPr>
          <p:nvPr/>
        </p:nvSpPr>
        <p:spPr bwMode="auto">
          <a:xfrm rot="16200000">
            <a:off x="10538893"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9" name="Freeform 13"/>
          <p:cNvSpPr>
            <a:spLocks/>
          </p:cNvSpPr>
          <p:nvPr/>
        </p:nvSpPr>
        <p:spPr bwMode="auto">
          <a:xfrm rot="16200000">
            <a:off x="10294189"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 name="Freeform 11"/>
          <p:cNvSpPr>
            <a:spLocks/>
          </p:cNvSpPr>
          <p:nvPr/>
        </p:nvSpPr>
        <p:spPr bwMode="auto">
          <a:xfrm rot="16200000">
            <a:off x="11529924" y="480617"/>
            <a:ext cx="526534" cy="428654"/>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 name="Freeform 12"/>
          <p:cNvSpPr>
            <a:spLocks/>
          </p:cNvSpPr>
          <p:nvPr/>
        </p:nvSpPr>
        <p:spPr bwMode="auto">
          <a:xfrm rot="16200000">
            <a:off x="11281845" y="485680"/>
            <a:ext cx="526534" cy="418527"/>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6" name="Freeform 13"/>
          <p:cNvSpPr>
            <a:spLocks/>
          </p:cNvSpPr>
          <p:nvPr/>
        </p:nvSpPr>
        <p:spPr bwMode="auto">
          <a:xfrm rot="16200000">
            <a:off x="11037141" y="483992"/>
            <a:ext cx="526534" cy="421904"/>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文本框 51"/>
          <p:cNvSpPr txBox="1"/>
          <p:nvPr/>
        </p:nvSpPr>
        <p:spPr>
          <a:xfrm>
            <a:off x="4362513" y="371777"/>
            <a:ext cx="2954655" cy="646331"/>
          </a:xfrm>
          <a:prstGeom prst="rect">
            <a:avLst/>
          </a:prstGeom>
          <a:noFill/>
        </p:spPr>
        <p:txBody>
          <a:bodyPr wrap="none" rtlCol="0">
            <a:spAutoFit/>
          </a:bodyPr>
          <a:lstStyle/>
          <a:p>
            <a:r>
              <a:rPr lang="zh-CN" altLang="en-US" sz="3600" dirty="0">
                <a:solidFill>
                  <a:schemeClr val="bg1"/>
                </a:solidFill>
              </a:rPr>
              <a:t>点击输入标题</a:t>
            </a:r>
          </a:p>
        </p:txBody>
      </p:sp>
      <p:grpSp>
        <p:nvGrpSpPr>
          <p:cNvPr id="107" name="组合 106"/>
          <p:cNvGrpSpPr/>
          <p:nvPr/>
        </p:nvGrpSpPr>
        <p:grpSpPr>
          <a:xfrm>
            <a:off x="3797587" y="1018108"/>
            <a:ext cx="4573203" cy="227361"/>
            <a:chOff x="292100" y="238562"/>
            <a:chExt cx="4573203" cy="227361"/>
          </a:xfrm>
        </p:grpSpPr>
        <p:grpSp>
          <p:nvGrpSpPr>
            <p:cNvPr id="53" name="组合 52"/>
            <p:cNvGrpSpPr/>
            <p:nvPr/>
          </p:nvGrpSpPr>
          <p:grpSpPr>
            <a:xfrm rot="10800000" flipV="1">
              <a:off x="1429524" y="238562"/>
              <a:ext cx="2188565" cy="227361"/>
              <a:chOff x="2852738" y="1754188"/>
              <a:chExt cx="9117012" cy="1565275"/>
            </a:xfrm>
            <a:solidFill>
              <a:srgbClr val="00B4EB"/>
            </a:solidFill>
          </p:grpSpPr>
          <p:sp>
            <p:nvSpPr>
              <p:cNvPr id="54" name="Rectangle 9"/>
              <p:cNvSpPr>
                <a:spLocks noChangeArrowheads="1"/>
              </p:cNvSpPr>
              <p:nvPr/>
            </p:nvSpPr>
            <p:spPr bwMode="auto">
              <a:xfrm>
                <a:off x="8283575" y="2538413"/>
                <a:ext cx="1939925"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10"/>
              <p:cNvSpPr>
                <a:spLocks noChangeArrowheads="1"/>
              </p:cNvSpPr>
              <p:nvPr/>
            </p:nvSpPr>
            <p:spPr bwMode="auto">
              <a:xfrm>
                <a:off x="6159500" y="2811463"/>
                <a:ext cx="19399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11"/>
              <p:cNvSpPr>
                <a:spLocks noChangeArrowheads="1"/>
              </p:cNvSpPr>
              <p:nvPr/>
            </p:nvSpPr>
            <p:spPr bwMode="auto">
              <a:xfrm>
                <a:off x="2852738" y="2811463"/>
                <a:ext cx="30194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2"/>
              <p:cNvSpPr>
                <a:spLocks/>
              </p:cNvSpPr>
              <p:nvPr/>
            </p:nvSpPr>
            <p:spPr bwMode="auto">
              <a:xfrm>
                <a:off x="7974013" y="2538413"/>
                <a:ext cx="434975" cy="314325"/>
              </a:xfrm>
              <a:custGeom>
                <a:avLst/>
                <a:gdLst>
                  <a:gd name="T0" fmla="*/ 0 w 274"/>
                  <a:gd name="T1" fmla="*/ 198 h 198"/>
                  <a:gd name="T2" fmla="*/ 195 w 274"/>
                  <a:gd name="T3" fmla="*/ 0 h 198"/>
                  <a:gd name="T4" fmla="*/ 274 w 274"/>
                  <a:gd name="T5" fmla="*/ 0 h 198"/>
                  <a:gd name="T6" fmla="*/ 79 w 274"/>
                  <a:gd name="T7" fmla="*/ 198 h 198"/>
                  <a:gd name="T8" fmla="*/ 0 w 274"/>
                  <a:gd name="T9" fmla="*/ 198 h 198"/>
                </a:gdLst>
                <a:ahLst/>
                <a:cxnLst>
                  <a:cxn ang="0">
                    <a:pos x="T0" y="T1"/>
                  </a:cxn>
                  <a:cxn ang="0">
                    <a:pos x="T2" y="T3"/>
                  </a:cxn>
                  <a:cxn ang="0">
                    <a:pos x="T4" y="T5"/>
                  </a:cxn>
                  <a:cxn ang="0">
                    <a:pos x="T6" y="T7"/>
                  </a:cxn>
                  <a:cxn ang="0">
                    <a:pos x="T8" y="T9"/>
                  </a:cxn>
                </a:cxnLst>
                <a:rect l="0" t="0" r="r" b="b"/>
                <a:pathLst>
                  <a:path w="274" h="198">
                    <a:moveTo>
                      <a:pt x="0" y="198"/>
                    </a:moveTo>
                    <a:lnTo>
                      <a:pt x="195" y="0"/>
                    </a:lnTo>
                    <a:lnTo>
                      <a:pt x="274" y="0"/>
                    </a:lnTo>
                    <a:lnTo>
                      <a:pt x="79" y="198"/>
                    </a:lnTo>
                    <a:lnTo>
                      <a:pt x="0"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3"/>
              <p:cNvSpPr>
                <a:spLocks/>
              </p:cNvSpPr>
              <p:nvPr/>
            </p:nvSpPr>
            <p:spPr bwMode="auto">
              <a:xfrm>
                <a:off x="7935913" y="2351088"/>
                <a:ext cx="438150" cy="314325"/>
              </a:xfrm>
              <a:custGeom>
                <a:avLst/>
                <a:gdLst>
                  <a:gd name="T0" fmla="*/ 0 w 276"/>
                  <a:gd name="T1" fmla="*/ 198 h 198"/>
                  <a:gd name="T2" fmla="*/ 197 w 276"/>
                  <a:gd name="T3" fmla="*/ 0 h 198"/>
                  <a:gd name="T4" fmla="*/ 276 w 276"/>
                  <a:gd name="T5" fmla="*/ 0 h 198"/>
                  <a:gd name="T6" fmla="*/ 79 w 276"/>
                  <a:gd name="T7" fmla="*/ 198 h 198"/>
                  <a:gd name="T8" fmla="*/ 0 w 276"/>
                  <a:gd name="T9" fmla="*/ 198 h 198"/>
                </a:gdLst>
                <a:ahLst/>
                <a:cxnLst>
                  <a:cxn ang="0">
                    <a:pos x="T0" y="T1"/>
                  </a:cxn>
                  <a:cxn ang="0">
                    <a:pos x="T2" y="T3"/>
                  </a:cxn>
                  <a:cxn ang="0">
                    <a:pos x="T4" y="T5"/>
                  </a:cxn>
                  <a:cxn ang="0">
                    <a:pos x="T6" y="T7"/>
                  </a:cxn>
                  <a:cxn ang="0">
                    <a:pos x="T8" y="T9"/>
                  </a:cxn>
                </a:cxnLst>
                <a:rect l="0" t="0" r="r" b="b"/>
                <a:pathLst>
                  <a:path w="276" h="198">
                    <a:moveTo>
                      <a:pt x="0" y="198"/>
                    </a:moveTo>
                    <a:lnTo>
                      <a:pt x="197" y="0"/>
                    </a:lnTo>
                    <a:lnTo>
                      <a:pt x="276" y="0"/>
                    </a:lnTo>
                    <a:lnTo>
                      <a:pt x="79" y="198"/>
                    </a:lnTo>
                    <a:lnTo>
                      <a:pt x="0"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4"/>
              <p:cNvSpPr>
                <a:spLocks/>
              </p:cNvSpPr>
              <p:nvPr/>
            </p:nvSpPr>
            <p:spPr bwMode="auto">
              <a:xfrm>
                <a:off x="8134350" y="2943226"/>
                <a:ext cx="139700" cy="104775"/>
              </a:xfrm>
              <a:custGeom>
                <a:avLst/>
                <a:gdLst>
                  <a:gd name="T0" fmla="*/ 0 w 88"/>
                  <a:gd name="T1" fmla="*/ 66 h 66"/>
                  <a:gd name="T2" fmla="*/ 64 w 88"/>
                  <a:gd name="T3" fmla="*/ 0 h 66"/>
                  <a:gd name="T4" fmla="*/ 88 w 88"/>
                  <a:gd name="T5" fmla="*/ 0 h 66"/>
                  <a:gd name="T6" fmla="*/ 24 w 88"/>
                  <a:gd name="T7" fmla="*/ 66 h 66"/>
                  <a:gd name="T8" fmla="*/ 0 w 88"/>
                  <a:gd name="T9" fmla="*/ 66 h 66"/>
                </a:gdLst>
                <a:ahLst/>
                <a:cxnLst>
                  <a:cxn ang="0">
                    <a:pos x="T0" y="T1"/>
                  </a:cxn>
                  <a:cxn ang="0">
                    <a:pos x="T2" y="T3"/>
                  </a:cxn>
                  <a:cxn ang="0">
                    <a:pos x="T4" y="T5"/>
                  </a:cxn>
                  <a:cxn ang="0">
                    <a:pos x="T6" y="T7"/>
                  </a:cxn>
                  <a:cxn ang="0">
                    <a:pos x="T8" y="T9"/>
                  </a:cxn>
                </a:cxnLst>
                <a:rect l="0" t="0" r="r" b="b"/>
                <a:pathLst>
                  <a:path w="88" h="66">
                    <a:moveTo>
                      <a:pt x="0" y="66"/>
                    </a:moveTo>
                    <a:lnTo>
                      <a:pt x="64" y="0"/>
                    </a:lnTo>
                    <a:lnTo>
                      <a:pt x="88" y="0"/>
                    </a:lnTo>
                    <a:lnTo>
                      <a:pt x="24" y="66"/>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5"/>
              <p:cNvSpPr>
                <a:spLocks/>
              </p:cNvSpPr>
              <p:nvPr/>
            </p:nvSpPr>
            <p:spPr bwMode="auto">
              <a:xfrm>
                <a:off x="8421688" y="3138488"/>
                <a:ext cx="123825" cy="119063"/>
              </a:xfrm>
              <a:custGeom>
                <a:avLst/>
                <a:gdLst>
                  <a:gd name="T0" fmla="*/ 78 w 78"/>
                  <a:gd name="T1" fmla="*/ 75 h 75"/>
                  <a:gd name="T2" fmla="*/ 24 w 78"/>
                  <a:gd name="T3" fmla="*/ 0 h 75"/>
                  <a:gd name="T4" fmla="*/ 0 w 78"/>
                  <a:gd name="T5" fmla="*/ 0 h 75"/>
                  <a:gd name="T6" fmla="*/ 58 w 78"/>
                  <a:gd name="T7" fmla="*/ 75 h 75"/>
                  <a:gd name="T8" fmla="*/ 78 w 78"/>
                  <a:gd name="T9" fmla="*/ 75 h 75"/>
                </a:gdLst>
                <a:ahLst/>
                <a:cxnLst>
                  <a:cxn ang="0">
                    <a:pos x="T0" y="T1"/>
                  </a:cxn>
                  <a:cxn ang="0">
                    <a:pos x="T2" y="T3"/>
                  </a:cxn>
                  <a:cxn ang="0">
                    <a:pos x="T4" y="T5"/>
                  </a:cxn>
                  <a:cxn ang="0">
                    <a:pos x="T6" y="T7"/>
                  </a:cxn>
                  <a:cxn ang="0">
                    <a:pos x="T8" y="T9"/>
                  </a:cxn>
                </a:cxnLst>
                <a:rect l="0" t="0" r="r" b="b"/>
                <a:pathLst>
                  <a:path w="78" h="75">
                    <a:moveTo>
                      <a:pt x="78" y="75"/>
                    </a:moveTo>
                    <a:lnTo>
                      <a:pt x="24" y="0"/>
                    </a:lnTo>
                    <a:lnTo>
                      <a:pt x="0" y="0"/>
                    </a:lnTo>
                    <a:lnTo>
                      <a:pt x="58" y="75"/>
                    </a:lnTo>
                    <a:lnTo>
                      <a:pt x="7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6"/>
              <p:cNvSpPr>
                <a:spLocks/>
              </p:cNvSpPr>
              <p:nvPr/>
            </p:nvSpPr>
            <p:spPr bwMode="auto">
              <a:xfrm>
                <a:off x="10191750" y="1838326"/>
                <a:ext cx="735012" cy="742950"/>
              </a:xfrm>
              <a:custGeom>
                <a:avLst/>
                <a:gdLst>
                  <a:gd name="T0" fmla="*/ 0 w 463"/>
                  <a:gd name="T1" fmla="*/ 447 h 468"/>
                  <a:gd name="T2" fmla="*/ 443 w 463"/>
                  <a:gd name="T3" fmla="*/ 0 h 468"/>
                  <a:gd name="T4" fmla="*/ 463 w 463"/>
                  <a:gd name="T5" fmla="*/ 19 h 468"/>
                  <a:gd name="T6" fmla="*/ 20 w 463"/>
                  <a:gd name="T7" fmla="*/ 468 h 468"/>
                  <a:gd name="T8" fmla="*/ 0 w 463"/>
                  <a:gd name="T9" fmla="*/ 447 h 468"/>
                </a:gdLst>
                <a:ahLst/>
                <a:cxnLst>
                  <a:cxn ang="0">
                    <a:pos x="T0" y="T1"/>
                  </a:cxn>
                  <a:cxn ang="0">
                    <a:pos x="T2" y="T3"/>
                  </a:cxn>
                  <a:cxn ang="0">
                    <a:pos x="T4" y="T5"/>
                  </a:cxn>
                  <a:cxn ang="0">
                    <a:pos x="T6" y="T7"/>
                  </a:cxn>
                  <a:cxn ang="0">
                    <a:pos x="T8" y="T9"/>
                  </a:cxn>
                </a:cxnLst>
                <a:rect l="0" t="0" r="r" b="b"/>
                <a:pathLst>
                  <a:path w="463" h="468">
                    <a:moveTo>
                      <a:pt x="0" y="447"/>
                    </a:moveTo>
                    <a:lnTo>
                      <a:pt x="443" y="0"/>
                    </a:lnTo>
                    <a:lnTo>
                      <a:pt x="463" y="19"/>
                    </a:lnTo>
                    <a:lnTo>
                      <a:pt x="20" y="468"/>
                    </a:lnTo>
                    <a:lnTo>
                      <a:pt x="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Rectangle 17"/>
              <p:cNvSpPr>
                <a:spLocks noChangeArrowheads="1"/>
              </p:cNvSpPr>
              <p:nvPr/>
            </p:nvSpPr>
            <p:spPr bwMode="auto">
              <a:xfrm>
                <a:off x="8277225" y="2351088"/>
                <a:ext cx="170497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18"/>
              <p:cNvSpPr>
                <a:spLocks noChangeArrowheads="1"/>
              </p:cNvSpPr>
              <p:nvPr/>
            </p:nvSpPr>
            <p:spPr bwMode="auto">
              <a:xfrm>
                <a:off x="8235950" y="2943226"/>
                <a:ext cx="29098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Rectangle 19"/>
              <p:cNvSpPr>
                <a:spLocks noChangeArrowheads="1"/>
              </p:cNvSpPr>
              <p:nvPr/>
            </p:nvSpPr>
            <p:spPr bwMode="auto">
              <a:xfrm>
                <a:off x="6592888" y="3024188"/>
                <a:ext cx="1579562"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Rectangle 20"/>
              <p:cNvSpPr>
                <a:spLocks noChangeArrowheads="1"/>
              </p:cNvSpPr>
              <p:nvPr/>
            </p:nvSpPr>
            <p:spPr bwMode="auto">
              <a:xfrm>
                <a:off x="6877050" y="3138488"/>
                <a:ext cx="158273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Rectangle 21"/>
              <p:cNvSpPr>
                <a:spLocks noChangeArrowheads="1"/>
              </p:cNvSpPr>
              <p:nvPr/>
            </p:nvSpPr>
            <p:spPr bwMode="auto">
              <a:xfrm>
                <a:off x="8513763" y="3232151"/>
                <a:ext cx="1579562"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Rectangle 22"/>
              <p:cNvSpPr>
                <a:spLocks noChangeArrowheads="1"/>
              </p:cNvSpPr>
              <p:nvPr/>
            </p:nvSpPr>
            <p:spPr bwMode="auto">
              <a:xfrm>
                <a:off x="7269163" y="2641601"/>
                <a:ext cx="792162"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Rectangle 23"/>
              <p:cNvSpPr>
                <a:spLocks noChangeArrowheads="1"/>
              </p:cNvSpPr>
              <p:nvPr/>
            </p:nvSpPr>
            <p:spPr bwMode="auto">
              <a:xfrm>
                <a:off x="7269163" y="2351088"/>
                <a:ext cx="100806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Rectangle 24"/>
              <p:cNvSpPr>
                <a:spLocks noChangeArrowheads="1"/>
              </p:cNvSpPr>
              <p:nvPr/>
            </p:nvSpPr>
            <p:spPr bwMode="auto">
              <a:xfrm>
                <a:off x="7094538" y="2351088"/>
                <a:ext cx="698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25"/>
              <p:cNvSpPr>
                <a:spLocks noChangeArrowheads="1"/>
              </p:cNvSpPr>
              <p:nvPr/>
            </p:nvSpPr>
            <p:spPr bwMode="auto">
              <a:xfrm>
                <a:off x="6586538" y="2351088"/>
                <a:ext cx="666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26"/>
              <p:cNvSpPr>
                <a:spLocks noChangeArrowheads="1"/>
              </p:cNvSpPr>
              <p:nvPr/>
            </p:nvSpPr>
            <p:spPr bwMode="auto">
              <a:xfrm>
                <a:off x="6299200" y="2351088"/>
                <a:ext cx="22066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27"/>
              <p:cNvSpPr>
                <a:spLocks noChangeArrowheads="1"/>
              </p:cNvSpPr>
              <p:nvPr/>
            </p:nvSpPr>
            <p:spPr bwMode="auto">
              <a:xfrm>
                <a:off x="5715000" y="2351088"/>
                <a:ext cx="5143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28"/>
              <p:cNvSpPr>
                <a:spLocks noChangeArrowheads="1"/>
              </p:cNvSpPr>
              <p:nvPr/>
            </p:nvSpPr>
            <p:spPr bwMode="auto">
              <a:xfrm>
                <a:off x="7377113" y="2568576"/>
                <a:ext cx="684212"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29"/>
              <p:cNvSpPr>
                <a:spLocks noChangeArrowheads="1"/>
              </p:cNvSpPr>
              <p:nvPr/>
            </p:nvSpPr>
            <p:spPr bwMode="auto">
              <a:xfrm>
                <a:off x="6643688" y="2568576"/>
                <a:ext cx="68262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Rectangle 30"/>
              <p:cNvSpPr>
                <a:spLocks noChangeArrowheads="1"/>
              </p:cNvSpPr>
              <p:nvPr/>
            </p:nvSpPr>
            <p:spPr bwMode="auto">
              <a:xfrm>
                <a:off x="7473950" y="2490788"/>
                <a:ext cx="6794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Rectangle 31"/>
              <p:cNvSpPr>
                <a:spLocks noChangeArrowheads="1"/>
              </p:cNvSpPr>
              <p:nvPr/>
            </p:nvSpPr>
            <p:spPr bwMode="auto">
              <a:xfrm>
                <a:off x="7170738" y="2490788"/>
                <a:ext cx="26511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Rectangle 32"/>
              <p:cNvSpPr>
                <a:spLocks noChangeArrowheads="1"/>
              </p:cNvSpPr>
              <p:nvPr/>
            </p:nvSpPr>
            <p:spPr bwMode="auto">
              <a:xfrm>
                <a:off x="7423150" y="2422526"/>
                <a:ext cx="7842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Rectangle 33"/>
              <p:cNvSpPr>
                <a:spLocks noChangeArrowheads="1"/>
              </p:cNvSpPr>
              <p:nvPr/>
            </p:nvSpPr>
            <p:spPr bwMode="auto">
              <a:xfrm>
                <a:off x="5173663" y="2422526"/>
                <a:ext cx="21939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Rectangle 34"/>
              <p:cNvSpPr>
                <a:spLocks noChangeArrowheads="1"/>
              </p:cNvSpPr>
              <p:nvPr/>
            </p:nvSpPr>
            <p:spPr bwMode="auto">
              <a:xfrm>
                <a:off x="6643688" y="2490788"/>
                <a:ext cx="4857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35"/>
              <p:cNvSpPr>
                <a:spLocks noChangeArrowheads="1"/>
              </p:cNvSpPr>
              <p:nvPr/>
            </p:nvSpPr>
            <p:spPr bwMode="auto">
              <a:xfrm>
                <a:off x="6305550" y="2490788"/>
                <a:ext cx="2428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Rectangle 36"/>
              <p:cNvSpPr>
                <a:spLocks noChangeArrowheads="1"/>
              </p:cNvSpPr>
              <p:nvPr/>
            </p:nvSpPr>
            <p:spPr bwMode="auto">
              <a:xfrm>
                <a:off x="5853113" y="2490788"/>
                <a:ext cx="2413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Rectangle 37"/>
              <p:cNvSpPr>
                <a:spLocks noChangeArrowheads="1"/>
              </p:cNvSpPr>
              <p:nvPr/>
            </p:nvSpPr>
            <p:spPr bwMode="auto">
              <a:xfrm>
                <a:off x="5399088" y="2490788"/>
                <a:ext cx="23971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Rectangle 38"/>
              <p:cNvSpPr>
                <a:spLocks noChangeArrowheads="1"/>
              </p:cNvSpPr>
              <p:nvPr/>
            </p:nvSpPr>
            <p:spPr bwMode="auto">
              <a:xfrm>
                <a:off x="4943475" y="2490788"/>
                <a:ext cx="2428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Rectangle 39"/>
              <p:cNvSpPr>
                <a:spLocks noChangeArrowheads="1"/>
              </p:cNvSpPr>
              <p:nvPr/>
            </p:nvSpPr>
            <p:spPr bwMode="auto">
              <a:xfrm>
                <a:off x="5737225" y="2641601"/>
                <a:ext cx="14239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Rectangle 40"/>
              <p:cNvSpPr>
                <a:spLocks noChangeArrowheads="1"/>
              </p:cNvSpPr>
              <p:nvPr/>
            </p:nvSpPr>
            <p:spPr bwMode="auto">
              <a:xfrm>
                <a:off x="6251575" y="3024188"/>
                <a:ext cx="24923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Rectangle 41"/>
              <p:cNvSpPr>
                <a:spLocks noChangeArrowheads="1"/>
              </p:cNvSpPr>
              <p:nvPr/>
            </p:nvSpPr>
            <p:spPr bwMode="auto">
              <a:xfrm>
                <a:off x="4827588" y="3024188"/>
                <a:ext cx="13477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42"/>
              <p:cNvSpPr>
                <a:spLocks noChangeArrowheads="1"/>
              </p:cNvSpPr>
              <p:nvPr/>
            </p:nvSpPr>
            <p:spPr bwMode="auto">
              <a:xfrm>
                <a:off x="4627563" y="3024188"/>
                <a:ext cx="1270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Rectangle 43"/>
              <p:cNvSpPr>
                <a:spLocks noChangeArrowheads="1"/>
              </p:cNvSpPr>
              <p:nvPr/>
            </p:nvSpPr>
            <p:spPr bwMode="auto">
              <a:xfrm>
                <a:off x="4429125" y="3024188"/>
                <a:ext cx="1285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Rectangle 44"/>
              <p:cNvSpPr>
                <a:spLocks noChangeArrowheads="1"/>
              </p:cNvSpPr>
              <p:nvPr/>
            </p:nvSpPr>
            <p:spPr bwMode="auto">
              <a:xfrm>
                <a:off x="3465513" y="3024188"/>
                <a:ext cx="8778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Rectangle 45"/>
              <p:cNvSpPr>
                <a:spLocks noChangeArrowheads="1"/>
              </p:cNvSpPr>
              <p:nvPr/>
            </p:nvSpPr>
            <p:spPr bwMode="auto">
              <a:xfrm>
                <a:off x="5695950" y="2882901"/>
                <a:ext cx="520223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Rectangle 46"/>
              <p:cNvSpPr>
                <a:spLocks noChangeArrowheads="1"/>
              </p:cNvSpPr>
              <p:nvPr/>
            </p:nvSpPr>
            <p:spPr bwMode="auto">
              <a:xfrm>
                <a:off x="4043363" y="2882901"/>
                <a:ext cx="11620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Rectangle 47"/>
              <p:cNvSpPr>
                <a:spLocks noChangeArrowheads="1"/>
              </p:cNvSpPr>
              <p:nvPr/>
            </p:nvSpPr>
            <p:spPr bwMode="auto">
              <a:xfrm>
                <a:off x="3076575" y="2882901"/>
                <a:ext cx="5683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8"/>
              <p:cNvSpPr>
                <a:spLocks/>
              </p:cNvSpPr>
              <p:nvPr/>
            </p:nvSpPr>
            <p:spPr bwMode="auto">
              <a:xfrm>
                <a:off x="11126788" y="2205038"/>
                <a:ext cx="754062" cy="762000"/>
              </a:xfrm>
              <a:custGeom>
                <a:avLst/>
                <a:gdLst>
                  <a:gd name="T0" fmla="*/ 0 w 475"/>
                  <a:gd name="T1" fmla="*/ 469 h 480"/>
                  <a:gd name="T2" fmla="*/ 463 w 475"/>
                  <a:gd name="T3" fmla="*/ 0 h 480"/>
                  <a:gd name="T4" fmla="*/ 475 w 475"/>
                  <a:gd name="T5" fmla="*/ 10 h 480"/>
                  <a:gd name="T6" fmla="*/ 12 w 475"/>
                  <a:gd name="T7" fmla="*/ 480 h 480"/>
                  <a:gd name="T8" fmla="*/ 0 w 475"/>
                  <a:gd name="T9" fmla="*/ 469 h 480"/>
                </a:gdLst>
                <a:ahLst/>
                <a:cxnLst>
                  <a:cxn ang="0">
                    <a:pos x="T0" y="T1"/>
                  </a:cxn>
                  <a:cxn ang="0">
                    <a:pos x="T2" y="T3"/>
                  </a:cxn>
                  <a:cxn ang="0">
                    <a:pos x="T4" y="T5"/>
                  </a:cxn>
                  <a:cxn ang="0">
                    <a:pos x="T6" y="T7"/>
                  </a:cxn>
                  <a:cxn ang="0">
                    <a:pos x="T8" y="T9"/>
                  </a:cxn>
                </a:cxnLst>
                <a:rect l="0" t="0" r="r" b="b"/>
                <a:pathLst>
                  <a:path w="475" h="480">
                    <a:moveTo>
                      <a:pt x="0" y="469"/>
                    </a:moveTo>
                    <a:lnTo>
                      <a:pt x="463" y="0"/>
                    </a:lnTo>
                    <a:lnTo>
                      <a:pt x="475" y="10"/>
                    </a:lnTo>
                    <a:lnTo>
                      <a:pt x="12" y="480"/>
                    </a:lnTo>
                    <a:lnTo>
                      <a:pt x="0" y="4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49"/>
              <p:cNvSpPr>
                <a:spLocks/>
              </p:cNvSpPr>
              <p:nvPr/>
            </p:nvSpPr>
            <p:spPr bwMode="auto">
              <a:xfrm>
                <a:off x="10879138" y="2470151"/>
                <a:ext cx="430212" cy="434975"/>
              </a:xfrm>
              <a:custGeom>
                <a:avLst/>
                <a:gdLst>
                  <a:gd name="T0" fmla="*/ 0 w 271"/>
                  <a:gd name="T1" fmla="*/ 264 h 274"/>
                  <a:gd name="T2" fmla="*/ 259 w 271"/>
                  <a:gd name="T3" fmla="*/ 0 h 274"/>
                  <a:gd name="T4" fmla="*/ 271 w 271"/>
                  <a:gd name="T5" fmla="*/ 10 h 274"/>
                  <a:gd name="T6" fmla="*/ 12 w 271"/>
                  <a:gd name="T7" fmla="*/ 274 h 274"/>
                  <a:gd name="T8" fmla="*/ 0 w 271"/>
                  <a:gd name="T9" fmla="*/ 264 h 274"/>
                </a:gdLst>
                <a:ahLst/>
                <a:cxnLst>
                  <a:cxn ang="0">
                    <a:pos x="T0" y="T1"/>
                  </a:cxn>
                  <a:cxn ang="0">
                    <a:pos x="T2" y="T3"/>
                  </a:cxn>
                  <a:cxn ang="0">
                    <a:pos x="T4" y="T5"/>
                  </a:cxn>
                  <a:cxn ang="0">
                    <a:pos x="T6" y="T7"/>
                  </a:cxn>
                  <a:cxn ang="0">
                    <a:pos x="T8" y="T9"/>
                  </a:cxn>
                </a:cxnLst>
                <a:rect l="0" t="0" r="r" b="b"/>
                <a:pathLst>
                  <a:path w="271" h="274">
                    <a:moveTo>
                      <a:pt x="0" y="264"/>
                    </a:moveTo>
                    <a:lnTo>
                      <a:pt x="259" y="0"/>
                    </a:lnTo>
                    <a:lnTo>
                      <a:pt x="271" y="10"/>
                    </a:lnTo>
                    <a:lnTo>
                      <a:pt x="12" y="274"/>
                    </a:lnTo>
                    <a:lnTo>
                      <a:pt x="0"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Oval 50"/>
              <p:cNvSpPr>
                <a:spLocks noChangeArrowheads="1"/>
              </p:cNvSpPr>
              <p:nvPr/>
            </p:nvSpPr>
            <p:spPr bwMode="auto">
              <a:xfrm>
                <a:off x="11755438" y="2093913"/>
                <a:ext cx="214312"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Oval 51"/>
              <p:cNvSpPr>
                <a:spLocks noChangeArrowheads="1"/>
              </p:cNvSpPr>
              <p:nvPr/>
            </p:nvSpPr>
            <p:spPr bwMode="auto">
              <a:xfrm>
                <a:off x="10801350" y="1754188"/>
                <a:ext cx="214312"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Oval 52"/>
              <p:cNvSpPr>
                <a:spLocks noChangeArrowheads="1"/>
              </p:cNvSpPr>
              <p:nvPr/>
            </p:nvSpPr>
            <p:spPr bwMode="auto">
              <a:xfrm>
                <a:off x="11236325" y="2413001"/>
                <a:ext cx="146050" cy="147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Oval 53"/>
              <p:cNvSpPr>
                <a:spLocks noChangeArrowheads="1"/>
              </p:cNvSpPr>
              <p:nvPr/>
            </p:nvSpPr>
            <p:spPr bwMode="auto">
              <a:xfrm>
                <a:off x="10020300" y="3170238"/>
                <a:ext cx="149225" cy="149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Oval 54"/>
              <p:cNvSpPr>
                <a:spLocks noChangeArrowheads="1"/>
              </p:cNvSpPr>
              <p:nvPr/>
            </p:nvSpPr>
            <p:spPr bwMode="auto">
              <a:xfrm>
                <a:off x="9910763" y="2276476"/>
                <a:ext cx="179387" cy="180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0" name="Rectangle 5"/>
            <p:cNvSpPr>
              <a:spLocks noChangeArrowheads="1"/>
            </p:cNvSpPr>
            <p:nvPr/>
          </p:nvSpPr>
          <p:spPr bwMode="auto">
            <a:xfrm>
              <a:off x="3419394" y="288623"/>
              <a:ext cx="1445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7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grpSp>
          <p:nvGrpSpPr>
            <p:cNvPr id="101" name="组合 100"/>
            <p:cNvGrpSpPr/>
            <p:nvPr/>
          </p:nvGrpSpPr>
          <p:grpSpPr>
            <a:xfrm>
              <a:off x="292100" y="272639"/>
              <a:ext cx="3021989" cy="125180"/>
              <a:chOff x="2133002" y="1254898"/>
              <a:chExt cx="3021989" cy="125180"/>
            </a:xfrm>
          </p:grpSpPr>
          <p:sp>
            <p:nvSpPr>
              <p:cNvPr id="102" name="椭圆 101"/>
              <p:cNvSpPr/>
              <p:nvPr/>
            </p:nvSpPr>
            <p:spPr>
              <a:xfrm>
                <a:off x="2360053"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2531209"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2703498"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089861" y="1254898"/>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连接符 105"/>
              <p:cNvCxnSpPr/>
              <p:nvPr/>
            </p:nvCxnSpPr>
            <p:spPr>
              <a:xfrm>
                <a:off x="2133002" y="1380078"/>
                <a:ext cx="3021989" cy="0"/>
              </a:xfrm>
              <a:prstGeom prst="line">
                <a:avLst/>
              </a:prstGeom>
              <a:ln>
                <a:solidFill>
                  <a:srgbClr val="00B4EB"/>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344" name="组合 343"/>
          <p:cNvGrpSpPr/>
          <p:nvPr/>
        </p:nvGrpSpPr>
        <p:grpSpPr>
          <a:xfrm>
            <a:off x="1091373" y="1865225"/>
            <a:ext cx="4320755" cy="676277"/>
            <a:chOff x="1091373" y="2324098"/>
            <a:chExt cx="4320755" cy="676277"/>
          </a:xfrm>
        </p:grpSpPr>
        <p:grpSp>
          <p:nvGrpSpPr>
            <p:cNvPr id="30" name="组合 29"/>
            <p:cNvGrpSpPr/>
            <p:nvPr/>
          </p:nvGrpSpPr>
          <p:grpSpPr>
            <a:xfrm>
              <a:off x="1091373" y="2324098"/>
              <a:ext cx="4320755" cy="676277"/>
              <a:chOff x="1091373" y="2324098"/>
              <a:chExt cx="3952035" cy="676277"/>
            </a:xfrm>
          </p:grpSpPr>
          <p:grpSp>
            <p:nvGrpSpPr>
              <p:cNvPr id="28" name="组合 27"/>
              <p:cNvGrpSpPr/>
              <p:nvPr/>
            </p:nvGrpSpPr>
            <p:grpSpPr>
              <a:xfrm>
                <a:off x="1091373" y="2324098"/>
                <a:ext cx="3952035" cy="676277"/>
                <a:chOff x="1091373" y="2324098"/>
                <a:chExt cx="3952035" cy="676277"/>
              </a:xfrm>
            </p:grpSpPr>
            <p:sp>
              <p:nvSpPr>
                <p:cNvPr id="2" name="矩形 1"/>
                <p:cNvSpPr/>
                <p:nvPr/>
              </p:nvSpPr>
              <p:spPr>
                <a:xfrm>
                  <a:off x="1219237" y="2324100"/>
                  <a:ext cx="3695700" cy="676275"/>
                </a:xfrm>
                <a:prstGeom prst="rect">
                  <a:avLst/>
                </a:prstGeom>
                <a:solidFill>
                  <a:schemeClr val="accent1">
                    <a:alpha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微软雅黑" panose="020B0503020204020204" pitchFamily="34" charset="-122"/>
                    <a:ea typeface="微软雅黑" panose="020B0503020204020204" pitchFamily="34" charset="-122"/>
                  </a:endParaRPr>
                </a:p>
              </p:txBody>
            </p:sp>
            <p:sp>
              <p:nvSpPr>
                <p:cNvPr id="3" name="梯形 2"/>
                <p:cNvSpPr/>
                <p:nvPr/>
              </p:nvSpPr>
              <p:spPr>
                <a:xfrm rot="16200000">
                  <a:off x="817471" y="2598001"/>
                  <a:ext cx="676275" cy="128471"/>
                </a:xfrm>
                <a:prstGeom prst="trapezoid">
                  <a:avLst>
                    <a:gd name="adj" fmla="val 81842"/>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74" name="任意多边形 273"/>
                <p:cNvSpPr/>
                <p:nvPr/>
              </p:nvSpPr>
              <p:spPr>
                <a:xfrm rot="5400000">
                  <a:off x="4641035" y="2598000"/>
                  <a:ext cx="676275" cy="128471"/>
                </a:xfrm>
                <a:custGeom>
                  <a:avLst/>
                  <a:gdLst>
                    <a:gd name="connsiteX0" fmla="*/ 0 w 676275"/>
                    <a:gd name="connsiteY0" fmla="*/ 128471 h 128471"/>
                    <a:gd name="connsiteX1" fmla="*/ 105143 w 676275"/>
                    <a:gd name="connsiteY1" fmla="*/ 0 h 128471"/>
                    <a:gd name="connsiteX2" fmla="*/ 151561 w 676275"/>
                    <a:gd name="connsiteY2" fmla="*/ 0 h 128471"/>
                    <a:gd name="connsiteX3" fmla="*/ 170767 w 676275"/>
                    <a:gd name="connsiteY3" fmla="*/ 23467 h 128471"/>
                    <a:gd name="connsiteX4" fmla="*/ 336599 w 676275"/>
                    <a:gd name="connsiteY4" fmla="*/ 23467 h 128471"/>
                    <a:gd name="connsiteX5" fmla="*/ 355804 w 676275"/>
                    <a:gd name="connsiteY5" fmla="*/ 0 h 128471"/>
                    <a:gd name="connsiteX6" fmla="*/ 571132 w 676275"/>
                    <a:gd name="connsiteY6" fmla="*/ 0 h 128471"/>
                    <a:gd name="connsiteX7" fmla="*/ 676275 w 676275"/>
                    <a:gd name="connsiteY7" fmla="*/ 128471 h 12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6275" h="128471">
                      <a:moveTo>
                        <a:pt x="0" y="128471"/>
                      </a:moveTo>
                      <a:lnTo>
                        <a:pt x="105143" y="0"/>
                      </a:lnTo>
                      <a:lnTo>
                        <a:pt x="151561" y="0"/>
                      </a:lnTo>
                      <a:lnTo>
                        <a:pt x="170767" y="23467"/>
                      </a:lnTo>
                      <a:lnTo>
                        <a:pt x="336599" y="23467"/>
                      </a:lnTo>
                      <a:lnTo>
                        <a:pt x="355804" y="0"/>
                      </a:lnTo>
                      <a:lnTo>
                        <a:pt x="571132" y="0"/>
                      </a:lnTo>
                      <a:lnTo>
                        <a:pt x="676275" y="128471"/>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1219237" y="2324098"/>
                  <a:ext cx="0" cy="676275"/>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 idx="0"/>
                </p:cNvCxnSpPr>
                <p:nvPr/>
              </p:nvCxnSpPr>
              <p:spPr>
                <a:xfrm>
                  <a:off x="1091373" y="2662236"/>
                  <a:ext cx="127864" cy="116683"/>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直角三角形 28"/>
              <p:cNvSpPr/>
              <p:nvPr/>
            </p:nvSpPr>
            <p:spPr>
              <a:xfrm rot="5400000">
                <a:off x="1222809" y="2324098"/>
                <a:ext cx="116683" cy="116683"/>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78" name="直角三角形 277"/>
              <p:cNvSpPr/>
              <p:nvPr/>
            </p:nvSpPr>
            <p:spPr>
              <a:xfrm rot="16200000">
                <a:off x="4797858" y="2883691"/>
                <a:ext cx="116683" cy="116683"/>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grpSp>
        <p:grpSp>
          <p:nvGrpSpPr>
            <p:cNvPr id="281" name="组合 280"/>
            <p:cNvGrpSpPr/>
            <p:nvPr/>
          </p:nvGrpSpPr>
          <p:grpSpPr>
            <a:xfrm>
              <a:off x="1118922" y="2720577"/>
              <a:ext cx="50483" cy="150386"/>
              <a:chOff x="1968500" y="4030980"/>
              <a:chExt cx="50483" cy="150386"/>
            </a:xfrm>
          </p:grpSpPr>
          <p:cxnSp>
            <p:nvCxnSpPr>
              <p:cNvPr id="279" name="直接连接符 278"/>
              <p:cNvCxnSpPr/>
              <p:nvPr/>
            </p:nvCxnSpPr>
            <p:spPr>
              <a:xfrm>
                <a:off x="1968500" y="4030980"/>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1968500" y="4056993"/>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1968500" y="4088086"/>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a:off x="1968500" y="4119179"/>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a:off x="1968500" y="4150272"/>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1968500" y="4181366"/>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grpSp>
      </p:grpSp>
      <p:sp>
        <p:nvSpPr>
          <p:cNvPr id="305" name="文本框 304"/>
          <p:cNvSpPr txBox="1"/>
          <p:nvPr/>
        </p:nvSpPr>
        <p:spPr>
          <a:xfrm>
            <a:off x="1691023" y="1880196"/>
            <a:ext cx="3323346"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00000153732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1086906" y="5532994"/>
            <a:ext cx="2051463" cy="676275"/>
            <a:chOff x="1086906" y="5237719"/>
            <a:chExt cx="2051463" cy="676275"/>
          </a:xfrm>
        </p:grpSpPr>
        <p:grpSp>
          <p:nvGrpSpPr>
            <p:cNvPr id="49" name="组合 48"/>
            <p:cNvGrpSpPr/>
            <p:nvPr/>
          </p:nvGrpSpPr>
          <p:grpSpPr>
            <a:xfrm>
              <a:off x="1086906" y="5237719"/>
              <a:ext cx="2051463" cy="676275"/>
              <a:chOff x="1086906" y="5237719"/>
              <a:chExt cx="2051463" cy="676275"/>
            </a:xfrm>
          </p:grpSpPr>
          <p:sp>
            <p:nvSpPr>
              <p:cNvPr id="306" name="矩形 305"/>
              <p:cNvSpPr/>
              <p:nvPr/>
            </p:nvSpPr>
            <p:spPr>
              <a:xfrm>
                <a:off x="1999983" y="5237719"/>
                <a:ext cx="1138386" cy="676275"/>
              </a:xfrm>
              <a:prstGeom prst="rect">
                <a:avLst/>
              </a:prstGeom>
              <a:solidFill>
                <a:schemeClr val="accent1">
                  <a:lumMod val="50000"/>
                  <a:alpha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1086906" y="5237719"/>
                <a:ext cx="913077" cy="676275"/>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7" name="组合 306"/>
            <p:cNvGrpSpPr/>
            <p:nvPr/>
          </p:nvGrpSpPr>
          <p:grpSpPr>
            <a:xfrm rot="5400000">
              <a:off x="2798829" y="5813560"/>
              <a:ext cx="50483" cy="150386"/>
              <a:chOff x="1968500" y="4030980"/>
              <a:chExt cx="50483" cy="150386"/>
            </a:xfrm>
          </p:grpSpPr>
          <p:cxnSp>
            <p:nvCxnSpPr>
              <p:cNvPr id="308" name="直接连接符 307"/>
              <p:cNvCxnSpPr/>
              <p:nvPr/>
            </p:nvCxnSpPr>
            <p:spPr>
              <a:xfrm>
                <a:off x="1968500" y="4030980"/>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p:nvPr/>
            </p:nvCxnSpPr>
            <p:spPr>
              <a:xfrm>
                <a:off x="1968500" y="4056993"/>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1968500" y="4088086"/>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1968500" y="4119179"/>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1968500" y="4150272"/>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p:nvPr/>
            </p:nvCxnSpPr>
            <p:spPr>
              <a:xfrm>
                <a:off x="1968500" y="4181366"/>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grpSp>
        <p:sp>
          <p:nvSpPr>
            <p:cNvPr id="50" name="直角三角形 49"/>
            <p:cNvSpPr/>
            <p:nvPr/>
          </p:nvSpPr>
          <p:spPr>
            <a:xfrm rot="16200000">
              <a:off x="2836894" y="5612519"/>
              <a:ext cx="400050" cy="202900"/>
            </a:xfrm>
            <a:prstGeom prst="rtTriangle">
              <a:avLst/>
            </a:prstGeom>
            <a:solidFill>
              <a:srgbClr val="00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直角三角形 329"/>
            <p:cNvSpPr/>
            <p:nvPr/>
          </p:nvSpPr>
          <p:spPr>
            <a:xfrm rot="16200000">
              <a:off x="2902703" y="5423296"/>
              <a:ext cx="400050" cy="71282"/>
            </a:xfrm>
            <a:prstGeom prst="rtTriangle">
              <a:avLst/>
            </a:prstGeom>
            <a:solidFill>
              <a:srgbClr val="00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1" name="组合 330"/>
          <p:cNvGrpSpPr/>
          <p:nvPr/>
        </p:nvGrpSpPr>
        <p:grpSpPr>
          <a:xfrm>
            <a:off x="3360665" y="5532994"/>
            <a:ext cx="2051463" cy="676275"/>
            <a:chOff x="1086906" y="5237719"/>
            <a:chExt cx="2051463" cy="676275"/>
          </a:xfrm>
        </p:grpSpPr>
        <p:grpSp>
          <p:nvGrpSpPr>
            <p:cNvPr id="332" name="组合 331"/>
            <p:cNvGrpSpPr/>
            <p:nvPr/>
          </p:nvGrpSpPr>
          <p:grpSpPr>
            <a:xfrm>
              <a:off x="1086906" y="5237719"/>
              <a:ext cx="2051463" cy="676275"/>
              <a:chOff x="1086906" y="5237719"/>
              <a:chExt cx="2051463" cy="676275"/>
            </a:xfrm>
          </p:grpSpPr>
          <p:sp>
            <p:nvSpPr>
              <p:cNvPr id="342" name="矩形 341"/>
              <p:cNvSpPr/>
              <p:nvPr/>
            </p:nvSpPr>
            <p:spPr>
              <a:xfrm>
                <a:off x="1999983" y="5237719"/>
                <a:ext cx="1138386" cy="676275"/>
              </a:xfrm>
              <a:prstGeom prst="rect">
                <a:avLst/>
              </a:prstGeom>
              <a:solidFill>
                <a:schemeClr val="accent1">
                  <a:lumMod val="50000"/>
                  <a:alpha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3" name="矩形 342"/>
              <p:cNvSpPr/>
              <p:nvPr/>
            </p:nvSpPr>
            <p:spPr>
              <a:xfrm>
                <a:off x="1086906" y="5237719"/>
                <a:ext cx="913077" cy="676275"/>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3" name="组合 332"/>
            <p:cNvGrpSpPr/>
            <p:nvPr/>
          </p:nvGrpSpPr>
          <p:grpSpPr>
            <a:xfrm rot="5400000">
              <a:off x="2798829" y="5813560"/>
              <a:ext cx="50483" cy="150386"/>
              <a:chOff x="1968500" y="4030980"/>
              <a:chExt cx="50483" cy="150386"/>
            </a:xfrm>
          </p:grpSpPr>
          <p:cxnSp>
            <p:nvCxnSpPr>
              <p:cNvPr id="336" name="直接连接符 335"/>
              <p:cNvCxnSpPr/>
              <p:nvPr/>
            </p:nvCxnSpPr>
            <p:spPr>
              <a:xfrm>
                <a:off x="1968500" y="4030980"/>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1968500" y="4056993"/>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1968500" y="4088086"/>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a:off x="1968500" y="4119179"/>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p:nvPr/>
            </p:nvCxnSpPr>
            <p:spPr>
              <a:xfrm>
                <a:off x="1968500" y="4150272"/>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41" name="直接连接符 340"/>
              <p:cNvCxnSpPr/>
              <p:nvPr/>
            </p:nvCxnSpPr>
            <p:spPr>
              <a:xfrm>
                <a:off x="1968500" y="4181366"/>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grpSp>
        <p:sp>
          <p:nvSpPr>
            <p:cNvPr id="334" name="直角三角形 333"/>
            <p:cNvSpPr/>
            <p:nvPr/>
          </p:nvSpPr>
          <p:spPr>
            <a:xfrm rot="16200000">
              <a:off x="2836894" y="5612519"/>
              <a:ext cx="400050" cy="202900"/>
            </a:xfrm>
            <a:prstGeom prst="rtTriangle">
              <a:avLst/>
            </a:prstGeom>
            <a:solidFill>
              <a:srgbClr val="00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直角三角形 334"/>
            <p:cNvSpPr/>
            <p:nvPr/>
          </p:nvSpPr>
          <p:spPr>
            <a:xfrm rot="16200000">
              <a:off x="2902703" y="5423296"/>
              <a:ext cx="400050" cy="71282"/>
            </a:xfrm>
            <a:prstGeom prst="rtTriangle">
              <a:avLst/>
            </a:prstGeom>
            <a:solidFill>
              <a:srgbClr val="00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7" name="Rectangle 96"/>
          <p:cNvSpPr/>
          <p:nvPr/>
        </p:nvSpPr>
        <p:spPr>
          <a:xfrm>
            <a:off x="2038631" y="5725594"/>
            <a:ext cx="1010353" cy="276999"/>
          </a:xfrm>
          <a:prstGeom prst="rect">
            <a:avLst/>
          </a:prstGeom>
          <a:noFill/>
        </p:spPr>
        <p:txBody>
          <a:bodyPr wrap="square">
            <a:spAutoFit/>
          </a:bodyPr>
          <a:lstStyle/>
          <a:p>
            <a:pPr algn="ctr"/>
            <a:r>
              <a:rPr lang="en-US" altLang="zh-CN" sz="1200" b="1" dirty="0">
                <a:solidFill>
                  <a:schemeClr val="bg1"/>
                </a:solidFill>
                <a:latin typeface="华文细黑" panose="02010600040101010101" pitchFamily="2" charset="-122"/>
                <a:ea typeface="华文细黑" panose="02010600040101010101" pitchFamily="2" charset="-122"/>
                <a:cs typeface="Arial" panose="020B0604020202020204" pitchFamily="34" charset="0"/>
              </a:rPr>
              <a:t>something</a:t>
            </a:r>
            <a:endParaRPr lang="en-US" sz="1200" b="1"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48" name="Rectangle 96"/>
          <p:cNvSpPr/>
          <p:nvPr/>
        </p:nvSpPr>
        <p:spPr>
          <a:xfrm>
            <a:off x="4328558" y="5722700"/>
            <a:ext cx="1010353" cy="276999"/>
          </a:xfrm>
          <a:prstGeom prst="rect">
            <a:avLst/>
          </a:prstGeom>
          <a:noFill/>
        </p:spPr>
        <p:txBody>
          <a:bodyPr wrap="square">
            <a:spAutoFit/>
          </a:bodyPr>
          <a:lstStyle/>
          <a:p>
            <a:pPr algn="ctr"/>
            <a:r>
              <a:rPr lang="en-US" altLang="zh-CN" sz="1200" b="1" dirty="0">
                <a:solidFill>
                  <a:schemeClr val="bg1"/>
                </a:solidFill>
                <a:latin typeface="华文细黑" panose="02010600040101010101" pitchFamily="2" charset="-122"/>
                <a:ea typeface="华文细黑" panose="02010600040101010101" pitchFamily="2" charset="-122"/>
                <a:cs typeface="Arial" panose="020B0604020202020204" pitchFamily="34" charset="0"/>
              </a:rPr>
              <a:t>something</a:t>
            </a:r>
            <a:endParaRPr lang="en-US" sz="1200" b="1"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49" name="Rectangle 96"/>
          <p:cNvSpPr/>
          <p:nvPr/>
        </p:nvSpPr>
        <p:spPr>
          <a:xfrm>
            <a:off x="1010382" y="5171803"/>
            <a:ext cx="942759" cy="276999"/>
          </a:xfrm>
          <a:prstGeom prst="rect">
            <a:avLst/>
          </a:prstGeom>
          <a:noFill/>
        </p:spPr>
        <p:txBody>
          <a:bodyPr wrap="non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Keywords</a:t>
            </a:r>
            <a:endParaRPr lang="en-US" sz="1200" b="1" dirty="0">
              <a:solidFill>
                <a:schemeClr val="bg1"/>
              </a:solidFill>
              <a:latin typeface="微软雅黑" panose="020B0503020204020204" pitchFamily="34" charset="-122"/>
              <a:ea typeface="微软雅黑" panose="020B0503020204020204" pitchFamily="34" charset="-122"/>
            </a:endParaRPr>
          </a:p>
        </p:txBody>
      </p:sp>
      <p:grpSp>
        <p:nvGrpSpPr>
          <p:cNvPr id="350" name="组合 349"/>
          <p:cNvGrpSpPr/>
          <p:nvPr/>
        </p:nvGrpSpPr>
        <p:grpSpPr>
          <a:xfrm>
            <a:off x="1091374" y="3054270"/>
            <a:ext cx="2046996" cy="676277"/>
            <a:chOff x="1091373" y="2324098"/>
            <a:chExt cx="4320755" cy="676277"/>
          </a:xfrm>
        </p:grpSpPr>
        <p:grpSp>
          <p:nvGrpSpPr>
            <p:cNvPr id="351" name="组合 350"/>
            <p:cNvGrpSpPr/>
            <p:nvPr/>
          </p:nvGrpSpPr>
          <p:grpSpPr>
            <a:xfrm>
              <a:off x="1091373" y="2324098"/>
              <a:ext cx="4320755" cy="676277"/>
              <a:chOff x="1091373" y="2324098"/>
              <a:chExt cx="3952035" cy="676277"/>
            </a:xfrm>
          </p:grpSpPr>
          <p:grpSp>
            <p:nvGrpSpPr>
              <p:cNvPr id="359" name="组合 358"/>
              <p:cNvGrpSpPr/>
              <p:nvPr/>
            </p:nvGrpSpPr>
            <p:grpSpPr>
              <a:xfrm>
                <a:off x="1091373" y="2324098"/>
                <a:ext cx="3952035" cy="676277"/>
                <a:chOff x="1091373" y="2324098"/>
                <a:chExt cx="3952035" cy="676277"/>
              </a:xfrm>
            </p:grpSpPr>
            <p:sp>
              <p:nvSpPr>
                <p:cNvPr id="362" name="矩形 361"/>
                <p:cNvSpPr/>
                <p:nvPr/>
              </p:nvSpPr>
              <p:spPr>
                <a:xfrm>
                  <a:off x="1219237" y="2324100"/>
                  <a:ext cx="3695700" cy="676275"/>
                </a:xfrm>
                <a:prstGeom prst="rect">
                  <a:avLst/>
                </a:prstGeom>
                <a:solidFill>
                  <a:schemeClr val="accent1">
                    <a:alpha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63" name="梯形 362"/>
                <p:cNvSpPr/>
                <p:nvPr/>
              </p:nvSpPr>
              <p:spPr>
                <a:xfrm rot="16200000">
                  <a:off x="817471" y="2598001"/>
                  <a:ext cx="676275" cy="128471"/>
                </a:xfrm>
                <a:prstGeom prst="trapezoid">
                  <a:avLst>
                    <a:gd name="adj" fmla="val 81842"/>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64" name="任意多边形 363"/>
                <p:cNvSpPr/>
                <p:nvPr/>
              </p:nvSpPr>
              <p:spPr>
                <a:xfrm rot="5400000">
                  <a:off x="4641035" y="2598000"/>
                  <a:ext cx="676275" cy="128471"/>
                </a:xfrm>
                <a:custGeom>
                  <a:avLst/>
                  <a:gdLst>
                    <a:gd name="connsiteX0" fmla="*/ 0 w 676275"/>
                    <a:gd name="connsiteY0" fmla="*/ 128471 h 128471"/>
                    <a:gd name="connsiteX1" fmla="*/ 105143 w 676275"/>
                    <a:gd name="connsiteY1" fmla="*/ 0 h 128471"/>
                    <a:gd name="connsiteX2" fmla="*/ 151561 w 676275"/>
                    <a:gd name="connsiteY2" fmla="*/ 0 h 128471"/>
                    <a:gd name="connsiteX3" fmla="*/ 170767 w 676275"/>
                    <a:gd name="connsiteY3" fmla="*/ 23467 h 128471"/>
                    <a:gd name="connsiteX4" fmla="*/ 336599 w 676275"/>
                    <a:gd name="connsiteY4" fmla="*/ 23467 h 128471"/>
                    <a:gd name="connsiteX5" fmla="*/ 355804 w 676275"/>
                    <a:gd name="connsiteY5" fmla="*/ 0 h 128471"/>
                    <a:gd name="connsiteX6" fmla="*/ 571132 w 676275"/>
                    <a:gd name="connsiteY6" fmla="*/ 0 h 128471"/>
                    <a:gd name="connsiteX7" fmla="*/ 676275 w 676275"/>
                    <a:gd name="connsiteY7" fmla="*/ 128471 h 12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6275" h="128471">
                      <a:moveTo>
                        <a:pt x="0" y="128471"/>
                      </a:moveTo>
                      <a:lnTo>
                        <a:pt x="105143" y="0"/>
                      </a:lnTo>
                      <a:lnTo>
                        <a:pt x="151561" y="0"/>
                      </a:lnTo>
                      <a:lnTo>
                        <a:pt x="170767" y="23467"/>
                      </a:lnTo>
                      <a:lnTo>
                        <a:pt x="336599" y="23467"/>
                      </a:lnTo>
                      <a:lnTo>
                        <a:pt x="355804" y="0"/>
                      </a:lnTo>
                      <a:lnTo>
                        <a:pt x="571132" y="0"/>
                      </a:lnTo>
                      <a:lnTo>
                        <a:pt x="676275" y="128471"/>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365" name="直接连接符 364"/>
                <p:cNvCxnSpPr/>
                <p:nvPr/>
              </p:nvCxnSpPr>
              <p:spPr>
                <a:xfrm>
                  <a:off x="1219237" y="2324098"/>
                  <a:ext cx="0" cy="676275"/>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6" name="直接连接符 365"/>
                <p:cNvCxnSpPr>
                  <a:stCxn id="363" idx="0"/>
                </p:cNvCxnSpPr>
                <p:nvPr/>
              </p:nvCxnSpPr>
              <p:spPr>
                <a:xfrm>
                  <a:off x="1091373" y="2662236"/>
                  <a:ext cx="127864" cy="116683"/>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60" name="直角三角形 359"/>
              <p:cNvSpPr/>
              <p:nvPr/>
            </p:nvSpPr>
            <p:spPr>
              <a:xfrm rot="5400000">
                <a:off x="1222809" y="2324098"/>
                <a:ext cx="116683" cy="116683"/>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61" name="直角三角形 360"/>
              <p:cNvSpPr/>
              <p:nvPr/>
            </p:nvSpPr>
            <p:spPr>
              <a:xfrm rot="16200000">
                <a:off x="4797858" y="2883691"/>
                <a:ext cx="116683" cy="116683"/>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grpSp>
        <p:grpSp>
          <p:nvGrpSpPr>
            <p:cNvPr id="352" name="组合 351"/>
            <p:cNvGrpSpPr/>
            <p:nvPr/>
          </p:nvGrpSpPr>
          <p:grpSpPr>
            <a:xfrm>
              <a:off x="1118922" y="2720577"/>
              <a:ext cx="50483" cy="150386"/>
              <a:chOff x="1968500" y="4030980"/>
              <a:chExt cx="50483" cy="150386"/>
            </a:xfrm>
          </p:grpSpPr>
          <p:cxnSp>
            <p:nvCxnSpPr>
              <p:cNvPr id="353" name="直接连接符 352"/>
              <p:cNvCxnSpPr/>
              <p:nvPr/>
            </p:nvCxnSpPr>
            <p:spPr>
              <a:xfrm>
                <a:off x="1968500" y="4030980"/>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54" name="直接连接符 353"/>
              <p:cNvCxnSpPr/>
              <p:nvPr/>
            </p:nvCxnSpPr>
            <p:spPr>
              <a:xfrm>
                <a:off x="1968500" y="4056993"/>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55" name="直接连接符 354"/>
              <p:cNvCxnSpPr/>
              <p:nvPr/>
            </p:nvCxnSpPr>
            <p:spPr>
              <a:xfrm>
                <a:off x="1968500" y="4088086"/>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56" name="直接连接符 355"/>
              <p:cNvCxnSpPr/>
              <p:nvPr/>
            </p:nvCxnSpPr>
            <p:spPr>
              <a:xfrm>
                <a:off x="1968500" y="4119179"/>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57" name="直接连接符 356"/>
              <p:cNvCxnSpPr/>
              <p:nvPr/>
            </p:nvCxnSpPr>
            <p:spPr>
              <a:xfrm>
                <a:off x="1968500" y="4150272"/>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58" name="直接连接符 357"/>
              <p:cNvCxnSpPr/>
              <p:nvPr/>
            </p:nvCxnSpPr>
            <p:spPr>
              <a:xfrm>
                <a:off x="1968500" y="4181366"/>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grpSp>
      </p:grpSp>
      <p:sp>
        <p:nvSpPr>
          <p:cNvPr id="367" name="Rectangle 96"/>
          <p:cNvSpPr/>
          <p:nvPr/>
        </p:nvSpPr>
        <p:spPr>
          <a:xfrm>
            <a:off x="1007792" y="2703121"/>
            <a:ext cx="942759" cy="276999"/>
          </a:xfrm>
          <a:prstGeom prst="rect">
            <a:avLst/>
          </a:prstGeom>
          <a:noFill/>
        </p:spPr>
        <p:txBody>
          <a:bodyPr wrap="non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Keywords</a:t>
            </a:r>
            <a:endParaRPr lang="en-US" sz="1200" b="1" dirty="0">
              <a:solidFill>
                <a:schemeClr val="bg1"/>
              </a:solidFill>
              <a:latin typeface="微软雅黑" panose="020B0503020204020204" pitchFamily="34" charset="-122"/>
              <a:ea typeface="微软雅黑" panose="020B0503020204020204" pitchFamily="34" charset="-122"/>
            </a:endParaRPr>
          </a:p>
        </p:txBody>
      </p:sp>
      <p:grpSp>
        <p:nvGrpSpPr>
          <p:cNvPr id="368" name="组合 367"/>
          <p:cNvGrpSpPr/>
          <p:nvPr/>
        </p:nvGrpSpPr>
        <p:grpSpPr>
          <a:xfrm>
            <a:off x="3360665" y="3054270"/>
            <a:ext cx="2046996" cy="676277"/>
            <a:chOff x="1091373" y="2324098"/>
            <a:chExt cx="4320755" cy="676277"/>
          </a:xfrm>
        </p:grpSpPr>
        <p:grpSp>
          <p:nvGrpSpPr>
            <p:cNvPr id="369" name="组合 368"/>
            <p:cNvGrpSpPr/>
            <p:nvPr/>
          </p:nvGrpSpPr>
          <p:grpSpPr>
            <a:xfrm>
              <a:off x="1091373" y="2324098"/>
              <a:ext cx="4320755" cy="676277"/>
              <a:chOff x="1091373" y="2324098"/>
              <a:chExt cx="3952035" cy="676277"/>
            </a:xfrm>
          </p:grpSpPr>
          <p:grpSp>
            <p:nvGrpSpPr>
              <p:cNvPr id="377" name="组合 376"/>
              <p:cNvGrpSpPr/>
              <p:nvPr/>
            </p:nvGrpSpPr>
            <p:grpSpPr>
              <a:xfrm>
                <a:off x="1091373" y="2324098"/>
                <a:ext cx="3952035" cy="676277"/>
                <a:chOff x="1091373" y="2324098"/>
                <a:chExt cx="3952035" cy="676277"/>
              </a:xfrm>
            </p:grpSpPr>
            <p:sp>
              <p:nvSpPr>
                <p:cNvPr id="380" name="矩形 379"/>
                <p:cNvSpPr/>
                <p:nvPr/>
              </p:nvSpPr>
              <p:spPr>
                <a:xfrm>
                  <a:off x="1219237" y="2324100"/>
                  <a:ext cx="3695700" cy="676275"/>
                </a:xfrm>
                <a:prstGeom prst="rect">
                  <a:avLst/>
                </a:prstGeom>
                <a:solidFill>
                  <a:schemeClr val="accent1">
                    <a:alpha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微软雅黑" panose="020B0503020204020204" pitchFamily="34" charset="-122"/>
                    <a:ea typeface="微软雅黑" panose="020B0503020204020204" pitchFamily="34" charset="-122"/>
                  </a:endParaRPr>
                </a:p>
              </p:txBody>
            </p:sp>
            <p:sp>
              <p:nvSpPr>
                <p:cNvPr id="381" name="梯形 380"/>
                <p:cNvSpPr/>
                <p:nvPr/>
              </p:nvSpPr>
              <p:spPr>
                <a:xfrm rot="16200000">
                  <a:off x="817471" y="2598001"/>
                  <a:ext cx="676275" cy="128471"/>
                </a:xfrm>
                <a:prstGeom prst="trapezoid">
                  <a:avLst>
                    <a:gd name="adj" fmla="val 81842"/>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82" name="任意多边形 381"/>
                <p:cNvSpPr/>
                <p:nvPr/>
              </p:nvSpPr>
              <p:spPr>
                <a:xfrm rot="5400000">
                  <a:off x="4641035" y="2598000"/>
                  <a:ext cx="676275" cy="128471"/>
                </a:xfrm>
                <a:custGeom>
                  <a:avLst/>
                  <a:gdLst>
                    <a:gd name="connsiteX0" fmla="*/ 0 w 676275"/>
                    <a:gd name="connsiteY0" fmla="*/ 128471 h 128471"/>
                    <a:gd name="connsiteX1" fmla="*/ 105143 w 676275"/>
                    <a:gd name="connsiteY1" fmla="*/ 0 h 128471"/>
                    <a:gd name="connsiteX2" fmla="*/ 151561 w 676275"/>
                    <a:gd name="connsiteY2" fmla="*/ 0 h 128471"/>
                    <a:gd name="connsiteX3" fmla="*/ 170767 w 676275"/>
                    <a:gd name="connsiteY3" fmla="*/ 23467 h 128471"/>
                    <a:gd name="connsiteX4" fmla="*/ 336599 w 676275"/>
                    <a:gd name="connsiteY4" fmla="*/ 23467 h 128471"/>
                    <a:gd name="connsiteX5" fmla="*/ 355804 w 676275"/>
                    <a:gd name="connsiteY5" fmla="*/ 0 h 128471"/>
                    <a:gd name="connsiteX6" fmla="*/ 571132 w 676275"/>
                    <a:gd name="connsiteY6" fmla="*/ 0 h 128471"/>
                    <a:gd name="connsiteX7" fmla="*/ 676275 w 676275"/>
                    <a:gd name="connsiteY7" fmla="*/ 128471 h 12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6275" h="128471">
                      <a:moveTo>
                        <a:pt x="0" y="128471"/>
                      </a:moveTo>
                      <a:lnTo>
                        <a:pt x="105143" y="0"/>
                      </a:lnTo>
                      <a:lnTo>
                        <a:pt x="151561" y="0"/>
                      </a:lnTo>
                      <a:lnTo>
                        <a:pt x="170767" y="23467"/>
                      </a:lnTo>
                      <a:lnTo>
                        <a:pt x="336599" y="23467"/>
                      </a:lnTo>
                      <a:lnTo>
                        <a:pt x="355804" y="0"/>
                      </a:lnTo>
                      <a:lnTo>
                        <a:pt x="571132" y="0"/>
                      </a:lnTo>
                      <a:lnTo>
                        <a:pt x="676275" y="128471"/>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383" name="直接连接符 382"/>
                <p:cNvCxnSpPr/>
                <p:nvPr/>
              </p:nvCxnSpPr>
              <p:spPr>
                <a:xfrm>
                  <a:off x="1219237" y="2324098"/>
                  <a:ext cx="0" cy="676275"/>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a:stCxn id="381" idx="0"/>
                </p:cNvCxnSpPr>
                <p:nvPr/>
              </p:nvCxnSpPr>
              <p:spPr>
                <a:xfrm>
                  <a:off x="1091373" y="2662236"/>
                  <a:ext cx="127864" cy="116683"/>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78" name="直角三角形 377"/>
              <p:cNvSpPr/>
              <p:nvPr/>
            </p:nvSpPr>
            <p:spPr>
              <a:xfrm rot="5400000">
                <a:off x="1222809" y="2324098"/>
                <a:ext cx="116683" cy="116683"/>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79" name="直角三角形 378"/>
              <p:cNvSpPr/>
              <p:nvPr/>
            </p:nvSpPr>
            <p:spPr>
              <a:xfrm rot="16200000">
                <a:off x="4797858" y="2883691"/>
                <a:ext cx="116683" cy="116683"/>
              </a:xfrm>
              <a:prstGeom prst="r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grpSp>
        <p:grpSp>
          <p:nvGrpSpPr>
            <p:cNvPr id="370" name="组合 369"/>
            <p:cNvGrpSpPr/>
            <p:nvPr/>
          </p:nvGrpSpPr>
          <p:grpSpPr>
            <a:xfrm>
              <a:off x="1118922" y="2720577"/>
              <a:ext cx="50483" cy="150386"/>
              <a:chOff x="1968500" y="4030980"/>
              <a:chExt cx="50483" cy="150386"/>
            </a:xfrm>
          </p:grpSpPr>
          <p:cxnSp>
            <p:nvCxnSpPr>
              <p:cNvPr id="371" name="直接连接符 370"/>
              <p:cNvCxnSpPr/>
              <p:nvPr/>
            </p:nvCxnSpPr>
            <p:spPr>
              <a:xfrm>
                <a:off x="1968500" y="4030980"/>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a:off x="1968500" y="4056993"/>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73" name="直接连接符 372"/>
              <p:cNvCxnSpPr/>
              <p:nvPr/>
            </p:nvCxnSpPr>
            <p:spPr>
              <a:xfrm>
                <a:off x="1968500" y="4088086"/>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74" name="直接连接符 373"/>
              <p:cNvCxnSpPr/>
              <p:nvPr/>
            </p:nvCxnSpPr>
            <p:spPr>
              <a:xfrm>
                <a:off x="1968500" y="4119179"/>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75" name="直接连接符 374"/>
              <p:cNvCxnSpPr/>
              <p:nvPr/>
            </p:nvCxnSpPr>
            <p:spPr>
              <a:xfrm>
                <a:off x="1968500" y="4150272"/>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p:nvPr/>
            </p:nvCxnSpPr>
            <p:spPr>
              <a:xfrm>
                <a:off x="1968500" y="4181366"/>
                <a:ext cx="50483" cy="0"/>
              </a:xfrm>
              <a:prstGeom prst="line">
                <a:avLst/>
              </a:prstGeom>
              <a:ln>
                <a:solidFill>
                  <a:srgbClr val="060304"/>
                </a:solidFill>
              </a:ln>
            </p:spPr>
            <p:style>
              <a:lnRef idx="1">
                <a:schemeClr val="accent1"/>
              </a:lnRef>
              <a:fillRef idx="0">
                <a:schemeClr val="accent1"/>
              </a:fillRef>
              <a:effectRef idx="0">
                <a:schemeClr val="accent1"/>
              </a:effectRef>
              <a:fontRef idx="minor">
                <a:schemeClr val="tx1"/>
              </a:fontRef>
            </p:style>
          </p:cxnSp>
        </p:grpSp>
      </p:grpSp>
      <p:sp>
        <p:nvSpPr>
          <p:cNvPr id="385" name="Rectangle 96"/>
          <p:cNvSpPr/>
          <p:nvPr/>
        </p:nvSpPr>
        <p:spPr>
          <a:xfrm>
            <a:off x="3255515" y="2703121"/>
            <a:ext cx="942759" cy="276999"/>
          </a:xfrm>
          <a:prstGeom prst="rect">
            <a:avLst/>
          </a:prstGeom>
          <a:noFill/>
        </p:spPr>
        <p:txBody>
          <a:bodyPr wrap="non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Keywords</a:t>
            </a:r>
            <a:endParaRPr lang="en-US" sz="1200" b="1" dirty="0">
              <a:solidFill>
                <a:schemeClr val="bg1"/>
              </a:solidFill>
              <a:latin typeface="微软雅黑" panose="020B0503020204020204" pitchFamily="34" charset="-122"/>
              <a:ea typeface="微软雅黑" panose="020B0503020204020204" pitchFamily="34" charset="-122"/>
            </a:endParaRPr>
          </a:p>
        </p:txBody>
      </p:sp>
      <p:sp>
        <p:nvSpPr>
          <p:cNvPr id="386" name="文本框 385"/>
          <p:cNvSpPr txBox="1"/>
          <p:nvPr/>
        </p:nvSpPr>
        <p:spPr>
          <a:xfrm>
            <a:off x="1309202" y="3063744"/>
            <a:ext cx="1611339"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15373</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387" name="文本框 386"/>
          <p:cNvSpPr txBox="1"/>
          <p:nvPr/>
        </p:nvSpPr>
        <p:spPr>
          <a:xfrm>
            <a:off x="3613077" y="3063744"/>
            <a:ext cx="1611339"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56179</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405" name="文本框 404"/>
          <p:cNvSpPr txBox="1"/>
          <p:nvPr/>
        </p:nvSpPr>
        <p:spPr>
          <a:xfrm>
            <a:off x="1596418" y="4329781"/>
            <a:ext cx="3323346"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00000153732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406" name="Rectangle 96"/>
          <p:cNvSpPr/>
          <p:nvPr/>
        </p:nvSpPr>
        <p:spPr>
          <a:xfrm>
            <a:off x="1007792" y="3946768"/>
            <a:ext cx="942759" cy="276999"/>
          </a:xfrm>
          <a:prstGeom prst="rect">
            <a:avLst/>
          </a:prstGeom>
          <a:noFill/>
        </p:spPr>
        <p:txBody>
          <a:bodyPr wrap="non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Keywords</a:t>
            </a:r>
            <a:endParaRPr lang="en-US" sz="1200" b="1" dirty="0">
              <a:solidFill>
                <a:schemeClr val="bg1"/>
              </a:solidFill>
              <a:latin typeface="微软雅黑" panose="020B0503020204020204" pitchFamily="34" charset="-122"/>
              <a:ea typeface="微软雅黑" panose="020B0503020204020204" pitchFamily="34" charset="-122"/>
            </a:endParaRPr>
          </a:p>
        </p:txBody>
      </p:sp>
      <p:sp>
        <p:nvSpPr>
          <p:cNvPr id="408" name="Rectangle 96"/>
          <p:cNvSpPr/>
          <p:nvPr/>
        </p:nvSpPr>
        <p:spPr>
          <a:xfrm>
            <a:off x="6762108" y="3112611"/>
            <a:ext cx="4117183" cy="2492990"/>
          </a:xfrm>
          <a:prstGeom prst="rect">
            <a:avLst/>
          </a:prstGeom>
          <a:noFill/>
        </p:spPr>
        <p:txBody>
          <a:bodyPr wrap="square">
            <a:spAutoFit/>
          </a:bodyPr>
          <a:lstStyle/>
          <a:p>
            <a:r>
              <a:rPr lang="zh-CN" alt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a:t>
            </a:r>
            <a:endParaRPr 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10" name="Freeform 59"/>
          <p:cNvSpPr>
            <a:spLocks/>
          </p:cNvSpPr>
          <p:nvPr/>
        </p:nvSpPr>
        <p:spPr bwMode="auto">
          <a:xfrm flipH="1">
            <a:off x="6874574" y="1862541"/>
            <a:ext cx="2910838" cy="487362"/>
          </a:xfrm>
          <a:custGeom>
            <a:avLst/>
            <a:gdLst>
              <a:gd name="T0" fmla="*/ 0 w 1063"/>
              <a:gd name="T1" fmla="*/ 118 h 307"/>
              <a:gd name="T2" fmla="*/ 121 w 1063"/>
              <a:gd name="T3" fmla="*/ 0 h 307"/>
              <a:gd name="T4" fmla="*/ 1063 w 1063"/>
              <a:gd name="T5" fmla="*/ 0 h 307"/>
              <a:gd name="T6" fmla="*/ 1063 w 1063"/>
              <a:gd name="T7" fmla="*/ 307 h 307"/>
              <a:gd name="T8" fmla="*/ 0 w 1063"/>
              <a:gd name="T9" fmla="*/ 307 h 307"/>
              <a:gd name="T10" fmla="*/ 0 w 1063"/>
              <a:gd name="T11" fmla="*/ 118 h 307"/>
            </a:gdLst>
            <a:ahLst/>
            <a:cxnLst>
              <a:cxn ang="0">
                <a:pos x="T0" y="T1"/>
              </a:cxn>
              <a:cxn ang="0">
                <a:pos x="T2" y="T3"/>
              </a:cxn>
              <a:cxn ang="0">
                <a:pos x="T4" y="T5"/>
              </a:cxn>
              <a:cxn ang="0">
                <a:pos x="T6" y="T7"/>
              </a:cxn>
              <a:cxn ang="0">
                <a:pos x="T8" y="T9"/>
              </a:cxn>
              <a:cxn ang="0">
                <a:pos x="T10" y="T11"/>
              </a:cxn>
            </a:cxnLst>
            <a:rect l="0" t="0" r="r" b="b"/>
            <a:pathLst>
              <a:path w="1063" h="307">
                <a:moveTo>
                  <a:pt x="0" y="118"/>
                </a:moveTo>
                <a:lnTo>
                  <a:pt x="121" y="0"/>
                </a:lnTo>
                <a:lnTo>
                  <a:pt x="1063" y="0"/>
                </a:lnTo>
                <a:lnTo>
                  <a:pt x="1063" y="307"/>
                </a:lnTo>
                <a:lnTo>
                  <a:pt x="0" y="307"/>
                </a:lnTo>
                <a:lnTo>
                  <a:pt x="0" y="118"/>
                </a:lnTo>
                <a:close/>
              </a:path>
            </a:pathLst>
          </a:custGeom>
          <a:noFill/>
          <a:ln w="1270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r>
              <a:rPr lang="zh-CN" altLang="en-US" sz="2800" dirty="0">
                <a:solidFill>
                  <a:srgbClr val="00B4EB"/>
                </a:solidFill>
                <a:latin typeface="华文细黑" panose="02010600040101010101" pitchFamily="2" charset="-122"/>
                <a:ea typeface="华文细黑" panose="02010600040101010101" pitchFamily="2" charset="-122"/>
              </a:rPr>
              <a:t>点击输入副标题</a:t>
            </a:r>
          </a:p>
        </p:txBody>
      </p:sp>
      <p:grpSp>
        <p:nvGrpSpPr>
          <p:cNvPr id="181" name="Group 11"/>
          <p:cNvGrpSpPr>
            <a:grpSpLocks noChangeAspect="1"/>
          </p:cNvGrpSpPr>
          <p:nvPr/>
        </p:nvGrpSpPr>
        <p:grpSpPr bwMode="auto">
          <a:xfrm>
            <a:off x="1286507" y="5688706"/>
            <a:ext cx="513873" cy="364850"/>
            <a:chOff x="1407" y="1098"/>
            <a:chExt cx="800" cy="568"/>
          </a:xfrm>
          <a:solidFill>
            <a:schemeClr val="bg1"/>
          </a:solidFill>
        </p:grpSpPr>
        <p:sp>
          <p:nvSpPr>
            <p:cNvPr id="182"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0" name="Group 108"/>
          <p:cNvGrpSpPr>
            <a:grpSpLocks noChangeAspect="1"/>
          </p:cNvGrpSpPr>
          <p:nvPr/>
        </p:nvGrpSpPr>
        <p:grpSpPr bwMode="auto">
          <a:xfrm>
            <a:off x="3686461" y="5570695"/>
            <a:ext cx="329324" cy="569015"/>
            <a:chOff x="1657" y="2103"/>
            <a:chExt cx="327" cy="565"/>
          </a:xfrm>
          <a:solidFill>
            <a:schemeClr val="bg1"/>
          </a:solidFill>
        </p:grpSpPr>
        <p:sp>
          <p:nvSpPr>
            <p:cNvPr id="191" name="Freeform 109"/>
            <p:cNvSpPr>
              <a:spLocks noEditPoints="1"/>
            </p:cNvSpPr>
            <p:nvPr/>
          </p:nvSpPr>
          <p:spPr bwMode="auto">
            <a:xfrm>
              <a:off x="1657" y="2103"/>
              <a:ext cx="327" cy="565"/>
            </a:xfrm>
            <a:custGeom>
              <a:avLst/>
              <a:gdLst>
                <a:gd name="T0" fmla="*/ 406 w 462"/>
                <a:gd name="T1" fmla="*/ 0 h 800"/>
                <a:gd name="T2" fmla="*/ 56 w 462"/>
                <a:gd name="T3" fmla="*/ 0 h 800"/>
                <a:gd name="T4" fmla="*/ 0 w 462"/>
                <a:gd name="T5" fmla="*/ 56 h 800"/>
                <a:gd name="T6" fmla="*/ 0 w 462"/>
                <a:gd name="T7" fmla="*/ 744 h 800"/>
                <a:gd name="T8" fmla="*/ 56 w 462"/>
                <a:gd name="T9" fmla="*/ 800 h 800"/>
                <a:gd name="T10" fmla="*/ 406 w 462"/>
                <a:gd name="T11" fmla="*/ 800 h 800"/>
                <a:gd name="T12" fmla="*/ 462 w 462"/>
                <a:gd name="T13" fmla="*/ 744 h 800"/>
                <a:gd name="T14" fmla="*/ 462 w 462"/>
                <a:gd name="T15" fmla="*/ 56 h 800"/>
                <a:gd name="T16" fmla="*/ 406 w 462"/>
                <a:gd name="T17" fmla="*/ 0 h 800"/>
                <a:gd name="T18" fmla="*/ 451 w 462"/>
                <a:gd name="T19" fmla="*/ 744 h 800"/>
                <a:gd name="T20" fmla="*/ 406 w 462"/>
                <a:gd name="T21" fmla="*/ 789 h 800"/>
                <a:gd name="T22" fmla="*/ 56 w 462"/>
                <a:gd name="T23" fmla="*/ 789 h 800"/>
                <a:gd name="T24" fmla="*/ 11 w 462"/>
                <a:gd name="T25" fmla="*/ 744 h 800"/>
                <a:gd name="T26" fmla="*/ 11 w 462"/>
                <a:gd name="T27" fmla="*/ 56 h 800"/>
                <a:gd name="T28" fmla="*/ 56 w 462"/>
                <a:gd name="T29" fmla="*/ 11 h 800"/>
                <a:gd name="T30" fmla="*/ 406 w 462"/>
                <a:gd name="T31" fmla="*/ 11 h 800"/>
                <a:gd name="T32" fmla="*/ 451 w 462"/>
                <a:gd name="T33" fmla="*/ 56 h 800"/>
                <a:gd name="T34" fmla="*/ 451 w 462"/>
                <a:gd name="T35" fmla="*/ 744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00">
                  <a:moveTo>
                    <a:pt x="406" y="0"/>
                  </a:moveTo>
                  <a:cubicBezTo>
                    <a:pt x="56" y="0"/>
                    <a:pt x="56" y="0"/>
                    <a:pt x="56" y="0"/>
                  </a:cubicBezTo>
                  <a:cubicBezTo>
                    <a:pt x="25" y="0"/>
                    <a:pt x="0" y="25"/>
                    <a:pt x="0" y="56"/>
                  </a:cubicBezTo>
                  <a:cubicBezTo>
                    <a:pt x="0" y="744"/>
                    <a:pt x="0" y="744"/>
                    <a:pt x="0" y="744"/>
                  </a:cubicBezTo>
                  <a:cubicBezTo>
                    <a:pt x="0" y="775"/>
                    <a:pt x="25" y="800"/>
                    <a:pt x="56" y="800"/>
                  </a:cubicBezTo>
                  <a:cubicBezTo>
                    <a:pt x="406" y="800"/>
                    <a:pt x="406" y="800"/>
                    <a:pt x="406" y="800"/>
                  </a:cubicBezTo>
                  <a:cubicBezTo>
                    <a:pt x="437" y="800"/>
                    <a:pt x="462" y="775"/>
                    <a:pt x="462" y="744"/>
                  </a:cubicBezTo>
                  <a:cubicBezTo>
                    <a:pt x="462" y="56"/>
                    <a:pt x="462" y="56"/>
                    <a:pt x="462" y="56"/>
                  </a:cubicBezTo>
                  <a:cubicBezTo>
                    <a:pt x="462" y="25"/>
                    <a:pt x="437" y="0"/>
                    <a:pt x="406" y="0"/>
                  </a:cubicBezTo>
                  <a:close/>
                  <a:moveTo>
                    <a:pt x="451" y="744"/>
                  </a:moveTo>
                  <a:cubicBezTo>
                    <a:pt x="451" y="769"/>
                    <a:pt x="431" y="789"/>
                    <a:pt x="406" y="789"/>
                  </a:cubicBezTo>
                  <a:cubicBezTo>
                    <a:pt x="56" y="789"/>
                    <a:pt x="56" y="789"/>
                    <a:pt x="56" y="789"/>
                  </a:cubicBezTo>
                  <a:cubicBezTo>
                    <a:pt x="31" y="789"/>
                    <a:pt x="11" y="769"/>
                    <a:pt x="11" y="744"/>
                  </a:cubicBezTo>
                  <a:cubicBezTo>
                    <a:pt x="11" y="56"/>
                    <a:pt x="11" y="56"/>
                    <a:pt x="11" y="56"/>
                  </a:cubicBezTo>
                  <a:cubicBezTo>
                    <a:pt x="11" y="31"/>
                    <a:pt x="31" y="11"/>
                    <a:pt x="56" y="11"/>
                  </a:cubicBezTo>
                  <a:cubicBezTo>
                    <a:pt x="406" y="11"/>
                    <a:pt x="406" y="11"/>
                    <a:pt x="406" y="11"/>
                  </a:cubicBezTo>
                  <a:cubicBezTo>
                    <a:pt x="431" y="11"/>
                    <a:pt x="451" y="31"/>
                    <a:pt x="451" y="56"/>
                  </a:cubicBezTo>
                  <a:lnTo>
                    <a:pt x="451" y="7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10"/>
            <p:cNvSpPr>
              <a:spLocks noEditPoints="1"/>
            </p:cNvSpPr>
            <p:nvPr/>
          </p:nvSpPr>
          <p:spPr bwMode="auto">
            <a:xfrm>
              <a:off x="1670" y="2116"/>
              <a:ext cx="300" cy="539"/>
            </a:xfrm>
            <a:custGeom>
              <a:avLst/>
              <a:gdLst>
                <a:gd name="T0" fmla="*/ 387 w 424"/>
                <a:gd name="T1" fmla="*/ 0 h 762"/>
                <a:gd name="T2" fmla="*/ 286 w 424"/>
                <a:gd name="T3" fmla="*/ 0 h 762"/>
                <a:gd name="T4" fmla="*/ 286 w 424"/>
                <a:gd name="T5" fmla="*/ 7 h 762"/>
                <a:gd name="T6" fmla="*/ 283 w 424"/>
                <a:gd name="T7" fmla="*/ 15 h 762"/>
                <a:gd name="T8" fmla="*/ 275 w 424"/>
                <a:gd name="T9" fmla="*/ 18 h 762"/>
                <a:gd name="T10" fmla="*/ 149 w 424"/>
                <a:gd name="T11" fmla="*/ 18 h 762"/>
                <a:gd name="T12" fmla="*/ 141 w 424"/>
                <a:gd name="T13" fmla="*/ 15 h 762"/>
                <a:gd name="T14" fmla="*/ 138 w 424"/>
                <a:gd name="T15" fmla="*/ 7 h 762"/>
                <a:gd name="T16" fmla="*/ 138 w 424"/>
                <a:gd name="T17" fmla="*/ 0 h 762"/>
                <a:gd name="T18" fmla="*/ 37 w 424"/>
                <a:gd name="T19" fmla="*/ 0 h 762"/>
                <a:gd name="T20" fmla="*/ 0 w 424"/>
                <a:gd name="T21" fmla="*/ 37 h 762"/>
                <a:gd name="T22" fmla="*/ 0 w 424"/>
                <a:gd name="T23" fmla="*/ 725 h 762"/>
                <a:gd name="T24" fmla="*/ 37 w 424"/>
                <a:gd name="T25" fmla="*/ 762 h 762"/>
                <a:gd name="T26" fmla="*/ 387 w 424"/>
                <a:gd name="T27" fmla="*/ 762 h 762"/>
                <a:gd name="T28" fmla="*/ 424 w 424"/>
                <a:gd name="T29" fmla="*/ 725 h 762"/>
                <a:gd name="T30" fmla="*/ 424 w 424"/>
                <a:gd name="T31" fmla="*/ 37 h 762"/>
                <a:gd name="T32" fmla="*/ 387 w 424"/>
                <a:gd name="T33" fmla="*/ 0 h 762"/>
                <a:gd name="T34" fmla="*/ 82 w 424"/>
                <a:gd name="T35" fmla="*/ 30 h 762"/>
                <a:gd name="T36" fmla="*/ 95 w 424"/>
                <a:gd name="T37" fmla="*/ 44 h 762"/>
                <a:gd name="T38" fmla="*/ 82 w 424"/>
                <a:gd name="T39" fmla="*/ 57 h 762"/>
                <a:gd name="T40" fmla="*/ 69 w 424"/>
                <a:gd name="T41" fmla="*/ 44 h 762"/>
                <a:gd name="T42" fmla="*/ 82 w 424"/>
                <a:gd name="T43" fmla="*/ 30 h 762"/>
                <a:gd name="T44" fmla="*/ 212 w 424"/>
                <a:gd name="T45" fmla="*/ 749 h 762"/>
                <a:gd name="T46" fmla="*/ 185 w 424"/>
                <a:gd name="T47" fmla="*/ 723 h 762"/>
                <a:gd name="T48" fmla="*/ 212 w 424"/>
                <a:gd name="T49" fmla="*/ 696 h 762"/>
                <a:gd name="T50" fmla="*/ 239 w 424"/>
                <a:gd name="T51" fmla="*/ 723 h 762"/>
                <a:gd name="T52" fmla="*/ 212 w 424"/>
                <a:gd name="T53" fmla="*/ 749 h 762"/>
                <a:gd name="T54" fmla="*/ 398 w 424"/>
                <a:gd name="T55" fmla="*/ 683 h 762"/>
                <a:gd name="T56" fmla="*/ 26 w 424"/>
                <a:gd name="T57" fmla="*/ 683 h 762"/>
                <a:gd name="T58" fmla="*/ 26 w 424"/>
                <a:gd name="T59" fmla="*/ 88 h 762"/>
                <a:gd name="T60" fmla="*/ 398 w 424"/>
                <a:gd name="T61" fmla="*/ 88 h 762"/>
                <a:gd name="T62" fmla="*/ 398 w 424"/>
                <a:gd name="T63" fmla="*/ 683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4" h="762">
                  <a:moveTo>
                    <a:pt x="387" y="0"/>
                  </a:moveTo>
                  <a:cubicBezTo>
                    <a:pt x="286" y="0"/>
                    <a:pt x="286" y="0"/>
                    <a:pt x="286" y="0"/>
                  </a:cubicBezTo>
                  <a:cubicBezTo>
                    <a:pt x="286" y="7"/>
                    <a:pt x="286" y="7"/>
                    <a:pt x="286" y="7"/>
                  </a:cubicBezTo>
                  <a:cubicBezTo>
                    <a:pt x="286" y="10"/>
                    <a:pt x="285" y="13"/>
                    <a:pt x="283" y="15"/>
                  </a:cubicBezTo>
                  <a:cubicBezTo>
                    <a:pt x="281" y="17"/>
                    <a:pt x="278" y="18"/>
                    <a:pt x="275" y="18"/>
                  </a:cubicBezTo>
                  <a:cubicBezTo>
                    <a:pt x="149" y="18"/>
                    <a:pt x="149" y="18"/>
                    <a:pt x="149" y="18"/>
                  </a:cubicBezTo>
                  <a:cubicBezTo>
                    <a:pt x="146" y="18"/>
                    <a:pt x="143" y="17"/>
                    <a:pt x="141" y="15"/>
                  </a:cubicBezTo>
                  <a:cubicBezTo>
                    <a:pt x="139" y="13"/>
                    <a:pt x="138" y="10"/>
                    <a:pt x="138" y="7"/>
                  </a:cubicBezTo>
                  <a:cubicBezTo>
                    <a:pt x="138" y="0"/>
                    <a:pt x="138" y="0"/>
                    <a:pt x="138" y="0"/>
                  </a:cubicBezTo>
                  <a:cubicBezTo>
                    <a:pt x="37" y="0"/>
                    <a:pt x="37" y="0"/>
                    <a:pt x="37" y="0"/>
                  </a:cubicBezTo>
                  <a:cubicBezTo>
                    <a:pt x="17" y="0"/>
                    <a:pt x="0" y="16"/>
                    <a:pt x="0" y="37"/>
                  </a:cubicBezTo>
                  <a:cubicBezTo>
                    <a:pt x="0" y="725"/>
                    <a:pt x="0" y="725"/>
                    <a:pt x="0" y="725"/>
                  </a:cubicBezTo>
                  <a:cubicBezTo>
                    <a:pt x="0" y="746"/>
                    <a:pt x="17" y="762"/>
                    <a:pt x="37" y="762"/>
                  </a:cubicBezTo>
                  <a:cubicBezTo>
                    <a:pt x="387" y="762"/>
                    <a:pt x="387" y="762"/>
                    <a:pt x="387" y="762"/>
                  </a:cubicBezTo>
                  <a:cubicBezTo>
                    <a:pt x="407" y="762"/>
                    <a:pt x="424" y="746"/>
                    <a:pt x="424" y="725"/>
                  </a:cubicBezTo>
                  <a:cubicBezTo>
                    <a:pt x="424" y="37"/>
                    <a:pt x="424" y="37"/>
                    <a:pt x="424" y="37"/>
                  </a:cubicBezTo>
                  <a:cubicBezTo>
                    <a:pt x="424" y="16"/>
                    <a:pt x="407" y="0"/>
                    <a:pt x="387" y="0"/>
                  </a:cubicBezTo>
                  <a:close/>
                  <a:moveTo>
                    <a:pt x="82" y="30"/>
                  </a:moveTo>
                  <a:cubicBezTo>
                    <a:pt x="89" y="30"/>
                    <a:pt x="95" y="36"/>
                    <a:pt x="95" y="44"/>
                  </a:cubicBezTo>
                  <a:cubicBezTo>
                    <a:pt x="95" y="51"/>
                    <a:pt x="89" y="57"/>
                    <a:pt x="82" y="57"/>
                  </a:cubicBezTo>
                  <a:cubicBezTo>
                    <a:pt x="74" y="57"/>
                    <a:pt x="69" y="51"/>
                    <a:pt x="69" y="44"/>
                  </a:cubicBezTo>
                  <a:cubicBezTo>
                    <a:pt x="69" y="36"/>
                    <a:pt x="74" y="30"/>
                    <a:pt x="82" y="30"/>
                  </a:cubicBezTo>
                  <a:close/>
                  <a:moveTo>
                    <a:pt x="212" y="749"/>
                  </a:moveTo>
                  <a:cubicBezTo>
                    <a:pt x="197" y="749"/>
                    <a:pt x="185" y="737"/>
                    <a:pt x="185" y="723"/>
                  </a:cubicBezTo>
                  <a:cubicBezTo>
                    <a:pt x="185" y="708"/>
                    <a:pt x="197" y="696"/>
                    <a:pt x="212" y="696"/>
                  </a:cubicBezTo>
                  <a:cubicBezTo>
                    <a:pt x="227" y="696"/>
                    <a:pt x="239" y="708"/>
                    <a:pt x="239" y="723"/>
                  </a:cubicBezTo>
                  <a:cubicBezTo>
                    <a:pt x="239" y="737"/>
                    <a:pt x="227" y="749"/>
                    <a:pt x="212" y="749"/>
                  </a:cubicBezTo>
                  <a:close/>
                  <a:moveTo>
                    <a:pt x="398" y="683"/>
                  </a:moveTo>
                  <a:cubicBezTo>
                    <a:pt x="26" y="683"/>
                    <a:pt x="26" y="683"/>
                    <a:pt x="26" y="683"/>
                  </a:cubicBezTo>
                  <a:cubicBezTo>
                    <a:pt x="26" y="88"/>
                    <a:pt x="26" y="88"/>
                    <a:pt x="26" y="88"/>
                  </a:cubicBezTo>
                  <a:cubicBezTo>
                    <a:pt x="398" y="88"/>
                    <a:pt x="398" y="88"/>
                    <a:pt x="398" y="88"/>
                  </a:cubicBezTo>
                  <a:cubicBezTo>
                    <a:pt x="398" y="683"/>
                    <a:pt x="398" y="683"/>
                    <a:pt x="398" y="6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031196444"/>
      </p:ext>
    </p:extLst>
  </p:cSld>
  <p:clrMapOvr>
    <a:masterClrMapping/>
  </p:clrMapOvr>
  <p:transition spd="slow" advClick="0" advTm="1000">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32975" y="2032000"/>
            <a:ext cx="6249616" cy="4420643"/>
            <a:chOff x="-732975" y="2032000"/>
            <a:chExt cx="6249616" cy="4420643"/>
          </a:xfrm>
        </p:grpSpPr>
        <p:sp>
          <p:nvSpPr>
            <p:cNvPr id="2" name="Freeform 59"/>
            <p:cNvSpPr>
              <a:spLocks/>
            </p:cNvSpPr>
            <p:nvPr/>
          </p:nvSpPr>
          <p:spPr bwMode="auto">
            <a:xfrm flipH="1" flipV="1">
              <a:off x="-14518" y="2352356"/>
              <a:ext cx="5442859" cy="4033930"/>
            </a:xfrm>
            <a:custGeom>
              <a:avLst/>
              <a:gdLst>
                <a:gd name="T0" fmla="*/ 0 w 1063"/>
                <a:gd name="T1" fmla="*/ 118 h 307"/>
                <a:gd name="T2" fmla="*/ 121 w 1063"/>
                <a:gd name="T3" fmla="*/ 0 h 307"/>
                <a:gd name="T4" fmla="*/ 1063 w 1063"/>
                <a:gd name="T5" fmla="*/ 0 h 307"/>
                <a:gd name="T6" fmla="*/ 1063 w 1063"/>
                <a:gd name="T7" fmla="*/ 307 h 307"/>
                <a:gd name="T8" fmla="*/ 0 w 1063"/>
                <a:gd name="T9" fmla="*/ 307 h 307"/>
                <a:gd name="T10" fmla="*/ 0 w 1063"/>
                <a:gd name="T11" fmla="*/ 118 h 307"/>
                <a:gd name="connsiteX0" fmla="*/ 0 w 10000"/>
                <a:gd name="connsiteY0" fmla="*/ 3844 h 10000"/>
                <a:gd name="connsiteX1" fmla="*/ 3238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384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844"/>
                  </a:moveTo>
                  <a:lnTo>
                    <a:pt x="3238" y="0"/>
                  </a:lnTo>
                  <a:lnTo>
                    <a:pt x="10000" y="0"/>
                  </a:lnTo>
                  <a:lnTo>
                    <a:pt x="10000" y="10000"/>
                  </a:lnTo>
                  <a:lnTo>
                    <a:pt x="0" y="10000"/>
                  </a:lnTo>
                  <a:lnTo>
                    <a:pt x="0" y="3844"/>
                  </a:lnTo>
                  <a:close/>
                </a:path>
              </a:pathLst>
            </a:custGeom>
            <a:solidFill>
              <a:srgbClr val="FFFFFF">
                <a:alpha val="10000"/>
              </a:srgbClr>
            </a:solidFill>
            <a:ln w="12700" cap="flat">
              <a:solidFill>
                <a:srgbClr val="00CCFF"/>
              </a:solidFill>
              <a:prstDash val="solid"/>
              <a:miter lim="800000"/>
              <a:headEnd/>
              <a:tailEnd/>
            </a:ln>
            <a:extLst/>
          </p:spPr>
          <p:txBody>
            <a:bodyPr vert="horz" wrap="square" lIns="91440" tIns="45720" rIns="91440" bIns="45720" numCol="1" anchor="ctr" anchorCtr="0" compatLnSpc="1">
              <a:prstTxWarp prst="textNoShape">
                <a:avLst/>
              </a:prstTxWarp>
            </a:bodyPr>
            <a:lstStyle/>
            <a:p>
              <a:endParaRPr lang="zh-CN" altLang="en-US" dirty="0">
                <a:solidFill>
                  <a:srgbClr val="00B4EB"/>
                </a:solidFill>
              </a:endParaRPr>
            </a:p>
          </p:txBody>
        </p:sp>
        <p:sp>
          <p:nvSpPr>
            <p:cNvPr id="3" name="Freeform 59"/>
            <p:cNvSpPr>
              <a:spLocks/>
            </p:cNvSpPr>
            <p:nvPr/>
          </p:nvSpPr>
          <p:spPr bwMode="auto">
            <a:xfrm flipH="1" flipV="1">
              <a:off x="-131847" y="2266313"/>
              <a:ext cx="5648488" cy="4186330"/>
            </a:xfrm>
            <a:custGeom>
              <a:avLst/>
              <a:gdLst>
                <a:gd name="T0" fmla="*/ 0 w 1063"/>
                <a:gd name="T1" fmla="*/ 118 h 307"/>
                <a:gd name="T2" fmla="*/ 121 w 1063"/>
                <a:gd name="T3" fmla="*/ 0 h 307"/>
                <a:gd name="T4" fmla="*/ 1063 w 1063"/>
                <a:gd name="T5" fmla="*/ 0 h 307"/>
                <a:gd name="T6" fmla="*/ 1063 w 1063"/>
                <a:gd name="T7" fmla="*/ 307 h 307"/>
                <a:gd name="T8" fmla="*/ 0 w 1063"/>
                <a:gd name="T9" fmla="*/ 307 h 307"/>
                <a:gd name="T10" fmla="*/ 0 w 1063"/>
                <a:gd name="T11" fmla="*/ 118 h 307"/>
                <a:gd name="connsiteX0" fmla="*/ 0 w 10000"/>
                <a:gd name="connsiteY0" fmla="*/ 3844 h 10000"/>
                <a:gd name="connsiteX1" fmla="*/ 3238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384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844"/>
                  </a:moveTo>
                  <a:lnTo>
                    <a:pt x="3238" y="0"/>
                  </a:lnTo>
                  <a:lnTo>
                    <a:pt x="10000" y="0"/>
                  </a:lnTo>
                  <a:lnTo>
                    <a:pt x="10000" y="10000"/>
                  </a:lnTo>
                  <a:lnTo>
                    <a:pt x="0" y="10000"/>
                  </a:lnTo>
                  <a:lnTo>
                    <a:pt x="0" y="3844"/>
                  </a:lnTo>
                  <a:close/>
                </a:path>
              </a:pathLst>
            </a:custGeom>
            <a:noFill/>
            <a:ln w="12700" cap="flat">
              <a:solidFill>
                <a:srgbClr val="00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dirty="0">
                <a:solidFill>
                  <a:srgbClr val="00B4EB"/>
                </a:solidFill>
              </a:endParaRPr>
            </a:p>
          </p:txBody>
        </p:sp>
        <p:sp>
          <p:nvSpPr>
            <p:cNvPr id="4" name="梯形 3"/>
            <p:cNvSpPr/>
            <p:nvPr/>
          </p:nvSpPr>
          <p:spPr>
            <a:xfrm rot="10800000">
              <a:off x="-732975" y="2032000"/>
              <a:ext cx="4535717" cy="414698"/>
            </a:xfrm>
            <a:prstGeom prst="trapezoid">
              <a:avLst>
                <a:gd name="adj" fmla="val 77459"/>
              </a:avLst>
            </a:prstGeom>
            <a:solidFill>
              <a:srgbClr val="060304"/>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flipH="1">
            <a:off x="6667949" y="2032000"/>
            <a:ext cx="6249616" cy="4420643"/>
            <a:chOff x="-732975" y="2032000"/>
            <a:chExt cx="6249616" cy="4420643"/>
          </a:xfrm>
        </p:grpSpPr>
        <p:sp>
          <p:nvSpPr>
            <p:cNvPr id="7" name="Freeform 59"/>
            <p:cNvSpPr>
              <a:spLocks/>
            </p:cNvSpPr>
            <p:nvPr/>
          </p:nvSpPr>
          <p:spPr bwMode="auto">
            <a:xfrm flipH="1" flipV="1">
              <a:off x="-14518" y="2352356"/>
              <a:ext cx="5442859" cy="4033930"/>
            </a:xfrm>
            <a:custGeom>
              <a:avLst/>
              <a:gdLst>
                <a:gd name="T0" fmla="*/ 0 w 1063"/>
                <a:gd name="T1" fmla="*/ 118 h 307"/>
                <a:gd name="T2" fmla="*/ 121 w 1063"/>
                <a:gd name="T3" fmla="*/ 0 h 307"/>
                <a:gd name="T4" fmla="*/ 1063 w 1063"/>
                <a:gd name="T5" fmla="*/ 0 h 307"/>
                <a:gd name="T6" fmla="*/ 1063 w 1063"/>
                <a:gd name="T7" fmla="*/ 307 h 307"/>
                <a:gd name="T8" fmla="*/ 0 w 1063"/>
                <a:gd name="T9" fmla="*/ 307 h 307"/>
                <a:gd name="T10" fmla="*/ 0 w 1063"/>
                <a:gd name="T11" fmla="*/ 118 h 307"/>
                <a:gd name="connsiteX0" fmla="*/ 0 w 10000"/>
                <a:gd name="connsiteY0" fmla="*/ 3844 h 10000"/>
                <a:gd name="connsiteX1" fmla="*/ 3238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384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844"/>
                  </a:moveTo>
                  <a:lnTo>
                    <a:pt x="3238" y="0"/>
                  </a:lnTo>
                  <a:lnTo>
                    <a:pt x="10000" y="0"/>
                  </a:lnTo>
                  <a:lnTo>
                    <a:pt x="10000" y="10000"/>
                  </a:lnTo>
                  <a:lnTo>
                    <a:pt x="0" y="10000"/>
                  </a:lnTo>
                  <a:lnTo>
                    <a:pt x="0" y="3844"/>
                  </a:lnTo>
                  <a:close/>
                </a:path>
              </a:pathLst>
            </a:custGeom>
            <a:solidFill>
              <a:srgbClr val="FFFFFF">
                <a:alpha val="10000"/>
              </a:srgbClr>
            </a:solidFill>
            <a:ln w="12700" cap="flat">
              <a:solidFill>
                <a:srgbClr val="00CCFF"/>
              </a:solidFill>
              <a:prstDash val="solid"/>
              <a:miter lim="800000"/>
              <a:headEnd/>
              <a:tailEnd/>
            </a:ln>
            <a:extLst/>
          </p:spPr>
          <p:txBody>
            <a:bodyPr vert="horz" wrap="square" lIns="91440" tIns="45720" rIns="91440" bIns="45720" numCol="1" anchor="ctr" anchorCtr="0" compatLnSpc="1">
              <a:prstTxWarp prst="textNoShape">
                <a:avLst/>
              </a:prstTxWarp>
            </a:bodyPr>
            <a:lstStyle/>
            <a:p>
              <a:endParaRPr lang="zh-CN" altLang="en-US" dirty="0">
                <a:solidFill>
                  <a:srgbClr val="00B4EB"/>
                </a:solidFill>
              </a:endParaRPr>
            </a:p>
          </p:txBody>
        </p:sp>
        <p:sp>
          <p:nvSpPr>
            <p:cNvPr id="8" name="Freeform 59"/>
            <p:cNvSpPr>
              <a:spLocks/>
            </p:cNvSpPr>
            <p:nvPr/>
          </p:nvSpPr>
          <p:spPr bwMode="auto">
            <a:xfrm flipH="1" flipV="1">
              <a:off x="-131847" y="2266313"/>
              <a:ext cx="5648488" cy="4186330"/>
            </a:xfrm>
            <a:custGeom>
              <a:avLst/>
              <a:gdLst>
                <a:gd name="T0" fmla="*/ 0 w 1063"/>
                <a:gd name="T1" fmla="*/ 118 h 307"/>
                <a:gd name="T2" fmla="*/ 121 w 1063"/>
                <a:gd name="T3" fmla="*/ 0 h 307"/>
                <a:gd name="T4" fmla="*/ 1063 w 1063"/>
                <a:gd name="T5" fmla="*/ 0 h 307"/>
                <a:gd name="T6" fmla="*/ 1063 w 1063"/>
                <a:gd name="T7" fmla="*/ 307 h 307"/>
                <a:gd name="T8" fmla="*/ 0 w 1063"/>
                <a:gd name="T9" fmla="*/ 307 h 307"/>
                <a:gd name="T10" fmla="*/ 0 w 1063"/>
                <a:gd name="T11" fmla="*/ 118 h 307"/>
                <a:gd name="connsiteX0" fmla="*/ 0 w 10000"/>
                <a:gd name="connsiteY0" fmla="*/ 3844 h 10000"/>
                <a:gd name="connsiteX1" fmla="*/ 3238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384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844"/>
                  </a:moveTo>
                  <a:lnTo>
                    <a:pt x="3238" y="0"/>
                  </a:lnTo>
                  <a:lnTo>
                    <a:pt x="10000" y="0"/>
                  </a:lnTo>
                  <a:lnTo>
                    <a:pt x="10000" y="10000"/>
                  </a:lnTo>
                  <a:lnTo>
                    <a:pt x="0" y="10000"/>
                  </a:lnTo>
                  <a:lnTo>
                    <a:pt x="0" y="3844"/>
                  </a:lnTo>
                  <a:close/>
                </a:path>
              </a:pathLst>
            </a:custGeom>
            <a:noFill/>
            <a:ln w="12700" cap="flat">
              <a:solidFill>
                <a:srgbClr val="00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dirty="0">
                <a:solidFill>
                  <a:srgbClr val="00B4EB"/>
                </a:solidFill>
              </a:endParaRPr>
            </a:p>
          </p:txBody>
        </p:sp>
        <p:sp>
          <p:nvSpPr>
            <p:cNvPr id="9" name="梯形 8"/>
            <p:cNvSpPr/>
            <p:nvPr/>
          </p:nvSpPr>
          <p:spPr>
            <a:xfrm rot="10800000">
              <a:off x="-732975" y="2032000"/>
              <a:ext cx="4535717" cy="414698"/>
            </a:xfrm>
            <a:prstGeom prst="trapezoid">
              <a:avLst>
                <a:gd name="adj" fmla="val 77459"/>
              </a:avLst>
            </a:prstGeom>
            <a:solidFill>
              <a:srgbClr val="060304"/>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p:cNvSpPr txBox="1"/>
          <p:nvPr/>
        </p:nvSpPr>
        <p:spPr>
          <a:xfrm>
            <a:off x="4001901" y="139469"/>
            <a:ext cx="4188198" cy="1446550"/>
          </a:xfrm>
          <a:prstGeom prst="rect">
            <a:avLst/>
          </a:prstGeom>
          <a:noFill/>
        </p:spPr>
        <p:txBody>
          <a:bodyPr wrap="none" rtlCol="0">
            <a:spAutoFit/>
          </a:bodyPr>
          <a:lstStyle/>
          <a:p>
            <a:r>
              <a:rPr lang="en-US" altLang="zh-CN" sz="8800" b="1" dirty="0">
                <a:solidFill>
                  <a:schemeClr val="bg1"/>
                </a:solidFill>
                <a:latin typeface="微软雅黑" panose="020B0503020204020204" pitchFamily="34" charset="-122"/>
                <a:ea typeface="微软雅黑" panose="020B0503020204020204" pitchFamily="34" charset="-122"/>
              </a:rPr>
              <a:t>CHART</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
        <p:nvSpPr>
          <p:cNvPr id="54" name="平行四边形 53"/>
          <p:cNvSpPr/>
          <p:nvPr/>
        </p:nvSpPr>
        <p:spPr>
          <a:xfrm>
            <a:off x="3874468" y="1411852"/>
            <a:ext cx="4434660" cy="331082"/>
          </a:xfrm>
          <a:prstGeom prst="parallelogram">
            <a:avLst>
              <a:gd name="adj" fmla="val 0"/>
            </a:avLst>
          </a:prstGeom>
          <a:solidFill>
            <a:srgbClr val="00B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sz="1400" dirty="0">
              <a:latin typeface="华文细黑" panose="02010600040101010101" pitchFamily="2" charset="-122"/>
              <a:ea typeface="华文细黑" panose="02010600040101010101" pitchFamily="2" charset="-122"/>
            </a:endParaRPr>
          </a:p>
        </p:txBody>
      </p:sp>
      <p:sp>
        <p:nvSpPr>
          <p:cNvPr id="101" name="矩形 100"/>
          <p:cNvSpPr/>
          <p:nvPr/>
        </p:nvSpPr>
        <p:spPr>
          <a:xfrm>
            <a:off x="3869876" y="1409823"/>
            <a:ext cx="4443845" cy="338554"/>
          </a:xfrm>
          <a:prstGeom prst="rect">
            <a:avLst/>
          </a:prstGeom>
        </p:spPr>
        <p:txBody>
          <a:bodyPr wrap="none">
            <a:spAutoFit/>
          </a:bodyPr>
          <a:lstStyle/>
          <a:p>
            <a:pPr algn="just"/>
            <a:r>
              <a:rPr lang="en-US" altLang="zh-CN" sz="1600" dirty="0">
                <a:solidFill>
                  <a:schemeClr val="bg1"/>
                </a:solidFill>
                <a:latin typeface="华文细黑" panose="02010600040101010101" pitchFamily="2" charset="-122"/>
                <a:ea typeface="华文细黑" panose="02010600040101010101" pitchFamily="2" charset="-122"/>
              </a:rPr>
              <a:t>Write something here to describe your idea</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02" name="等腰三角形 101"/>
          <p:cNvSpPr/>
          <p:nvPr/>
        </p:nvSpPr>
        <p:spPr>
          <a:xfrm rot="5400000">
            <a:off x="2905115" y="946810"/>
            <a:ext cx="276225" cy="2381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Rectangle 96"/>
          <p:cNvSpPr/>
          <p:nvPr/>
        </p:nvSpPr>
        <p:spPr>
          <a:xfrm>
            <a:off x="277017" y="2616878"/>
            <a:ext cx="4117183" cy="3231654"/>
          </a:xfrm>
          <a:prstGeom prst="rect">
            <a:avLst/>
          </a:prstGeom>
          <a:noFill/>
        </p:spPr>
        <p:txBody>
          <a:bodyPr wrap="square">
            <a:spAutoFit/>
          </a:bodyPr>
          <a:lstStyle/>
          <a:p>
            <a:r>
              <a:rPr lang="zh-CN" alt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a:t>
            </a:r>
            <a:endParaRPr 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4" name="Rectangle 96"/>
          <p:cNvSpPr/>
          <p:nvPr/>
        </p:nvSpPr>
        <p:spPr>
          <a:xfrm>
            <a:off x="7878249" y="2616878"/>
            <a:ext cx="4117183" cy="3231654"/>
          </a:xfrm>
          <a:prstGeom prst="rect">
            <a:avLst/>
          </a:prstGeom>
          <a:noFill/>
        </p:spPr>
        <p:txBody>
          <a:bodyPr wrap="square">
            <a:spAutoFit/>
          </a:bodyPr>
          <a:lstStyle/>
          <a:p>
            <a:r>
              <a:rPr lang="zh-CN" alt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a:t>
            </a:r>
            <a:endParaRPr 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5" name="文本框 104"/>
          <p:cNvSpPr txBox="1"/>
          <p:nvPr/>
        </p:nvSpPr>
        <p:spPr>
          <a:xfrm>
            <a:off x="27899" y="1976502"/>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点击输入标题</a:t>
            </a:r>
          </a:p>
        </p:txBody>
      </p:sp>
      <p:sp>
        <p:nvSpPr>
          <p:cNvPr id="106" name="文本框 105"/>
          <p:cNvSpPr txBox="1"/>
          <p:nvPr/>
        </p:nvSpPr>
        <p:spPr>
          <a:xfrm>
            <a:off x="9421390" y="1976502"/>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点击输入标题</a:t>
            </a:r>
          </a:p>
        </p:txBody>
      </p:sp>
      <p:grpSp>
        <p:nvGrpSpPr>
          <p:cNvPr id="108" name="组合 107"/>
          <p:cNvGrpSpPr/>
          <p:nvPr/>
        </p:nvGrpSpPr>
        <p:grpSpPr>
          <a:xfrm>
            <a:off x="2335608" y="404326"/>
            <a:ext cx="1293812" cy="1310435"/>
            <a:chOff x="3983038" y="1357313"/>
            <a:chExt cx="4078288" cy="4130675"/>
          </a:xfrm>
          <a:solidFill>
            <a:srgbClr val="00B4EB"/>
          </a:solidFill>
        </p:grpSpPr>
        <p:sp>
          <p:nvSpPr>
            <p:cNvPr id="109"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7" name="组合 156"/>
          <p:cNvGrpSpPr/>
          <p:nvPr/>
        </p:nvGrpSpPr>
        <p:grpSpPr>
          <a:xfrm rot="5400000">
            <a:off x="8136086" y="720389"/>
            <a:ext cx="836179" cy="111225"/>
            <a:chOff x="3986938" y="1254898"/>
            <a:chExt cx="836179" cy="111225"/>
          </a:xfrm>
        </p:grpSpPr>
        <p:sp>
          <p:nvSpPr>
            <p:cNvPr id="153" name="椭圆 152"/>
            <p:cNvSpPr/>
            <p:nvPr/>
          </p:nvSpPr>
          <p:spPr>
            <a:xfrm>
              <a:off x="3986938"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4158094"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4330383"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4716746" y="1254898"/>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8" name="Freeform 117"/>
          <p:cNvSpPr>
            <a:spLocks/>
          </p:cNvSpPr>
          <p:nvPr/>
        </p:nvSpPr>
        <p:spPr bwMode="auto">
          <a:xfrm>
            <a:off x="8498563" y="382047"/>
            <a:ext cx="366888" cy="1169636"/>
          </a:xfrm>
          <a:custGeom>
            <a:avLst/>
            <a:gdLst>
              <a:gd name="T0" fmla="*/ 0 w 47"/>
              <a:gd name="T1" fmla="*/ 148 h 148"/>
              <a:gd name="T2" fmla="*/ 10 w 47"/>
              <a:gd name="T3" fmla="*/ 139 h 148"/>
              <a:gd name="T4" fmla="*/ 24 w 47"/>
              <a:gd name="T5" fmla="*/ 0 h 148"/>
              <a:gd name="T6" fmla="*/ 24 w 47"/>
              <a:gd name="T7" fmla="*/ 0 h 148"/>
              <a:gd name="T8" fmla="*/ 9 w 47"/>
              <a:gd name="T9" fmla="*/ 138 h 148"/>
              <a:gd name="T10" fmla="*/ 0 w 47"/>
              <a:gd name="T11" fmla="*/ 148 h 148"/>
            </a:gdLst>
            <a:ahLst/>
            <a:cxnLst>
              <a:cxn ang="0">
                <a:pos x="T0" y="T1"/>
              </a:cxn>
              <a:cxn ang="0">
                <a:pos x="T2" y="T3"/>
              </a:cxn>
              <a:cxn ang="0">
                <a:pos x="T4" y="T5"/>
              </a:cxn>
              <a:cxn ang="0">
                <a:pos x="T6" y="T7"/>
              </a:cxn>
              <a:cxn ang="0">
                <a:pos x="T8" y="T9"/>
              </a:cxn>
              <a:cxn ang="0">
                <a:pos x="T10" y="T11"/>
              </a:cxn>
            </a:cxnLst>
            <a:rect l="0" t="0" r="r" b="b"/>
            <a:pathLst>
              <a:path w="47" h="148">
                <a:moveTo>
                  <a:pt x="0" y="148"/>
                </a:moveTo>
                <a:cubicBezTo>
                  <a:pt x="3" y="145"/>
                  <a:pt x="7" y="142"/>
                  <a:pt x="10" y="139"/>
                </a:cubicBezTo>
                <a:cubicBezTo>
                  <a:pt x="41" y="101"/>
                  <a:pt x="47" y="43"/>
                  <a:pt x="24" y="0"/>
                </a:cubicBezTo>
                <a:cubicBezTo>
                  <a:pt x="24" y="0"/>
                  <a:pt x="24" y="0"/>
                  <a:pt x="24" y="0"/>
                </a:cubicBezTo>
                <a:cubicBezTo>
                  <a:pt x="47" y="43"/>
                  <a:pt x="41" y="101"/>
                  <a:pt x="9" y="138"/>
                </a:cubicBezTo>
                <a:cubicBezTo>
                  <a:pt x="6" y="142"/>
                  <a:pt x="3" y="145"/>
                  <a:pt x="0" y="148"/>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dirty="0"/>
          </a:p>
        </p:txBody>
      </p:sp>
      <p:cxnSp>
        <p:nvCxnSpPr>
          <p:cNvPr id="220" name="直接连接符 219"/>
          <p:cNvCxnSpPr/>
          <p:nvPr/>
        </p:nvCxnSpPr>
        <p:spPr>
          <a:xfrm>
            <a:off x="6413500" y="1347240"/>
            <a:ext cx="3556000" cy="0"/>
          </a:xfrm>
          <a:prstGeom prst="line">
            <a:avLst/>
          </a:prstGeom>
          <a:ln>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8394548" y="904652"/>
            <a:ext cx="0" cy="729808"/>
          </a:xfrm>
          <a:prstGeom prst="line">
            <a:avLst/>
          </a:prstGeom>
          <a:ln>
            <a:solidFill>
              <a:srgbClr val="00CCFF"/>
            </a:solidFill>
          </a:ln>
        </p:spPr>
        <p:style>
          <a:lnRef idx="1">
            <a:schemeClr val="accent1"/>
          </a:lnRef>
          <a:fillRef idx="0">
            <a:schemeClr val="accent1"/>
          </a:fillRef>
          <a:effectRef idx="0">
            <a:schemeClr val="accent1"/>
          </a:effectRef>
          <a:fontRef idx="minor">
            <a:schemeClr val="tx1"/>
          </a:fontRef>
        </p:style>
      </p:cxnSp>
      <p:sp>
        <p:nvSpPr>
          <p:cNvPr id="224" name="椭圆 223"/>
          <p:cNvSpPr/>
          <p:nvPr/>
        </p:nvSpPr>
        <p:spPr>
          <a:xfrm>
            <a:off x="9032966" y="1204753"/>
            <a:ext cx="266700" cy="266700"/>
          </a:xfrm>
          <a:prstGeom prst="ellipse">
            <a:avLst/>
          </a:prstGeom>
          <a:solidFill>
            <a:schemeClr val="tx1"/>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9740197" y="1323467"/>
            <a:ext cx="63409" cy="63409"/>
          </a:xfrm>
          <a:prstGeom prst="ellipse">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矩形 225"/>
          <p:cNvSpPr/>
          <p:nvPr/>
        </p:nvSpPr>
        <p:spPr>
          <a:xfrm>
            <a:off x="2389496" y="179728"/>
            <a:ext cx="2165474" cy="14702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4413252"/>
      </p:ext>
    </p:extLst>
  </p:cSld>
  <p:clrMapOvr>
    <a:masterClrMapping/>
  </p:clrMapOvr>
  <p:transition spd="slow" advClick="0" advTm="1000">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rot="20477317">
            <a:off x="1647645" y="0"/>
            <a:ext cx="4346924" cy="4346924"/>
          </a:xfrm>
          <a:prstGeom prst="ellipse">
            <a:avLst/>
          </a:prstGeom>
          <a:noFill/>
          <a:ln>
            <a:solidFill>
              <a:srgbClr val="00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p:cNvSpPr/>
          <p:nvPr/>
        </p:nvSpPr>
        <p:spPr>
          <a:xfrm>
            <a:off x="2708728" y="1883563"/>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2967859" y="187746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p:nvSpPr>
        <p:spPr>
          <a:xfrm>
            <a:off x="3230617" y="187746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3493376" y="187746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3756134" y="187746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4018893" y="187746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4281652" y="187746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a:off x="4544410" y="1877467"/>
            <a:ext cx="321902" cy="185235"/>
          </a:xfrm>
          <a:prstGeom prst="parallelogram">
            <a:avLst>
              <a:gd name="adj" fmla="val 85545"/>
            </a:avLst>
          </a:prstGeom>
          <a:solidFill>
            <a:srgbClr val="00CCFF"/>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4807169" y="1877467"/>
            <a:ext cx="321902" cy="185235"/>
          </a:xfrm>
          <a:prstGeom prst="parallelogram">
            <a:avLst>
              <a:gd name="adj" fmla="val 85545"/>
            </a:avLst>
          </a:prstGeom>
          <a:solidFill>
            <a:srgbClr val="00CCFF"/>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5069928" y="1877467"/>
            <a:ext cx="321902" cy="185235"/>
          </a:xfrm>
          <a:prstGeom prst="parallelogram">
            <a:avLst>
              <a:gd name="adj" fmla="val 85545"/>
            </a:avLst>
          </a:prstGeom>
          <a:solidFill>
            <a:srgbClr val="00CCFF"/>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769455" y="1360343"/>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点击输入标题</a:t>
            </a:r>
          </a:p>
        </p:txBody>
      </p:sp>
      <p:sp>
        <p:nvSpPr>
          <p:cNvPr id="13" name="Rectangle 96"/>
          <p:cNvSpPr/>
          <p:nvPr/>
        </p:nvSpPr>
        <p:spPr>
          <a:xfrm>
            <a:off x="2247544" y="2210187"/>
            <a:ext cx="3335954" cy="646331"/>
          </a:xfrm>
          <a:prstGeom prst="rect">
            <a:avLst/>
          </a:prstGeom>
          <a:noFill/>
        </p:spPr>
        <p:txBody>
          <a:bodyPr wrap="square">
            <a:spAutoFit/>
          </a:bodyPr>
          <a:lstStyle/>
          <a:p>
            <a:pPr algn="r"/>
            <a:r>
              <a:rPr lang="zh-CN" alt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a:t>
            </a:r>
            <a:endParaRPr 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5" name="平行四边形 14"/>
          <p:cNvSpPr/>
          <p:nvPr/>
        </p:nvSpPr>
        <p:spPr>
          <a:xfrm>
            <a:off x="2167551" y="2921157"/>
            <a:ext cx="3295454" cy="45881"/>
          </a:xfrm>
          <a:prstGeom prst="parallelogram">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4" idx="5"/>
          </p:cNvCxnSpPr>
          <p:nvPr/>
        </p:nvCxnSpPr>
        <p:spPr>
          <a:xfrm>
            <a:off x="5769778" y="3136073"/>
            <a:ext cx="5780992" cy="3066319"/>
          </a:xfrm>
          <a:prstGeom prst="line">
            <a:avLst/>
          </a:prstGeom>
          <a:ln>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3" idx="5"/>
          </p:cNvCxnSpPr>
          <p:nvPr/>
        </p:nvCxnSpPr>
        <p:spPr>
          <a:xfrm>
            <a:off x="6872009" y="4615182"/>
            <a:ext cx="4671827" cy="1597769"/>
          </a:xfrm>
          <a:prstGeom prst="line">
            <a:avLst/>
          </a:prstGeom>
          <a:ln>
            <a:solidFill>
              <a:srgbClr val="00CCFF"/>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rot="20228955">
            <a:off x="5391609" y="3556862"/>
            <a:ext cx="1537115" cy="1537115"/>
          </a:xfrm>
          <a:prstGeom prst="ellipse">
            <a:avLst/>
          </a:prstGeom>
          <a:noFill/>
          <a:ln>
            <a:solidFill>
              <a:srgbClr val="00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stCxn id="28" idx="5"/>
          </p:cNvCxnSpPr>
          <p:nvPr/>
        </p:nvCxnSpPr>
        <p:spPr>
          <a:xfrm>
            <a:off x="5549854" y="284916"/>
            <a:ext cx="6000916" cy="5917476"/>
          </a:xfrm>
          <a:prstGeom prst="line">
            <a:avLst/>
          </a:prstGeom>
          <a:ln>
            <a:solidFill>
              <a:srgbClr val="00CCF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rot="198000">
            <a:off x="5355524" y="81086"/>
            <a:ext cx="233397" cy="233397"/>
          </a:xfrm>
          <a:prstGeom prst="ellipse">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平行四边形 34"/>
          <p:cNvSpPr/>
          <p:nvPr/>
        </p:nvSpPr>
        <p:spPr>
          <a:xfrm>
            <a:off x="4569619" y="3113570"/>
            <a:ext cx="879808" cy="45719"/>
          </a:xfrm>
          <a:prstGeom prst="parallelogram">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11298841" y="1740934"/>
            <a:ext cx="738664" cy="3374642"/>
          </a:xfrm>
          <a:prstGeom prst="rect">
            <a:avLst/>
          </a:prstGeom>
          <a:noFill/>
        </p:spPr>
        <p:txBody>
          <a:bodyPr vert="eaVert"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Your title here</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81" name="组合 80"/>
          <p:cNvGrpSpPr/>
          <p:nvPr/>
        </p:nvGrpSpPr>
        <p:grpSpPr>
          <a:xfrm rot="5400000">
            <a:off x="8921681" y="3151928"/>
            <a:ext cx="4573203" cy="227361"/>
            <a:chOff x="292100" y="238562"/>
            <a:chExt cx="4573203" cy="227361"/>
          </a:xfrm>
        </p:grpSpPr>
        <p:grpSp>
          <p:nvGrpSpPr>
            <p:cNvPr id="82" name="组合 81"/>
            <p:cNvGrpSpPr/>
            <p:nvPr/>
          </p:nvGrpSpPr>
          <p:grpSpPr>
            <a:xfrm rot="10800000" flipV="1">
              <a:off x="1429524" y="238562"/>
              <a:ext cx="2188565" cy="227361"/>
              <a:chOff x="2852738" y="1754188"/>
              <a:chExt cx="9117012" cy="1565275"/>
            </a:xfrm>
            <a:solidFill>
              <a:srgbClr val="00B4EB"/>
            </a:solidFill>
          </p:grpSpPr>
          <p:sp>
            <p:nvSpPr>
              <p:cNvPr id="90" name="Rectangle 9"/>
              <p:cNvSpPr>
                <a:spLocks noChangeArrowheads="1"/>
              </p:cNvSpPr>
              <p:nvPr/>
            </p:nvSpPr>
            <p:spPr bwMode="auto">
              <a:xfrm>
                <a:off x="8283575" y="2538413"/>
                <a:ext cx="1939925"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Rectangle 10"/>
              <p:cNvSpPr>
                <a:spLocks noChangeArrowheads="1"/>
              </p:cNvSpPr>
              <p:nvPr/>
            </p:nvSpPr>
            <p:spPr bwMode="auto">
              <a:xfrm>
                <a:off x="6159500" y="2811463"/>
                <a:ext cx="19399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Rectangle 11"/>
              <p:cNvSpPr>
                <a:spLocks noChangeArrowheads="1"/>
              </p:cNvSpPr>
              <p:nvPr/>
            </p:nvSpPr>
            <p:spPr bwMode="auto">
              <a:xfrm>
                <a:off x="2852738" y="2811463"/>
                <a:ext cx="30194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2"/>
              <p:cNvSpPr>
                <a:spLocks/>
              </p:cNvSpPr>
              <p:nvPr/>
            </p:nvSpPr>
            <p:spPr bwMode="auto">
              <a:xfrm>
                <a:off x="7974013" y="2538413"/>
                <a:ext cx="434975" cy="314325"/>
              </a:xfrm>
              <a:custGeom>
                <a:avLst/>
                <a:gdLst>
                  <a:gd name="T0" fmla="*/ 0 w 274"/>
                  <a:gd name="T1" fmla="*/ 198 h 198"/>
                  <a:gd name="T2" fmla="*/ 195 w 274"/>
                  <a:gd name="T3" fmla="*/ 0 h 198"/>
                  <a:gd name="T4" fmla="*/ 274 w 274"/>
                  <a:gd name="T5" fmla="*/ 0 h 198"/>
                  <a:gd name="T6" fmla="*/ 79 w 274"/>
                  <a:gd name="T7" fmla="*/ 198 h 198"/>
                  <a:gd name="T8" fmla="*/ 0 w 274"/>
                  <a:gd name="T9" fmla="*/ 198 h 198"/>
                </a:gdLst>
                <a:ahLst/>
                <a:cxnLst>
                  <a:cxn ang="0">
                    <a:pos x="T0" y="T1"/>
                  </a:cxn>
                  <a:cxn ang="0">
                    <a:pos x="T2" y="T3"/>
                  </a:cxn>
                  <a:cxn ang="0">
                    <a:pos x="T4" y="T5"/>
                  </a:cxn>
                  <a:cxn ang="0">
                    <a:pos x="T6" y="T7"/>
                  </a:cxn>
                  <a:cxn ang="0">
                    <a:pos x="T8" y="T9"/>
                  </a:cxn>
                </a:cxnLst>
                <a:rect l="0" t="0" r="r" b="b"/>
                <a:pathLst>
                  <a:path w="274" h="198">
                    <a:moveTo>
                      <a:pt x="0" y="198"/>
                    </a:moveTo>
                    <a:lnTo>
                      <a:pt x="195" y="0"/>
                    </a:lnTo>
                    <a:lnTo>
                      <a:pt x="274" y="0"/>
                    </a:lnTo>
                    <a:lnTo>
                      <a:pt x="79" y="198"/>
                    </a:lnTo>
                    <a:lnTo>
                      <a:pt x="0"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3"/>
              <p:cNvSpPr>
                <a:spLocks/>
              </p:cNvSpPr>
              <p:nvPr/>
            </p:nvSpPr>
            <p:spPr bwMode="auto">
              <a:xfrm>
                <a:off x="7935913" y="2351088"/>
                <a:ext cx="438150" cy="314325"/>
              </a:xfrm>
              <a:custGeom>
                <a:avLst/>
                <a:gdLst>
                  <a:gd name="T0" fmla="*/ 0 w 276"/>
                  <a:gd name="T1" fmla="*/ 198 h 198"/>
                  <a:gd name="T2" fmla="*/ 197 w 276"/>
                  <a:gd name="T3" fmla="*/ 0 h 198"/>
                  <a:gd name="T4" fmla="*/ 276 w 276"/>
                  <a:gd name="T5" fmla="*/ 0 h 198"/>
                  <a:gd name="T6" fmla="*/ 79 w 276"/>
                  <a:gd name="T7" fmla="*/ 198 h 198"/>
                  <a:gd name="T8" fmla="*/ 0 w 276"/>
                  <a:gd name="T9" fmla="*/ 198 h 198"/>
                </a:gdLst>
                <a:ahLst/>
                <a:cxnLst>
                  <a:cxn ang="0">
                    <a:pos x="T0" y="T1"/>
                  </a:cxn>
                  <a:cxn ang="0">
                    <a:pos x="T2" y="T3"/>
                  </a:cxn>
                  <a:cxn ang="0">
                    <a:pos x="T4" y="T5"/>
                  </a:cxn>
                  <a:cxn ang="0">
                    <a:pos x="T6" y="T7"/>
                  </a:cxn>
                  <a:cxn ang="0">
                    <a:pos x="T8" y="T9"/>
                  </a:cxn>
                </a:cxnLst>
                <a:rect l="0" t="0" r="r" b="b"/>
                <a:pathLst>
                  <a:path w="276" h="198">
                    <a:moveTo>
                      <a:pt x="0" y="198"/>
                    </a:moveTo>
                    <a:lnTo>
                      <a:pt x="197" y="0"/>
                    </a:lnTo>
                    <a:lnTo>
                      <a:pt x="276" y="0"/>
                    </a:lnTo>
                    <a:lnTo>
                      <a:pt x="79" y="198"/>
                    </a:lnTo>
                    <a:lnTo>
                      <a:pt x="0"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4"/>
              <p:cNvSpPr>
                <a:spLocks/>
              </p:cNvSpPr>
              <p:nvPr/>
            </p:nvSpPr>
            <p:spPr bwMode="auto">
              <a:xfrm>
                <a:off x="8134350" y="2943226"/>
                <a:ext cx="139700" cy="104775"/>
              </a:xfrm>
              <a:custGeom>
                <a:avLst/>
                <a:gdLst>
                  <a:gd name="T0" fmla="*/ 0 w 88"/>
                  <a:gd name="T1" fmla="*/ 66 h 66"/>
                  <a:gd name="T2" fmla="*/ 64 w 88"/>
                  <a:gd name="T3" fmla="*/ 0 h 66"/>
                  <a:gd name="T4" fmla="*/ 88 w 88"/>
                  <a:gd name="T5" fmla="*/ 0 h 66"/>
                  <a:gd name="T6" fmla="*/ 24 w 88"/>
                  <a:gd name="T7" fmla="*/ 66 h 66"/>
                  <a:gd name="T8" fmla="*/ 0 w 88"/>
                  <a:gd name="T9" fmla="*/ 66 h 66"/>
                </a:gdLst>
                <a:ahLst/>
                <a:cxnLst>
                  <a:cxn ang="0">
                    <a:pos x="T0" y="T1"/>
                  </a:cxn>
                  <a:cxn ang="0">
                    <a:pos x="T2" y="T3"/>
                  </a:cxn>
                  <a:cxn ang="0">
                    <a:pos x="T4" y="T5"/>
                  </a:cxn>
                  <a:cxn ang="0">
                    <a:pos x="T6" y="T7"/>
                  </a:cxn>
                  <a:cxn ang="0">
                    <a:pos x="T8" y="T9"/>
                  </a:cxn>
                </a:cxnLst>
                <a:rect l="0" t="0" r="r" b="b"/>
                <a:pathLst>
                  <a:path w="88" h="66">
                    <a:moveTo>
                      <a:pt x="0" y="66"/>
                    </a:moveTo>
                    <a:lnTo>
                      <a:pt x="64" y="0"/>
                    </a:lnTo>
                    <a:lnTo>
                      <a:pt x="88" y="0"/>
                    </a:lnTo>
                    <a:lnTo>
                      <a:pt x="24" y="66"/>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5"/>
              <p:cNvSpPr>
                <a:spLocks/>
              </p:cNvSpPr>
              <p:nvPr/>
            </p:nvSpPr>
            <p:spPr bwMode="auto">
              <a:xfrm>
                <a:off x="8421688" y="3138488"/>
                <a:ext cx="123825" cy="119063"/>
              </a:xfrm>
              <a:custGeom>
                <a:avLst/>
                <a:gdLst>
                  <a:gd name="T0" fmla="*/ 78 w 78"/>
                  <a:gd name="T1" fmla="*/ 75 h 75"/>
                  <a:gd name="T2" fmla="*/ 24 w 78"/>
                  <a:gd name="T3" fmla="*/ 0 h 75"/>
                  <a:gd name="T4" fmla="*/ 0 w 78"/>
                  <a:gd name="T5" fmla="*/ 0 h 75"/>
                  <a:gd name="T6" fmla="*/ 58 w 78"/>
                  <a:gd name="T7" fmla="*/ 75 h 75"/>
                  <a:gd name="T8" fmla="*/ 78 w 78"/>
                  <a:gd name="T9" fmla="*/ 75 h 75"/>
                </a:gdLst>
                <a:ahLst/>
                <a:cxnLst>
                  <a:cxn ang="0">
                    <a:pos x="T0" y="T1"/>
                  </a:cxn>
                  <a:cxn ang="0">
                    <a:pos x="T2" y="T3"/>
                  </a:cxn>
                  <a:cxn ang="0">
                    <a:pos x="T4" y="T5"/>
                  </a:cxn>
                  <a:cxn ang="0">
                    <a:pos x="T6" y="T7"/>
                  </a:cxn>
                  <a:cxn ang="0">
                    <a:pos x="T8" y="T9"/>
                  </a:cxn>
                </a:cxnLst>
                <a:rect l="0" t="0" r="r" b="b"/>
                <a:pathLst>
                  <a:path w="78" h="75">
                    <a:moveTo>
                      <a:pt x="78" y="75"/>
                    </a:moveTo>
                    <a:lnTo>
                      <a:pt x="24" y="0"/>
                    </a:lnTo>
                    <a:lnTo>
                      <a:pt x="0" y="0"/>
                    </a:lnTo>
                    <a:lnTo>
                      <a:pt x="58" y="75"/>
                    </a:lnTo>
                    <a:lnTo>
                      <a:pt x="7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6"/>
              <p:cNvSpPr>
                <a:spLocks/>
              </p:cNvSpPr>
              <p:nvPr/>
            </p:nvSpPr>
            <p:spPr bwMode="auto">
              <a:xfrm>
                <a:off x="10191750" y="1838326"/>
                <a:ext cx="735012" cy="742950"/>
              </a:xfrm>
              <a:custGeom>
                <a:avLst/>
                <a:gdLst>
                  <a:gd name="T0" fmla="*/ 0 w 463"/>
                  <a:gd name="T1" fmla="*/ 447 h 468"/>
                  <a:gd name="T2" fmla="*/ 443 w 463"/>
                  <a:gd name="T3" fmla="*/ 0 h 468"/>
                  <a:gd name="T4" fmla="*/ 463 w 463"/>
                  <a:gd name="T5" fmla="*/ 19 h 468"/>
                  <a:gd name="T6" fmla="*/ 20 w 463"/>
                  <a:gd name="T7" fmla="*/ 468 h 468"/>
                  <a:gd name="T8" fmla="*/ 0 w 463"/>
                  <a:gd name="T9" fmla="*/ 447 h 468"/>
                </a:gdLst>
                <a:ahLst/>
                <a:cxnLst>
                  <a:cxn ang="0">
                    <a:pos x="T0" y="T1"/>
                  </a:cxn>
                  <a:cxn ang="0">
                    <a:pos x="T2" y="T3"/>
                  </a:cxn>
                  <a:cxn ang="0">
                    <a:pos x="T4" y="T5"/>
                  </a:cxn>
                  <a:cxn ang="0">
                    <a:pos x="T6" y="T7"/>
                  </a:cxn>
                  <a:cxn ang="0">
                    <a:pos x="T8" y="T9"/>
                  </a:cxn>
                </a:cxnLst>
                <a:rect l="0" t="0" r="r" b="b"/>
                <a:pathLst>
                  <a:path w="463" h="468">
                    <a:moveTo>
                      <a:pt x="0" y="447"/>
                    </a:moveTo>
                    <a:lnTo>
                      <a:pt x="443" y="0"/>
                    </a:lnTo>
                    <a:lnTo>
                      <a:pt x="463" y="19"/>
                    </a:lnTo>
                    <a:lnTo>
                      <a:pt x="20" y="468"/>
                    </a:lnTo>
                    <a:lnTo>
                      <a:pt x="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Rectangle 17"/>
              <p:cNvSpPr>
                <a:spLocks noChangeArrowheads="1"/>
              </p:cNvSpPr>
              <p:nvPr/>
            </p:nvSpPr>
            <p:spPr bwMode="auto">
              <a:xfrm>
                <a:off x="8277225" y="2351088"/>
                <a:ext cx="170497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Rectangle 18"/>
              <p:cNvSpPr>
                <a:spLocks noChangeArrowheads="1"/>
              </p:cNvSpPr>
              <p:nvPr/>
            </p:nvSpPr>
            <p:spPr bwMode="auto">
              <a:xfrm>
                <a:off x="8235950" y="2943226"/>
                <a:ext cx="29098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Rectangle 19"/>
              <p:cNvSpPr>
                <a:spLocks noChangeArrowheads="1"/>
              </p:cNvSpPr>
              <p:nvPr/>
            </p:nvSpPr>
            <p:spPr bwMode="auto">
              <a:xfrm>
                <a:off x="6592888" y="3024188"/>
                <a:ext cx="1579562"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Rectangle 20"/>
              <p:cNvSpPr>
                <a:spLocks noChangeArrowheads="1"/>
              </p:cNvSpPr>
              <p:nvPr/>
            </p:nvSpPr>
            <p:spPr bwMode="auto">
              <a:xfrm>
                <a:off x="6877050" y="3138488"/>
                <a:ext cx="158273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Rectangle 21"/>
              <p:cNvSpPr>
                <a:spLocks noChangeArrowheads="1"/>
              </p:cNvSpPr>
              <p:nvPr/>
            </p:nvSpPr>
            <p:spPr bwMode="auto">
              <a:xfrm>
                <a:off x="8513763" y="3232151"/>
                <a:ext cx="1579562"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Rectangle 22"/>
              <p:cNvSpPr>
                <a:spLocks noChangeArrowheads="1"/>
              </p:cNvSpPr>
              <p:nvPr/>
            </p:nvSpPr>
            <p:spPr bwMode="auto">
              <a:xfrm>
                <a:off x="7269163" y="2641601"/>
                <a:ext cx="792162"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Rectangle 23"/>
              <p:cNvSpPr>
                <a:spLocks noChangeArrowheads="1"/>
              </p:cNvSpPr>
              <p:nvPr/>
            </p:nvSpPr>
            <p:spPr bwMode="auto">
              <a:xfrm>
                <a:off x="7269163" y="2351088"/>
                <a:ext cx="100806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Rectangle 24"/>
              <p:cNvSpPr>
                <a:spLocks noChangeArrowheads="1"/>
              </p:cNvSpPr>
              <p:nvPr/>
            </p:nvSpPr>
            <p:spPr bwMode="auto">
              <a:xfrm>
                <a:off x="7094538" y="2351088"/>
                <a:ext cx="698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Rectangle 25"/>
              <p:cNvSpPr>
                <a:spLocks noChangeArrowheads="1"/>
              </p:cNvSpPr>
              <p:nvPr/>
            </p:nvSpPr>
            <p:spPr bwMode="auto">
              <a:xfrm>
                <a:off x="6586538" y="2351088"/>
                <a:ext cx="666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Rectangle 26"/>
              <p:cNvSpPr>
                <a:spLocks noChangeArrowheads="1"/>
              </p:cNvSpPr>
              <p:nvPr/>
            </p:nvSpPr>
            <p:spPr bwMode="auto">
              <a:xfrm>
                <a:off x="6299200" y="2351088"/>
                <a:ext cx="22066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Rectangle 27"/>
              <p:cNvSpPr>
                <a:spLocks noChangeArrowheads="1"/>
              </p:cNvSpPr>
              <p:nvPr/>
            </p:nvSpPr>
            <p:spPr bwMode="auto">
              <a:xfrm>
                <a:off x="5715000" y="2351088"/>
                <a:ext cx="5143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Rectangle 28"/>
              <p:cNvSpPr>
                <a:spLocks noChangeArrowheads="1"/>
              </p:cNvSpPr>
              <p:nvPr/>
            </p:nvSpPr>
            <p:spPr bwMode="auto">
              <a:xfrm>
                <a:off x="7377113" y="2568576"/>
                <a:ext cx="684212"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Rectangle 29"/>
              <p:cNvSpPr>
                <a:spLocks noChangeArrowheads="1"/>
              </p:cNvSpPr>
              <p:nvPr/>
            </p:nvSpPr>
            <p:spPr bwMode="auto">
              <a:xfrm>
                <a:off x="6643688" y="2568576"/>
                <a:ext cx="68262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Rectangle 30"/>
              <p:cNvSpPr>
                <a:spLocks noChangeArrowheads="1"/>
              </p:cNvSpPr>
              <p:nvPr/>
            </p:nvSpPr>
            <p:spPr bwMode="auto">
              <a:xfrm>
                <a:off x="7473950" y="2490788"/>
                <a:ext cx="6794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Rectangle 31"/>
              <p:cNvSpPr>
                <a:spLocks noChangeArrowheads="1"/>
              </p:cNvSpPr>
              <p:nvPr/>
            </p:nvSpPr>
            <p:spPr bwMode="auto">
              <a:xfrm>
                <a:off x="7170738" y="2490788"/>
                <a:ext cx="26511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Rectangle 32"/>
              <p:cNvSpPr>
                <a:spLocks noChangeArrowheads="1"/>
              </p:cNvSpPr>
              <p:nvPr/>
            </p:nvSpPr>
            <p:spPr bwMode="auto">
              <a:xfrm>
                <a:off x="7423150" y="2422526"/>
                <a:ext cx="7842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Rectangle 33"/>
              <p:cNvSpPr>
                <a:spLocks noChangeArrowheads="1"/>
              </p:cNvSpPr>
              <p:nvPr/>
            </p:nvSpPr>
            <p:spPr bwMode="auto">
              <a:xfrm>
                <a:off x="5173663" y="2422526"/>
                <a:ext cx="21939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Rectangle 34"/>
              <p:cNvSpPr>
                <a:spLocks noChangeArrowheads="1"/>
              </p:cNvSpPr>
              <p:nvPr/>
            </p:nvSpPr>
            <p:spPr bwMode="auto">
              <a:xfrm>
                <a:off x="6643688" y="2490788"/>
                <a:ext cx="4857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Rectangle 35"/>
              <p:cNvSpPr>
                <a:spLocks noChangeArrowheads="1"/>
              </p:cNvSpPr>
              <p:nvPr/>
            </p:nvSpPr>
            <p:spPr bwMode="auto">
              <a:xfrm>
                <a:off x="6305550" y="2490788"/>
                <a:ext cx="2428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Rectangle 36"/>
              <p:cNvSpPr>
                <a:spLocks noChangeArrowheads="1"/>
              </p:cNvSpPr>
              <p:nvPr/>
            </p:nvSpPr>
            <p:spPr bwMode="auto">
              <a:xfrm>
                <a:off x="5853113" y="2490788"/>
                <a:ext cx="2413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Rectangle 37"/>
              <p:cNvSpPr>
                <a:spLocks noChangeArrowheads="1"/>
              </p:cNvSpPr>
              <p:nvPr/>
            </p:nvSpPr>
            <p:spPr bwMode="auto">
              <a:xfrm>
                <a:off x="5399088" y="2490788"/>
                <a:ext cx="23971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Rectangle 38"/>
              <p:cNvSpPr>
                <a:spLocks noChangeArrowheads="1"/>
              </p:cNvSpPr>
              <p:nvPr/>
            </p:nvSpPr>
            <p:spPr bwMode="auto">
              <a:xfrm>
                <a:off x="4943475" y="2490788"/>
                <a:ext cx="2428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Rectangle 39"/>
              <p:cNvSpPr>
                <a:spLocks noChangeArrowheads="1"/>
              </p:cNvSpPr>
              <p:nvPr/>
            </p:nvSpPr>
            <p:spPr bwMode="auto">
              <a:xfrm>
                <a:off x="5737225" y="2641601"/>
                <a:ext cx="14239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Rectangle 40"/>
              <p:cNvSpPr>
                <a:spLocks noChangeArrowheads="1"/>
              </p:cNvSpPr>
              <p:nvPr/>
            </p:nvSpPr>
            <p:spPr bwMode="auto">
              <a:xfrm>
                <a:off x="6251575" y="3024188"/>
                <a:ext cx="24923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Rectangle 41"/>
              <p:cNvSpPr>
                <a:spLocks noChangeArrowheads="1"/>
              </p:cNvSpPr>
              <p:nvPr/>
            </p:nvSpPr>
            <p:spPr bwMode="auto">
              <a:xfrm>
                <a:off x="4827588" y="3024188"/>
                <a:ext cx="13477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Rectangle 42"/>
              <p:cNvSpPr>
                <a:spLocks noChangeArrowheads="1"/>
              </p:cNvSpPr>
              <p:nvPr/>
            </p:nvSpPr>
            <p:spPr bwMode="auto">
              <a:xfrm>
                <a:off x="4627563" y="3024188"/>
                <a:ext cx="1270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Rectangle 43"/>
              <p:cNvSpPr>
                <a:spLocks noChangeArrowheads="1"/>
              </p:cNvSpPr>
              <p:nvPr/>
            </p:nvSpPr>
            <p:spPr bwMode="auto">
              <a:xfrm>
                <a:off x="4429125" y="3024188"/>
                <a:ext cx="1285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Rectangle 44"/>
              <p:cNvSpPr>
                <a:spLocks noChangeArrowheads="1"/>
              </p:cNvSpPr>
              <p:nvPr/>
            </p:nvSpPr>
            <p:spPr bwMode="auto">
              <a:xfrm>
                <a:off x="3465513" y="3024188"/>
                <a:ext cx="8778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Rectangle 45"/>
              <p:cNvSpPr>
                <a:spLocks noChangeArrowheads="1"/>
              </p:cNvSpPr>
              <p:nvPr/>
            </p:nvSpPr>
            <p:spPr bwMode="auto">
              <a:xfrm>
                <a:off x="5695950" y="2882901"/>
                <a:ext cx="520223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Rectangle 46"/>
              <p:cNvSpPr>
                <a:spLocks noChangeArrowheads="1"/>
              </p:cNvSpPr>
              <p:nvPr/>
            </p:nvSpPr>
            <p:spPr bwMode="auto">
              <a:xfrm>
                <a:off x="4043363" y="2882901"/>
                <a:ext cx="11620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Rectangle 47"/>
              <p:cNvSpPr>
                <a:spLocks noChangeArrowheads="1"/>
              </p:cNvSpPr>
              <p:nvPr/>
            </p:nvSpPr>
            <p:spPr bwMode="auto">
              <a:xfrm>
                <a:off x="3076575" y="2882901"/>
                <a:ext cx="5683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48"/>
              <p:cNvSpPr>
                <a:spLocks/>
              </p:cNvSpPr>
              <p:nvPr/>
            </p:nvSpPr>
            <p:spPr bwMode="auto">
              <a:xfrm>
                <a:off x="11126788" y="2205038"/>
                <a:ext cx="754062" cy="762000"/>
              </a:xfrm>
              <a:custGeom>
                <a:avLst/>
                <a:gdLst>
                  <a:gd name="T0" fmla="*/ 0 w 475"/>
                  <a:gd name="T1" fmla="*/ 469 h 480"/>
                  <a:gd name="T2" fmla="*/ 463 w 475"/>
                  <a:gd name="T3" fmla="*/ 0 h 480"/>
                  <a:gd name="T4" fmla="*/ 475 w 475"/>
                  <a:gd name="T5" fmla="*/ 10 h 480"/>
                  <a:gd name="T6" fmla="*/ 12 w 475"/>
                  <a:gd name="T7" fmla="*/ 480 h 480"/>
                  <a:gd name="T8" fmla="*/ 0 w 475"/>
                  <a:gd name="T9" fmla="*/ 469 h 480"/>
                </a:gdLst>
                <a:ahLst/>
                <a:cxnLst>
                  <a:cxn ang="0">
                    <a:pos x="T0" y="T1"/>
                  </a:cxn>
                  <a:cxn ang="0">
                    <a:pos x="T2" y="T3"/>
                  </a:cxn>
                  <a:cxn ang="0">
                    <a:pos x="T4" y="T5"/>
                  </a:cxn>
                  <a:cxn ang="0">
                    <a:pos x="T6" y="T7"/>
                  </a:cxn>
                  <a:cxn ang="0">
                    <a:pos x="T8" y="T9"/>
                  </a:cxn>
                </a:cxnLst>
                <a:rect l="0" t="0" r="r" b="b"/>
                <a:pathLst>
                  <a:path w="475" h="480">
                    <a:moveTo>
                      <a:pt x="0" y="469"/>
                    </a:moveTo>
                    <a:lnTo>
                      <a:pt x="463" y="0"/>
                    </a:lnTo>
                    <a:lnTo>
                      <a:pt x="475" y="10"/>
                    </a:lnTo>
                    <a:lnTo>
                      <a:pt x="12" y="480"/>
                    </a:lnTo>
                    <a:lnTo>
                      <a:pt x="0" y="4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49"/>
              <p:cNvSpPr>
                <a:spLocks/>
              </p:cNvSpPr>
              <p:nvPr/>
            </p:nvSpPr>
            <p:spPr bwMode="auto">
              <a:xfrm>
                <a:off x="10879138" y="2470151"/>
                <a:ext cx="430212" cy="434975"/>
              </a:xfrm>
              <a:custGeom>
                <a:avLst/>
                <a:gdLst>
                  <a:gd name="T0" fmla="*/ 0 w 271"/>
                  <a:gd name="T1" fmla="*/ 264 h 274"/>
                  <a:gd name="T2" fmla="*/ 259 w 271"/>
                  <a:gd name="T3" fmla="*/ 0 h 274"/>
                  <a:gd name="T4" fmla="*/ 271 w 271"/>
                  <a:gd name="T5" fmla="*/ 10 h 274"/>
                  <a:gd name="T6" fmla="*/ 12 w 271"/>
                  <a:gd name="T7" fmla="*/ 274 h 274"/>
                  <a:gd name="T8" fmla="*/ 0 w 271"/>
                  <a:gd name="T9" fmla="*/ 264 h 274"/>
                </a:gdLst>
                <a:ahLst/>
                <a:cxnLst>
                  <a:cxn ang="0">
                    <a:pos x="T0" y="T1"/>
                  </a:cxn>
                  <a:cxn ang="0">
                    <a:pos x="T2" y="T3"/>
                  </a:cxn>
                  <a:cxn ang="0">
                    <a:pos x="T4" y="T5"/>
                  </a:cxn>
                  <a:cxn ang="0">
                    <a:pos x="T6" y="T7"/>
                  </a:cxn>
                  <a:cxn ang="0">
                    <a:pos x="T8" y="T9"/>
                  </a:cxn>
                </a:cxnLst>
                <a:rect l="0" t="0" r="r" b="b"/>
                <a:pathLst>
                  <a:path w="271" h="274">
                    <a:moveTo>
                      <a:pt x="0" y="264"/>
                    </a:moveTo>
                    <a:lnTo>
                      <a:pt x="259" y="0"/>
                    </a:lnTo>
                    <a:lnTo>
                      <a:pt x="271" y="10"/>
                    </a:lnTo>
                    <a:lnTo>
                      <a:pt x="12" y="274"/>
                    </a:lnTo>
                    <a:lnTo>
                      <a:pt x="0"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Oval 50"/>
              <p:cNvSpPr>
                <a:spLocks noChangeArrowheads="1"/>
              </p:cNvSpPr>
              <p:nvPr/>
            </p:nvSpPr>
            <p:spPr bwMode="auto">
              <a:xfrm>
                <a:off x="11755438" y="2093913"/>
                <a:ext cx="214312"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Oval 51"/>
              <p:cNvSpPr>
                <a:spLocks noChangeArrowheads="1"/>
              </p:cNvSpPr>
              <p:nvPr/>
            </p:nvSpPr>
            <p:spPr bwMode="auto">
              <a:xfrm>
                <a:off x="10801350" y="1754188"/>
                <a:ext cx="214312"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Oval 52"/>
              <p:cNvSpPr>
                <a:spLocks noChangeArrowheads="1"/>
              </p:cNvSpPr>
              <p:nvPr/>
            </p:nvSpPr>
            <p:spPr bwMode="auto">
              <a:xfrm>
                <a:off x="11236325" y="2413001"/>
                <a:ext cx="146050" cy="147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Oval 53"/>
              <p:cNvSpPr>
                <a:spLocks noChangeArrowheads="1"/>
              </p:cNvSpPr>
              <p:nvPr/>
            </p:nvSpPr>
            <p:spPr bwMode="auto">
              <a:xfrm>
                <a:off x="10020300" y="3170238"/>
                <a:ext cx="149225" cy="149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Oval 54"/>
              <p:cNvSpPr>
                <a:spLocks noChangeArrowheads="1"/>
              </p:cNvSpPr>
              <p:nvPr/>
            </p:nvSpPr>
            <p:spPr bwMode="auto">
              <a:xfrm>
                <a:off x="9910763" y="2276476"/>
                <a:ext cx="179387" cy="180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3" name="Rectangle 5"/>
            <p:cNvSpPr>
              <a:spLocks noChangeArrowheads="1"/>
            </p:cNvSpPr>
            <p:nvPr/>
          </p:nvSpPr>
          <p:spPr bwMode="auto">
            <a:xfrm>
              <a:off x="3419394" y="288623"/>
              <a:ext cx="1445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7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grpSp>
          <p:nvGrpSpPr>
            <p:cNvPr id="84" name="组合 83"/>
            <p:cNvGrpSpPr/>
            <p:nvPr/>
          </p:nvGrpSpPr>
          <p:grpSpPr>
            <a:xfrm>
              <a:off x="292100" y="272639"/>
              <a:ext cx="3021989" cy="125180"/>
              <a:chOff x="2133002" y="1254898"/>
              <a:chExt cx="3021989" cy="125180"/>
            </a:xfrm>
          </p:grpSpPr>
          <p:sp>
            <p:nvSpPr>
              <p:cNvPr id="85" name="椭圆 84"/>
              <p:cNvSpPr/>
              <p:nvPr/>
            </p:nvSpPr>
            <p:spPr>
              <a:xfrm>
                <a:off x="2360053"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2531209"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2703498"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3089861" y="1254898"/>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p:cNvCxnSpPr/>
              <p:nvPr/>
            </p:nvCxnSpPr>
            <p:spPr>
              <a:xfrm>
                <a:off x="2133002" y="1380078"/>
                <a:ext cx="3021989" cy="0"/>
              </a:xfrm>
              <a:prstGeom prst="line">
                <a:avLst/>
              </a:prstGeom>
              <a:ln>
                <a:solidFill>
                  <a:srgbClr val="00B4EB"/>
                </a:solidFill>
                <a:prstDash val="sysDash"/>
              </a:ln>
            </p:spPr>
            <p:style>
              <a:lnRef idx="1">
                <a:schemeClr val="accent1"/>
              </a:lnRef>
              <a:fillRef idx="0">
                <a:schemeClr val="accent1"/>
              </a:fillRef>
              <a:effectRef idx="0">
                <a:schemeClr val="accent1"/>
              </a:effectRef>
              <a:fontRef idx="minor">
                <a:schemeClr val="tx1"/>
              </a:fontRef>
            </p:style>
          </p:cxnSp>
        </p:grpSp>
      </p:grpSp>
      <p:sp>
        <p:nvSpPr>
          <p:cNvPr id="136" name="椭圆 135"/>
          <p:cNvSpPr/>
          <p:nvPr/>
        </p:nvSpPr>
        <p:spPr>
          <a:xfrm rot="21355650">
            <a:off x="8269305" y="3749243"/>
            <a:ext cx="465196" cy="465196"/>
          </a:xfrm>
          <a:prstGeom prst="ellipse">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8" name="直接连接符 137"/>
          <p:cNvCxnSpPr>
            <a:stCxn id="136" idx="5"/>
          </p:cNvCxnSpPr>
          <p:nvPr/>
        </p:nvCxnSpPr>
        <p:spPr>
          <a:xfrm>
            <a:off x="8677640" y="4134217"/>
            <a:ext cx="2873130" cy="2068175"/>
          </a:xfrm>
          <a:prstGeom prst="line">
            <a:avLst/>
          </a:prstGeom>
          <a:ln>
            <a:solidFill>
              <a:srgbClr val="00CCFF"/>
            </a:solidFill>
          </a:ln>
        </p:spPr>
        <p:style>
          <a:lnRef idx="1">
            <a:schemeClr val="accent1"/>
          </a:lnRef>
          <a:fillRef idx="0">
            <a:schemeClr val="accent1"/>
          </a:fillRef>
          <a:effectRef idx="0">
            <a:schemeClr val="accent1"/>
          </a:effectRef>
          <a:fontRef idx="minor">
            <a:schemeClr val="tx1"/>
          </a:fontRef>
        </p:style>
      </p:cxnSp>
      <p:sp>
        <p:nvSpPr>
          <p:cNvPr id="140" name="椭圆 139"/>
          <p:cNvSpPr/>
          <p:nvPr/>
        </p:nvSpPr>
        <p:spPr>
          <a:xfrm rot="21277131">
            <a:off x="6068487" y="2868371"/>
            <a:ext cx="156120" cy="156120"/>
          </a:xfrm>
          <a:prstGeom prst="ellipse">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2" name="直接连接符 141"/>
          <p:cNvCxnSpPr>
            <a:stCxn id="140" idx="5"/>
          </p:cNvCxnSpPr>
          <p:nvPr/>
        </p:nvCxnSpPr>
        <p:spPr>
          <a:xfrm>
            <a:off x="6206677" y="2996208"/>
            <a:ext cx="5346223" cy="3205160"/>
          </a:xfrm>
          <a:prstGeom prst="line">
            <a:avLst/>
          </a:prstGeom>
          <a:ln>
            <a:solidFill>
              <a:srgbClr val="00CCFF"/>
            </a:solidFill>
          </a:ln>
        </p:spPr>
        <p:style>
          <a:lnRef idx="1">
            <a:schemeClr val="accent1"/>
          </a:lnRef>
          <a:fillRef idx="0">
            <a:schemeClr val="accent1"/>
          </a:fillRef>
          <a:effectRef idx="0">
            <a:schemeClr val="accent1"/>
          </a:effectRef>
          <a:fontRef idx="minor">
            <a:schemeClr val="tx1"/>
          </a:fontRef>
        </p:style>
      </p:cxnSp>
      <p:sp>
        <p:nvSpPr>
          <p:cNvPr id="144" name="椭圆 143"/>
          <p:cNvSpPr/>
          <p:nvPr/>
        </p:nvSpPr>
        <p:spPr>
          <a:xfrm rot="19856295">
            <a:off x="2804762" y="4415947"/>
            <a:ext cx="156120" cy="156120"/>
          </a:xfrm>
          <a:prstGeom prst="ellipse">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6" name="直接连接符 145"/>
          <p:cNvCxnSpPr>
            <a:stCxn id="144" idx="5"/>
          </p:cNvCxnSpPr>
          <p:nvPr/>
        </p:nvCxnSpPr>
        <p:spPr>
          <a:xfrm>
            <a:off x="2957882" y="4515442"/>
            <a:ext cx="8598040" cy="1694001"/>
          </a:xfrm>
          <a:prstGeom prst="line">
            <a:avLst/>
          </a:prstGeom>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rot="19302860">
            <a:off x="293617" y="4114801"/>
            <a:ext cx="2525286" cy="2525286"/>
          </a:xfrm>
          <a:prstGeom prst="ellipse">
            <a:avLst/>
          </a:prstGeom>
          <a:noFill/>
          <a:ln>
            <a:solidFill>
              <a:srgbClr val="00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直接连接符 150"/>
          <p:cNvCxnSpPr>
            <a:stCxn id="148" idx="5"/>
          </p:cNvCxnSpPr>
          <p:nvPr/>
        </p:nvCxnSpPr>
        <p:spPr>
          <a:xfrm>
            <a:off x="2810242" y="5525071"/>
            <a:ext cx="8744672" cy="684372"/>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10898188" y="5547174"/>
            <a:ext cx="1293812" cy="1310435"/>
            <a:chOff x="3983038" y="1357313"/>
            <a:chExt cx="4078288" cy="4130675"/>
          </a:xfrm>
          <a:solidFill>
            <a:srgbClr val="00B4EB"/>
          </a:solidFill>
        </p:grpSpPr>
        <p:sp>
          <p:nvSpPr>
            <p:cNvPr id="37"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7" name="文本框 166"/>
          <p:cNvSpPr txBox="1"/>
          <p:nvPr/>
        </p:nvSpPr>
        <p:spPr>
          <a:xfrm>
            <a:off x="934054" y="5484718"/>
            <a:ext cx="1215397"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32%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71" name="文本框 170"/>
          <p:cNvSpPr txBox="1"/>
          <p:nvPr/>
        </p:nvSpPr>
        <p:spPr>
          <a:xfrm>
            <a:off x="5562752" y="4333079"/>
            <a:ext cx="1215397"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32%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73" name="椭圆 172"/>
          <p:cNvSpPr/>
          <p:nvPr/>
        </p:nvSpPr>
        <p:spPr>
          <a:xfrm rot="20114023">
            <a:off x="7725773" y="331926"/>
            <a:ext cx="2335555" cy="2335555"/>
          </a:xfrm>
          <a:prstGeom prst="ellipse">
            <a:avLst/>
          </a:prstGeom>
          <a:noFill/>
          <a:ln>
            <a:solidFill>
              <a:srgbClr val="00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5" name="直接连接符 174"/>
          <p:cNvCxnSpPr>
            <a:stCxn id="173" idx="4"/>
          </p:cNvCxnSpPr>
          <p:nvPr/>
        </p:nvCxnSpPr>
        <p:spPr>
          <a:xfrm>
            <a:off x="9382754" y="2560073"/>
            <a:ext cx="2161082" cy="3641295"/>
          </a:xfrm>
          <a:prstGeom prst="line">
            <a:avLst/>
          </a:prstGeom>
        </p:spPr>
        <p:style>
          <a:lnRef idx="1">
            <a:schemeClr val="accent1"/>
          </a:lnRef>
          <a:fillRef idx="0">
            <a:schemeClr val="accent1"/>
          </a:fillRef>
          <a:effectRef idx="0">
            <a:schemeClr val="accent1"/>
          </a:effectRef>
          <a:fontRef idx="minor">
            <a:schemeClr val="tx1"/>
          </a:fontRef>
        </p:style>
      </p:cxnSp>
      <p:sp>
        <p:nvSpPr>
          <p:cNvPr id="177" name="文本框 176"/>
          <p:cNvSpPr txBox="1"/>
          <p:nvPr/>
        </p:nvSpPr>
        <p:spPr>
          <a:xfrm>
            <a:off x="8342534" y="1561003"/>
            <a:ext cx="1215397"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32%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139" name="Group 108"/>
          <p:cNvGrpSpPr>
            <a:grpSpLocks noChangeAspect="1"/>
          </p:cNvGrpSpPr>
          <p:nvPr/>
        </p:nvGrpSpPr>
        <p:grpSpPr bwMode="auto">
          <a:xfrm>
            <a:off x="5949065" y="3744142"/>
            <a:ext cx="336538" cy="581480"/>
            <a:chOff x="1657" y="2103"/>
            <a:chExt cx="327" cy="565"/>
          </a:xfrm>
          <a:solidFill>
            <a:schemeClr val="bg1"/>
          </a:solidFill>
        </p:grpSpPr>
        <p:sp>
          <p:nvSpPr>
            <p:cNvPr id="141" name="Freeform 109"/>
            <p:cNvSpPr>
              <a:spLocks noEditPoints="1"/>
            </p:cNvSpPr>
            <p:nvPr/>
          </p:nvSpPr>
          <p:spPr bwMode="auto">
            <a:xfrm>
              <a:off x="1657" y="2103"/>
              <a:ext cx="327" cy="565"/>
            </a:xfrm>
            <a:custGeom>
              <a:avLst/>
              <a:gdLst>
                <a:gd name="T0" fmla="*/ 406 w 462"/>
                <a:gd name="T1" fmla="*/ 0 h 800"/>
                <a:gd name="T2" fmla="*/ 56 w 462"/>
                <a:gd name="T3" fmla="*/ 0 h 800"/>
                <a:gd name="T4" fmla="*/ 0 w 462"/>
                <a:gd name="T5" fmla="*/ 56 h 800"/>
                <a:gd name="T6" fmla="*/ 0 w 462"/>
                <a:gd name="T7" fmla="*/ 744 h 800"/>
                <a:gd name="T8" fmla="*/ 56 w 462"/>
                <a:gd name="T9" fmla="*/ 800 h 800"/>
                <a:gd name="T10" fmla="*/ 406 w 462"/>
                <a:gd name="T11" fmla="*/ 800 h 800"/>
                <a:gd name="T12" fmla="*/ 462 w 462"/>
                <a:gd name="T13" fmla="*/ 744 h 800"/>
                <a:gd name="T14" fmla="*/ 462 w 462"/>
                <a:gd name="T15" fmla="*/ 56 h 800"/>
                <a:gd name="T16" fmla="*/ 406 w 462"/>
                <a:gd name="T17" fmla="*/ 0 h 800"/>
                <a:gd name="T18" fmla="*/ 451 w 462"/>
                <a:gd name="T19" fmla="*/ 744 h 800"/>
                <a:gd name="T20" fmla="*/ 406 w 462"/>
                <a:gd name="T21" fmla="*/ 789 h 800"/>
                <a:gd name="T22" fmla="*/ 56 w 462"/>
                <a:gd name="T23" fmla="*/ 789 h 800"/>
                <a:gd name="T24" fmla="*/ 11 w 462"/>
                <a:gd name="T25" fmla="*/ 744 h 800"/>
                <a:gd name="T26" fmla="*/ 11 w 462"/>
                <a:gd name="T27" fmla="*/ 56 h 800"/>
                <a:gd name="T28" fmla="*/ 56 w 462"/>
                <a:gd name="T29" fmla="*/ 11 h 800"/>
                <a:gd name="T30" fmla="*/ 406 w 462"/>
                <a:gd name="T31" fmla="*/ 11 h 800"/>
                <a:gd name="T32" fmla="*/ 451 w 462"/>
                <a:gd name="T33" fmla="*/ 56 h 800"/>
                <a:gd name="T34" fmla="*/ 451 w 462"/>
                <a:gd name="T35" fmla="*/ 744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00">
                  <a:moveTo>
                    <a:pt x="406" y="0"/>
                  </a:moveTo>
                  <a:cubicBezTo>
                    <a:pt x="56" y="0"/>
                    <a:pt x="56" y="0"/>
                    <a:pt x="56" y="0"/>
                  </a:cubicBezTo>
                  <a:cubicBezTo>
                    <a:pt x="25" y="0"/>
                    <a:pt x="0" y="25"/>
                    <a:pt x="0" y="56"/>
                  </a:cubicBezTo>
                  <a:cubicBezTo>
                    <a:pt x="0" y="744"/>
                    <a:pt x="0" y="744"/>
                    <a:pt x="0" y="744"/>
                  </a:cubicBezTo>
                  <a:cubicBezTo>
                    <a:pt x="0" y="775"/>
                    <a:pt x="25" y="800"/>
                    <a:pt x="56" y="800"/>
                  </a:cubicBezTo>
                  <a:cubicBezTo>
                    <a:pt x="406" y="800"/>
                    <a:pt x="406" y="800"/>
                    <a:pt x="406" y="800"/>
                  </a:cubicBezTo>
                  <a:cubicBezTo>
                    <a:pt x="437" y="800"/>
                    <a:pt x="462" y="775"/>
                    <a:pt x="462" y="744"/>
                  </a:cubicBezTo>
                  <a:cubicBezTo>
                    <a:pt x="462" y="56"/>
                    <a:pt x="462" y="56"/>
                    <a:pt x="462" y="56"/>
                  </a:cubicBezTo>
                  <a:cubicBezTo>
                    <a:pt x="462" y="25"/>
                    <a:pt x="437" y="0"/>
                    <a:pt x="406" y="0"/>
                  </a:cubicBezTo>
                  <a:close/>
                  <a:moveTo>
                    <a:pt x="451" y="744"/>
                  </a:moveTo>
                  <a:cubicBezTo>
                    <a:pt x="451" y="769"/>
                    <a:pt x="431" y="789"/>
                    <a:pt x="406" y="789"/>
                  </a:cubicBezTo>
                  <a:cubicBezTo>
                    <a:pt x="56" y="789"/>
                    <a:pt x="56" y="789"/>
                    <a:pt x="56" y="789"/>
                  </a:cubicBezTo>
                  <a:cubicBezTo>
                    <a:pt x="31" y="789"/>
                    <a:pt x="11" y="769"/>
                    <a:pt x="11" y="744"/>
                  </a:cubicBezTo>
                  <a:cubicBezTo>
                    <a:pt x="11" y="56"/>
                    <a:pt x="11" y="56"/>
                    <a:pt x="11" y="56"/>
                  </a:cubicBezTo>
                  <a:cubicBezTo>
                    <a:pt x="11" y="31"/>
                    <a:pt x="31" y="11"/>
                    <a:pt x="56" y="11"/>
                  </a:cubicBezTo>
                  <a:cubicBezTo>
                    <a:pt x="406" y="11"/>
                    <a:pt x="406" y="11"/>
                    <a:pt x="406" y="11"/>
                  </a:cubicBezTo>
                  <a:cubicBezTo>
                    <a:pt x="431" y="11"/>
                    <a:pt x="451" y="31"/>
                    <a:pt x="451" y="56"/>
                  </a:cubicBezTo>
                  <a:lnTo>
                    <a:pt x="451" y="7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10"/>
            <p:cNvSpPr>
              <a:spLocks noEditPoints="1"/>
            </p:cNvSpPr>
            <p:nvPr/>
          </p:nvSpPr>
          <p:spPr bwMode="auto">
            <a:xfrm>
              <a:off x="1670" y="2116"/>
              <a:ext cx="300" cy="539"/>
            </a:xfrm>
            <a:custGeom>
              <a:avLst/>
              <a:gdLst>
                <a:gd name="T0" fmla="*/ 387 w 424"/>
                <a:gd name="T1" fmla="*/ 0 h 762"/>
                <a:gd name="T2" fmla="*/ 286 w 424"/>
                <a:gd name="T3" fmla="*/ 0 h 762"/>
                <a:gd name="T4" fmla="*/ 286 w 424"/>
                <a:gd name="T5" fmla="*/ 7 h 762"/>
                <a:gd name="T6" fmla="*/ 283 w 424"/>
                <a:gd name="T7" fmla="*/ 15 h 762"/>
                <a:gd name="T8" fmla="*/ 275 w 424"/>
                <a:gd name="T9" fmla="*/ 18 h 762"/>
                <a:gd name="T10" fmla="*/ 149 w 424"/>
                <a:gd name="T11" fmla="*/ 18 h 762"/>
                <a:gd name="T12" fmla="*/ 141 w 424"/>
                <a:gd name="T13" fmla="*/ 15 h 762"/>
                <a:gd name="T14" fmla="*/ 138 w 424"/>
                <a:gd name="T15" fmla="*/ 7 h 762"/>
                <a:gd name="T16" fmla="*/ 138 w 424"/>
                <a:gd name="T17" fmla="*/ 0 h 762"/>
                <a:gd name="T18" fmla="*/ 37 w 424"/>
                <a:gd name="T19" fmla="*/ 0 h 762"/>
                <a:gd name="T20" fmla="*/ 0 w 424"/>
                <a:gd name="T21" fmla="*/ 37 h 762"/>
                <a:gd name="T22" fmla="*/ 0 w 424"/>
                <a:gd name="T23" fmla="*/ 725 h 762"/>
                <a:gd name="T24" fmla="*/ 37 w 424"/>
                <a:gd name="T25" fmla="*/ 762 h 762"/>
                <a:gd name="T26" fmla="*/ 387 w 424"/>
                <a:gd name="T27" fmla="*/ 762 h 762"/>
                <a:gd name="T28" fmla="*/ 424 w 424"/>
                <a:gd name="T29" fmla="*/ 725 h 762"/>
                <a:gd name="T30" fmla="*/ 424 w 424"/>
                <a:gd name="T31" fmla="*/ 37 h 762"/>
                <a:gd name="T32" fmla="*/ 387 w 424"/>
                <a:gd name="T33" fmla="*/ 0 h 762"/>
                <a:gd name="T34" fmla="*/ 82 w 424"/>
                <a:gd name="T35" fmla="*/ 30 h 762"/>
                <a:gd name="T36" fmla="*/ 95 w 424"/>
                <a:gd name="T37" fmla="*/ 44 h 762"/>
                <a:gd name="T38" fmla="*/ 82 w 424"/>
                <a:gd name="T39" fmla="*/ 57 h 762"/>
                <a:gd name="T40" fmla="*/ 69 w 424"/>
                <a:gd name="T41" fmla="*/ 44 h 762"/>
                <a:gd name="T42" fmla="*/ 82 w 424"/>
                <a:gd name="T43" fmla="*/ 30 h 762"/>
                <a:gd name="T44" fmla="*/ 212 w 424"/>
                <a:gd name="T45" fmla="*/ 749 h 762"/>
                <a:gd name="T46" fmla="*/ 185 w 424"/>
                <a:gd name="T47" fmla="*/ 723 h 762"/>
                <a:gd name="T48" fmla="*/ 212 w 424"/>
                <a:gd name="T49" fmla="*/ 696 h 762"/>
                <a:gd name="T50" fmla="*/ 239 w 424"/>
                <a:gd name="T51" fmla="*/ 723 h 762"/>
                <a:gd name="T52" fmla="*/ 212 w 424"/>
                <a:gd name="T53" fmla="*/ 749 h 762"/>
                <a:gd name="T54" fmla="*/ 398 w 424"/>
                <a:gd name="T55" fmla="*/ 683 h 762"/>
                <a:gd name="T56" fmla="*/ 26 w 424"/>
                <a:gd name="T57" fmla="*/ 683 h 762"/>
                <a:gd name="T58" fmla="*/ 26 w 424"/>
                <a:gd name="T59" fmla="*/ 88 h 762"/>
                <a:gd name="T60" fmla="*/ 398 w 424"/>
                <a:gd name="T61" fmla="*/ 88 h 762"/>
                <a:gd name="T62" fmla="*/ 398 w 424"/>
                <a:gd name="T63" fmla="*/ 683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4" h="762">
                  <a:moveTo>
                    <a:pt x="387" y="0"/>
                  </a:moveTo>
                  <a:cubicBezTo>
                    <a:pt x="286" y="0"/>
                    <a:pt x="286" y="0"/>
                    <a:pt x="286" y="0"/>
                  </a:cubicBezTo>
                  <a:cubicBezTo>
                    <a:pt x="286" y="7"/>
                    <a:pt x="286" y="7"/>
                    <a:pt x="286" y="7"/>
                  </a:cubicBezTo>
                  <a:cubicBezTo>
                    <a:pt x="286" y="10"/>
                    <a:pt x="285" y="13"/>
                    <a:pt x="283" y="15"/>
                  </a:cubicBezTo>
                  <a:cubicBezTo>
                    <a:pt x="281" y="17"/>
                    <a:pt x="278" y="18"/>
                    <a:pt x="275" y="18"/>
                  </a:cubicBezTo>
                  <a:cubicBezTo>
                    <a:pt x="149" y="18"/>
                    <a:pt x="149" y="18"/>
                    <a:pt x="149" y="18"/>
                  </a:cubicBezTo>
                  <a:cubicBezTo>
                    <a:pt x="146" y="18"/>
                    <a:pt x="143" y="17"/>
                    <a:pt x="141" y="15"/>
                  </a:cubicBezTo>
                  <a:cubicBezTo>
                    <a:pt x="139" y="13"/>
                    <a:pt x="138" y="10"/>
                    <a:pt x="138" y="7"/>
                  </a:cubicBezTo>
                  <a:cubicBezTo>
                    <a:pt x="138" y="0"/>
                    <a:pt x="138" y="0"/>
                    <a:pt x="138" y="0"/>
                  </a:cubicBezTo>
                  <a:cubicBezTo>
                    <a:pt x="37" y="0"/>
                    <a:pt x="37" y="0"/>
                    <a:pt x="37" y="0"/>
                  </a:cubicBezTo>
                  <a:cubicBezTo>
                    <a:pt x="17" y="0"/>
                    <a:pt x="0" y="16"/>
                    <a:pt x="0" y="37"/>
                  </a:cubicBezTo>
                  <a:cubicBezTo>
                    <a:pt x="0" y="725"/>
                    <a:pt x="0" y="725"/>
                    <a:pt x="0" y="725"/>
                  </a:cubicBezTo>
                  <a:cubicBezTo>
                    <a:pt x="0" y="746"/>
                    <a:pt x="17" y="762"/>
                    <a:pt x="37" y="762"/>
                  </a:cubicBezTo>
                  <a:cubicBezTo>
                    <a:pt x="387" y="762"/>
                    <a:pt x="387" y="762"/>
                    <a:pt x="387" y="762"/>
                  </a:cubicBezTo>
                  <a:cubicBezTo>
                    <a:pt x="407" y="762"/>
                    <a:pt x="424" y="746"/>
                    <a:pt x="424" y="725"/>
                  </a:cubicBezTo>
                  <a:cubicBezTo>
                    <a:pt x="424" y="37"/>
                    <a:pt x="424" y="37"/>
                    <a:pt x="424" y="37"/>
                  </a:cubicBezTo>
                  <a:cubicBezTo>
                    <a:pt x="424" y="16"/>
                    <a:pt x="407" y="0"/>
                    <a:pt x="387" y="0"/>
                  </a:cubicBezTo>
                  <a:close/>
                  <a:moveTo>
                    <a:pt x="82" y="30"/>
                  </a:moveTo>
                  <a:cubicBezTo>
                    <a:pt x="89" y="30"/>
                    <a:pt x="95" y="36"/>
                    <a:pt x="95" y="44"/>
                  </a:cubicBezTo>
                  <a:cubicBezTo>
                    <a:pt x="95" y="51"/>
                    <a:pt x="89" y="57"/>
                    <a:pt x="82" y="57"/>
                  </a:cubicBezTo>
                  <a:cubicBezTo>
                    <a:pt x="74" y="57"/>
                    <a:pt x="69" y="51"/>
                    <a:pt x="69" y="44"/>
                  </a:cubicBezTo>
                  <a:cubicBezTo>
                    <a:pt x="69" y="36"/>
                    <a:pt x="74" y="30"/>
                    <a:pt x="82" y="30"/>
                  </a:cubicBezTo>
                  <a:close/>
                  <a:moveTo>
                    <a:pt x="212" y="749"/>
                  </a:moveTo>
                  <a:cubicBezTo>
                    <a:pt x="197" y="749"/>
                    <a:pt x="185" y="737"/>
                    <a:pt x="185" y="723"/>
                  </a:cubicBezTo>
                  <a:cubicBezTo>
                    <a:pt x="185" y="708"/>
                    <a:pt x="197" y="696"/>
                    <a:pt x="212" y="696"/>
                  </a:cubicBezTo>
                  <a:cubicBezTo>
                    <a:pt x="227" y="696"/>
                    <a:pt x="239" y="708"/>
                    <a:pt x="239" y="723"/>
                  </a:cubicBezTo>
                  <a:cubicBezTo>
                    <a:pt x="239" y="737"/>
                    <a:pt x="227" y="749"/>
                    <a:pt x="212" y="749"/>
                  </a:cubicBezTo>
                  <a:close/>
                  <a:moveTo>
                    <a:pt x="398" y="683"/>
                  </a:moveTo>
                  <a:cubicBezTo>
                    <a:pt x="26" y="683"/>
                    <a:pt x="26" y="683"/>
                    <a:pt x="26" y="683"/>
                  </a:cubicBezTo>
                  <a:cubicBezTo>
                    <a:pt x="26" y="88"/>
                    <a:pt x="26" y="88"/>
                    <a:pt x="26" y="88"/>
                  </a:cubicBezTo>
                  <a:cubicBezTo>
                    <a:pt x="398" y="88"/>
                    <a:pt x="398" y="88"/>
                    <a:pt x="398" y="88"/>
                  </a:cubicBezTo>
                  <a:cubicBezTo>
                    <a:pt x="398" y="683"/>
                    <a:pt x="398" y="683"/>
                    <a:pt x="398" y="6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5" name="Group 11"/>
          <p:cNvGrpSpPr>
            <a:grpSpLocks noChangeAspect="1"/>
          </p:cNvGrpSpPr>
          <p:nvPr/>
        </p:nvGrpSpPr>
        <p:grpSpPr bwMode="auto">
          <a:xfrm>
            <a:off x="8550391" y="921885"/>
            <a:ext cx="802139" cy="569519"/>
            <a:chOff x="1407" y="1098"/>
            <a:chExt cx="800" cy="568"/>
          </a:xfrm>
          <a:solidFill>
            <a:schemeClr val="bg1"/>
          </a:solidFill>
        </p:grpSpPr>
        <p:sp>
          <p:nvSpPr>
            <p:cNvPr id="147"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7" name="Group 121"/>
          <p:cNvGrpSpPr>
            <a:grpSpLocks noChangeAspect="1"/>
          </p:cNvGrpSpPr>
          <p:nvPr/>
        </p:nvGrpSpPr>
        <p:grpSpPr bwMode="auto">
          <a:xfrm>
            <a:off x="1218266" y="4838714"/>
            <a:ext cx="675988" cy="575352"/>
            <a:chOff x="515" y="3088"/>
            <a:chExt cx="665" cy="566"/>
          </a:xfrm>
          <a:solidFill>
            <a:schemeClr val="bg1"/>
          </a:solidFill>
        </p:grpSpPr>
        <p:sp>
          <p:nvSpPr>
            <p:cNvPr id="158"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870843024"/>
      </p:ext>
    </p:extLst>
  </p:cSld>
  <p:clrMapOvr>
    <a:masterClrMapping/>
  </p:clrMapOvr>
  <p:transition spd="slow" advClick="0" advTm="1000">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04550" y="1766402"/>
            <a:ext cx="6799559" cy="3325196"/>
            <a:chOff x="1080550" y="1766402"/>
            <a:chExt cx="6799559" cy="3325196"/>
          </a:xfrm>
        </p:grpSpPr>
        <p:sp>
          <p:nvSpPr>
            <p:cNvPr id="4" name="文本框 3"/>
            <p:cNvSpPr txBox="1"/>
            <p:nvPr/>
          </p:nvSpPr>
          <p:spPr>
            <a:xfrm>
              <a:off x="1926304" y="2823331"/>
              <a:ext cx="5115504" cy="156966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9600" b="1" dirty="0">
                  <a:solidFill>
                    <a:srgbClr val="00B4EB"/>
                  </a:solidFill>
                  <a:latin typeface="华文细黑" panose="02010600040101010101" pitchFamily="2" charset="-122"/>
                  <a:ea typeface="华文细黑" panose="02010600040101010101" pitchFamily="2" charset="-122"/>
                </a:rPr>
                <a:t>谢谢观看</a:t>
              </a:r>
            </a:p>
          </p:txBody>
        </p:sp>
        <p:sp>
          <p:nvSpPr>
            <p:cNvPr id="5" name="文本框 6"/>
            <p:cNvSpPr txBox="1"/>
            <p:nvPr/>
          </p:nvSpPr>
          <p:spPr>
            <a:xfrm>
              <a:off x="4479635" y="1766402"/>
              <a:ext cx="184730" cy="73866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4200" dirty="0">
                <a:solidFill>
                  <a:schemeClr val="tx1">
                    <a:lumMod val="50000"/>
                    <a:lumOff val="50000"/>
                  </a:schemeClr>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a:off x="1080550" y="2616186"/>
              <a:ext cx="679955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80550" y="5091598"/>
              <a:ext cx="679955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0" name="组合 189"/>
          <p:cNvGrpSpPr/>
          <p:nvPr/>
        </p:nvGrpSpPr>
        <p:grpSpPr>
          <a:xfrm>
            <a:off x="1005988" y="967362"/>
            <a:ext cx="651293" cy="125563"/>
            <a:chOff x="733126" y="1096774"/>
            <a:chExt cx="1573211" cy="303301"/>
          </a:xfrm>
          <a:solidFill>
            <a:srgbClr val="00B4EB">
              <a:alpha val="40000"/>
            </a:srgbClr>
          </a:solidFill>
        </p:grpSpPr>
        <p:sp>
          <p:nvSpPr>
            <p:cNvPr id="191" name="平行四边形 190"/>
            <p:cNvSpPr/>
            <p:nvPr/>
          </p:nvSpPr>
          <p:spPr>
            <a:xfrm rot="10800000">
              <a:off x="733126" y="1096774"/>
              <a:ext cx="600810" cy="303301"/>
            </a:xfrm>
            <a:prstGeom prst="parallelogram">
              <a:avLst>
                <a:gd name="adj" fmla="val 878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平行四边形 191"/>
            <p:cNvSpPr/>
            <p:nvPr/>
          </p:nvSpPr>
          <p:spPr>
            <a:xfrm rot="10800000">
              <a:off x="1212514" y="1096774"/>
              <a:ext cx="600810" cy="303301"/>
            </a:xfrm>
            <a:prstGeom prst="parallelogram">
              <a:avLst>
                <a:gd name="adj" fmla="val 878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平行四边形 192"/>
            <p:cNvSpPr/>
            <p:nvPr/>
          </p:nvSpPr>
          <p:spPr>
            <a:xfrm rot="10800000">
              <a:off x="1705527" y="1096774"/>
              <a:ext cx="600810" cy="303301"/>
            </a:xfrm>
            <a:prstGeom prst="parallelogram">
              <a:avLst>
                <a:gd name="adj" fmla="val 878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4" name="组合 193"/>
          <p:cNvGrpSpPr/>
          <p:nvPr/>
        </p:nvGrpSpPr>
        <p:grpSpPr>
          <a:xfrm>
            <a:off x="106992" y="5910652"/>
            <a:ext cx="1547284" cy="303301"/>
            <a:chOff x="79805" y="5731894"/>
            <a:chExt cx="1547284" cy="303301"/>
          </a:xfrm>
          <a:solidFill>
            <a:srgbClr val="00B4EB">
              <a:alpha val="40000"/>
            </a:srgbClr>
          </a:solidFill>
        </p:grpSpPr>
        <p:sp>
          <p:nvSpPr>
            <p:cNvPr id="195" name="平行四边形 194"/>
            <p:cNvSpPr/>
            <p:nvPr/>
          </p:nvSpPr>
          <p:spPr>
            <a:xfrm rot="10800000" flipH="1">
              <a:off x="79805" y="5733270"/>
              <a:ext cx="590908" cy="301925"/>
            </a:xfrm>
            <a:prstGeom prst="parallelogram">
              <a:avLst>
                <a:gd name="adj" fmla="val 878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平行四边形 195"/>
            <p:cNvSpPr/>
            <p:nvPr/>
          </p:nvSpPr>
          <p:spPr>
            <a:xfrm rot="10800000" flipH="1">
              <a:off x="564693" y="5731894"/>
              <a:ext cx="590908" cy="301925"/>
            </a:xfrm>
            <a:prstGeom prst="parallelogram">
              <a:avLst>
                <a:gd name="adj" fmla="val 878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平行四边形 196"/>
            <p:cNvSpPr/>
            <p:nvPr/>
          </p:nvSpPr>
          <p:spPr>
            <a:xfrm rot="10800000" flipH="1">
              <a:off x="1036181" y="5733270"/>
              <a:ext cx="590908" cy="301925"/>
            </a:xfrm>
            <a:prstGeom prst="parallelogram">
              <a:avLst>
                <a:gd name="adj" fmla="val 878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9" name="Freeform 284"/>
          <p:cNvSpPr>
            <a:spLocks/>
          </p:cNvSpPr>
          <p:nvPr/>
        </p:nvSpPr>
        <p:spPr bwMode="auto">
          <a:xfrm rot="7851615">
            <a:off x="8647969" y="-313846"/>
            <a:ext cx="2129258" cy="2484987"/>
          </a:xfrm>
          <a:custGeom>
            <a:avLst/>
            <a:gdLst>
              <a:gd name="T0" fmla="*/ 12 w 490"/>
              <a:gd name="T1" fmla="*/ 0 h 789"/>
              <a:gd name="T2" fmla="*/ 0 w 490"/>
              <a:gd name="T3" fmla="*/ 11 h 789"/>
              <a:gd name="T4" fmla="*/ 4 w 490"/>
              <a:gd name="T5" fmla="*/ 13 h 789"/>
              <a:gd name="T6" fmla="*/ 13 w 490"/>
              <a:gd name="T7" fmla="*/ 4 h 789"/>
              <a:gd name="T8" fmla="*/ 41 w 490"/>
              <a:gd name="T9" fmla="*/ 4 h 789"/>
              <a:gd name="T10" fmla="*/ 84 w 490"/>
              <a:gd name="T11" fmla="*/ 47 h 789"/>
              <a:gd name="T12" fmla="*/ 129 w 490"/>
              <a:gd name="T13" fmla="*/ 47 h 789"/>
              <a:gd name="T14" fmla="*/ 321 w 490"/>
              <a:gd name="T15" fmla="*/ 239 h 789"/>
              <a:gd name="T16" fmla="*/ 320 w 490"/>
              <a:gd name="T17" fmla="*/ 323 h 789"/>
              <a:gd name="T18" fmla="*/ 486 w 490"/>
              <a:gd name="T19" fmla="*/ 488 h 789"/>
              <a:gd name="T20" fmla="*/ 486 w 490"/>
              <a:gd name="T21" fmla="*/ 789 h 789"/>
              <a:gd name="T22" fmla="*/ 490 w 490"/>
              <a:gd name="T23" fmla="*/ 789 h 789"/>
              <a:gd name="T24" fmla="*/ 490 w 490"/>
              <a:gd name="T25" fmla="*/ 487 h 789"/>
              <a:gd name="T26" fmla="*/ 324 w 490"/>
              <a:gd name="T27" fmla="*/ 321 h 789"/>
              <a:gd name="T28" fmla="*/ 325 w 490"/>
              <a:gd name="T29" fmla="*/ 237 h 789"/>
              <a:gd name="T30" fmla="*/ 131 w 490"/>
              <a:gd name="T31" fmla="*/ 43 h 789"/>
              <a:gd name="T32" fmla="*/ 86 w 490"/>
              <a:gd name="T33" fmla="*/ 43 h 789"/>
              <a:gd name="T34" fmla="*/ 43 w 490"/>
              <a:gd name="T35" fmla="*/ 0 h 789"/>
              <a:gd name="T36" fmla="*/ 12 w 490"/>
              <a:gd name="T37" fmla="*/ 0 h 789"/>
              <a:gd name="connsiteX0" fmla="*/ 245 w 10000"/>
              <a:gd name="connsiteY0" fmla="*/ 0 h 10000"/>
              <a:gd name="connsiteX1" fmla="*/ 0 w 10000"/>
              <a:gd name="connsiteY1" fmla="*/ 139 h 10000"/>
              <a:gd name="connsiteX2" fmla="*/ 82 w 10000"/>
              <a:gd name="connsiteY2" fmla="*/ 165 h 10000"/>
              <a:gd name="connsiteX3" fmla="*/ 265 w 10000"/>
              <a:gd name="connsiteY3" fmla="*/ 51 h 10000"/>
              <a:gd name="connsiteX4" fmla="*/ 837 w 10000"/>
              <a:gd name="connsiteY4" fmla="*/ 51 h 10000"/>
              <a:gd name="connsiteX5" fmla="*/ 1714 w 10000"/>
              <a:gd name="connsiteY5" fmla="*/ 596 h 10000"/>
              <a:gd name="connsiteX6" fmla="*/ 2633 w 10000"/>
              <a:gd name="connsiteY6" fmla="*/ 596 h 10000"/>
              <a:gd name="connsiteX7" fmla="*/ 6551 w 10000"/>
              <a:gd name="connsiteY7" fmla="*/ 3029 h 10000"/>
              <a:gd name="connsiteX8" fmla="*/ 6531 w 10000"/>
              <a:gd name="connsiteY8" fmla="*/ 4094 h 10000"/>
              <a:gd name="connsiteX9" fmla="*/ 9918 w 10000"/>
              <a:gd name="connsiteY9" fmla="*/ 6185 h 10000"/>
              <a:gd name="connsiteX10" fmla="*/ 9918 w 10000"/>
              <a:gd name="connsiteY10" fmla="*/ 10000 h 10000"/>
              <a:gd name="connsiteX11" fmla="*/ 10000 w 10000"/>
              <a:gd name="connsiteY11" fmla="*/ 6172 h 10000"/>
              <a:gd name="connsiteX12" fmla="*/ 6612 w 10000"/>
              <a:gd name="connsiteY12" fmla="*/ 4068 h 10000"/>
              <a:gd name="connsiteX13" fmla="*/ 6633 w 10000"/>
              <a:gd name="connsiteY13" fmla="*/ 3004 h 10000"/>
              <a:gd name="connsiteX14" fmla="*/ 2673 w 10000"/>
              <a:gd name="connsiteY14" fmla="*/ 545 h 10000"/>
              <a:gd name="connsiteX15" fmla="*/ 1755 w 10000"/>
              <a:gd name="connsiteY15" fmla="*/ 545 h 10000"/>
              <a:gd name="connsiteX16" fmla="*/ 878 w 10000"/>
              <a:gd name="connsiteY16" fmla="*/ 0 h 10000"/>
              <a:gd name="connsiteX17" fmla="*/ 245 w 10000"/>
              <a:gd name="connsiteY17" fmla="*/ 0 h 10000"/>
              <a:gd name="connsiteX0" fmla="*/ 245 w 15172"/>
              <a:gd name="connsiteY0" fmla="*/ 0 h 9526"/>
              <a:gd name="connsiteX1" fmla="*/ 0 w 15172"/>
              <a:gd name="connsiteY1" fmla="*/ 139 h 9526"/>
              <a:gd name="connsiteX2" fmla="*/ 82 w 15172"/>
              <a:gd name="connsiteY2" fmla="*/ 165 h 9526"/>
              <a:gd name="connsiteX3" fmla="*/ 265 w 15172"/>
              <a:gd name="connsiteY3" fmla="*/ 51 h 9526"/>
              <a:gd name="connsiteX4" fmla="*/ 837 w 15172"/>
              <a:gd name="connsiteY4" fmla="*/ 51 h 9526"/>
              <a:gd name="connsiteX5" fmla="*/ 1714 w 15172"/>
              <a:gd name="connsiteY5" fmla="*/ 596 h 9526"/>
              <a:gd name="connsiteX6" fmla="*/ 2633 w 15172"/>
              <a:gd name="connsiteY6" fmla="*/ 596 h 9526"/>
              <a:gd name="connsiteX7" fmla="*/ 6551 w 15172"/>
              <a:gd name="connsiteY7" fmla="*/ 3029 h 9526"/>
              <a:gd name="connsiteX8" fmla="*/ 6531 w 15172"/>
              <a:gd name="connsiteY8" fmla="*/ 4094 h 9526"/>
              <a:gd name="connsiteX9" fmla="*/ 9918 w 15172"/>
              <a:gd name="connsiteY9" fmla="*/ 6185 h 9526"/>
              <a:gd name="connsiteX10" fmla="*/ 15172 w 15172"/>
              <a:gd name="connsiteY10" fmla="*/ 9526 h 9526"/>
              <a:gd name="connsiteX11" fmla="*/ 10000 w 15172"/>
              <a:gd name="connsiteY11" fmla="*/ 6172 h 9526"/>
              <a:gd name="connsiteX12" fmla="*/ 6612 w 15172"/>
              <a:gd name="connsiteY12" fmla="*/ 4068 h 9526"/>
              <a:gd name="connsiteX13" fmla="*/ 6633 w 15172"/>
              <a:gd name="connsiteY13" fmla="*/ 3004 h 9526"/>
              <a:gd name="connsiteX14" fmla="*/ 2673 w 15172"/>
              <a:gd name="connsiteY14" fmla="*/ 545 h 9526"/>
              <a:gd name="connsiteX15" fmla="*/ 1755 w 15172"/>
              <a:gd name="connsiteY15" fmla="*/ 545 h 9526"/>
              <a:gd name="connsiteX16" fmla="*/ 878 w 15172"/>
              <a:gd name="connsiteY16" fmla="*/ 0 h 9526"/>
              <a:gd name="connsiteX17" fmla="*/ 245 w 15172"/>
              <a:gd name="connsiteY17" fmla="*/ 0 h 9526"/>
              <a:gd name="connsiteX0" fmla="*/ 161 w 10215"/>
              <a:gd name="connsiteY0" fmla="*/ 0 h 10251"/>
              <a:gd name="connsiteX1" fmla="*/ 0 w 10215"/>
              <a:gd name="connsiteY1" fmla="*/ 146 h 10251"/>
              <a:gd name="connsiteX2" fmla="*/ 54 w 10215"/>
              <a:gd name="connsiteY2" fmla="*/ 173 h 10251"/>
              <a:gd name="connsiteX3" fmla="*/ 175 w 10215"/>
              <a:gd name="connsiteY3" fmla="*/ 54 h 10251"/>
              <a:gd name="connsiteX4" fmla="*/ 552 w 10215"/>
              <a:gd name="connsiteY4" fmla="*/ 54 h 10251"/>
              <a:gd name="connsiteX5" fmla="*/ 1130 w 10215"/>
              <a:gd name="connsiteY5" fmla="*/ 626 h 10251"/>
              <a:gd name="connsiteX6" fmla="*/ 1735 w 10215"/>
              <a:gd name="connsiteY6" fmla="*/ 626 h 10251"/>
              <a:gd name="connsiteX7" fmla="*/ 4318 w 10215"/>
              <a:gd name="connsiteY7" fmla="*/ 3180 h 10251"/>
              <a:gd name="connsiteX8" fmla="*/ 4305 w 10215"/>
              <a:gd name="connsiteY8" fmla="*/ 4298 h 10251"/>
              <a:gd name="connsiteX9" fmla="*/ 6537 w 10215"/>
              <a:gd name="connsiteY9" fmla="*/ 6493 h 10251"/>
              <a:gd name="connsiteX10" fmla="*/ 10000 w 10215"/>
              <a:gd name="connsiteY10" fmla="*/ 10000 h 10251"/>
              <a:gd name="connsiteX11" fmla="*/ 6591 w 10215"/>
              <a:gd name="connsiteY11" fmla="*/ 6479 h 10251"/>
              <a:gd name="connsiteX12" fmla="*/ 4358 w 10215"/>
              <a:gd name="connsiteY12" fmla="*/ 4270 h 10251"/>
              <a:gd name="connsiteX13" fmla="*/ 4372 w 10215"/>
              <a:gd name="connsiteY13" fmla="*/ 3153 h 10251"/>
              <a:gd name="connsiteX14" fmla="*/ 1762 w 10215"/>
              <a:gd name="connsiteY14" fmla="*/ 572 h 10251"/>
              <a:gd name="connsiteX15" fmla="*/ 1157 w 10215"/>
              <a:gd name="connsiteY15" fmla="*/ 572 h 10251"/>
              <a:gd name="connsiteX16" fmla="*/ 579 w 10215"/>
              <a:gd name="connsiteY16" fmla="*/ 0 h 10251"/>
              <a:gd name="connsiteX17" fmla="*/ 161 w 10215"/>
              <a:gd name="connsiteY17" fmla="*/ 0 h 1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15" h="10251">
                <a:moveTo>
                  <a:pt x="161" y="0"/>
                </a:moveTo>
                <a:lnTo>
                  <a:pt x="0" y="146"/>
                </a:lnTo>
                <a:cubicBezTo>
                  <a:pt x="27" y="160"/>
                  <a:pt x="40" y="160"/>
                  <a:pt x="54" y="173"/>
                </a:cubicBezTo>
                <a:cubicBezTo>
                  <a:pt x="94" y="133"/>
                  <a:pt x="135" y="94"/>
                  <a:pt x="175" y="54"/>
                </a:cubicBezTo>
                <a:lnTo>
                  <a:pt x="552" y="54"/>
                </a:lnTo>
                <a:lnTo>
                  <a:pt x="1130" y="626"/>
                </a:lnTo>
                <a:lnTo>
                  <a:pt x="1735" y="626"/>
                </a:lnTo>
                <a:lnTo>
                  <a:pt x="4318" y="3180"/>
                </a:lnTo>
                <a:cubicBezTo>
                  <a:pt x="4313" y="3552"/>
                  <a:pt x="4309" y="3925"/>
                  <a:pt x="4305" y="4298"/>
                </a:cubicBezTo>
                <a:lnTo>
                  <a:pt x="6537" y="6493"/>
                </a:lnTo>
                <a:cubicBezTo>
                  <a:pt x="7691" y="7662"/>
                  <a:pt x="11100" y="11220"/>
                  <a:pt x="10000" y="10000"/>
                </a:cubicBezTo>
                <a:cubicBezTo>
                  <a:pt x="8654" y="8506"/>
                  <a:pt x="7532" y="7434"/>
                  <a:pt x="6591" y="6479"/>
                </a:cubicBezTo>
                <a:cubicBezTo>
                  <a:pt x="5651" y="5524"/>
                  <a:pt x="5102" y="5006"/>
                  <a:pt x="4358" y="4270"/>
                </a:cubicBezTo>
                <a:cubicBezTo>
                  <a:pt x="4363" y="3898"/>
                  <a:pt x="4367" y="3526"/>
                  <a:pt x="4372" y="3153"/>
                </a:cubicBezTo>
                <a:lnTo>
                  <a:pt x="1762" y="572"/>
                </a:lnTo>
                <a:lnTo>
                  <a:pt x="1157" y="572"/>
                </a:lnTo>
                <a:lnTo>
                  <a:pt x="579" y="0"/>
                </a:lnTo>
                <a:lnTo>
                  <a:pt x="161" y="0"/>
                </a:lnTo>
              </a:path>
            </a:pathLst>
          </a:custGeom>
          <a:solidFill>
            <a:srgbClr val="00B4EB">
              <a:alpha val="20000"/>
            </a:srgbClr>
          </a:solidFill>
          <a:ln>
            <a:solidFill>
              <a:srgbClr val="00B4EB">
                <a:alpha val="20000"/>
              </a:srgbClr>
            </a:solidFill>
          </a:ln>
        </p:spPr>
        <p:txBody>
          <a:bodyPr vert="horz" wrap="square" lIns="91440" tIns="45720" rIns="91440" bIns="45720" numCol="1" anchor="t" anchorCtr="0" compatLnSpc="1">
            <a:prstTxWarp prst="textNoShape">
              <a:avLst/>
            </a:prstTxWarp>
          </a:bodyPr>
          <a:lstStyle/>
          <a:p>
            <a:endParaRPr lang="zh-CN" altLang="en-US"/>
          </a:p>
        </p:txBody>
      </p:sp>
      <p:grpSp>
        <p:nvGrpSpPr>
          <p:cNvPr id="200" name="组合 199"/>
          <p:cNvGrpSpPr/>
          <p:nvPr/>
        </p:nvGrpSpPr>
        <p:grpSpPr>
          <a:xfrm>
            <a:off x="11318919" y="182820"/>
            <a:ext cx="720680" cy="880020"/>
            <a:chOff x="10934700" y="5391077"/>
            <a:chExt cx="1104899" cy="1349189"/>
          </a:xfrm>
        </p:grpSpPr>
        <p:sp>
          <p:nvSpPr>
            <p:cNvPr id="201" name="矩形 200"/>
            <p:cNvSpPr/>
            <p:nvPr/>
          </p:nvSpPr>
          <p:spPr>
            <a:xfrm flipV="1">
              <a:off x="10934700" y="5391077"/>
              <a:ext cx="1104899" cy="1349189"/>
            </a:xfrm>
            <a:prstGeom prst="rect">
              <a:avLst/>
            </a:prstGeom>
            <a:solidFill>
              <a:srgbClr val="00CC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2" name="图片 201"/>
            <p:cNvPicPr>
              <a:picLocks noChangeAspect="1"/>
            </p:cNvPicPr>
            <p:nvPr/>
          </p:nvPicPr>
          <p:blipFill>
            <a:blip r:embed="rId3"/>
            <a:stretch>
              <a:fillRect/>
            </a:stretch>
          </p:blipFill>
          <p:spPr>
            <a:xfrm rot="2700000">
              <a:off x="11033049" y="5596008"/>
              <a:ext cx="968713" cy="939331"/>
            </a:xfrm>
            <a:prstGeom prst="rect">
              <a:avLst/>
            </a:prstGeom>
          </p:spPr>
        </p:pic>
      </p:grpSp>
      <p:sp>
        <p:nvSpPr>
          <p:cNvPr id="203" name="Rectangle 5"/>
          <p:cNvSpPr>
            <a:spLocks noChangeArrowheads="1"/>
          </p:cNvSpPr>
          <p:nvPr/>
        </p:nvSpPr>
        <p:spPr bwMode="auto">
          <a:xfrm>
            <a:off x="8168105" y="672657"/>
            <a:ext cx="308898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12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sp>
        <p:nvSpPr>
          <p:cNvPr id="204" name="矩形 203"/>
          <p:cNvSpPr/>
          <p:nvPr/>
        </p:nvSpPr>
        <p:spPr>
          <a:xfrm>
            <a:off x="8421961" y="492712"/>
            <a:ext cx="2779484" cy="65561"/>
          </a:xfrm>
          <a:prstGeom prst="rect">
            <a:avLst/>
          </a:prstGeom>
          <a:solidFill>
            <a:srgbClr val="00CC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204"/>
          <p:cNvSpPr/>
          <p:nvPr/>
        </p:nvSpPr>
        <p:spPr>
          <a:xfrm>
            <a:off x="10061435" y="339178"/>
            <a:ext cx="1142186" cy="65561"/>
          </a:xfrm>
          <a:prstGeom prst="rect">
            <a:avLst/>
          </a:prstGeom>
          <a:solidFill>
            <a:srgbClr val="00CC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205"/>
          <p:cNvSpPr/>
          <p:nvPr/>
        </p:nvSpPr>
        <p:spPr>
          <a:xfrm>
            <a:off x="9433579" y="184519"/>
            <a:ext cx="1770042" cy="65561"/>
          </a:xfrm>
          <a:prstGeom prst="rect">
            <a:avLst/>
          </a:prstGeom>
          <a:solidFill>
            <a:srgbClr val="00CC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Freeform 64"/>
          <p:cNvSpPr>
            <a:spLocks/>
          </p:cNvSpPr>
          <p:nvPr/>
        </p:nvSpPr>
        <p:spPr bwMode="auto">
          <a:xfrm rot="5400000">
            <a:off x="2395761" y="-1028257"/>
            <a:ext cx="343882" cy="3552825"/>
          </a:xfrm>
          <a:custGeom>
            <a:avLst/>
            <a:gdLst>
              <a:gd name="T0" fmla="*/ 119 w 362"/>
              <a:gd name="T1" fmla="*/ 0 h 2238"/>
              <a:gd name="T2" fmla="*/ 119 w 362"/>
              <a:gd name="T3" fmla="*/ 522 h 2238"/>
              <a:gd name="T4" fmla="*/ 156 w 362"/>
              <a:gd name="T5" fmla="*/ 558 h 2238"/>
              <a:gd name="T6" fmla="*/ 221 w 362"/>
              <a:gd name="T7" fmla="*/ 623 h 2238"/>
              <a:gd name="T8" fmla="*/ 221 w 362"/>
              <a:gd name="T9" fmla="*/ 1167 h 2238"/>
              <a:gd name="T10" fmla="*/ 192 w 362"/>
              <a:gd name="T11" fmla="*/ 1195 h 2238"/>
              <a:gd name="T12" fmla="*/ 98 w 362"/>
              <a:gd name="T13" fmla="*/ 1289 h 2238"/>
              <a:gd name="T14" fmla="*/ 98 w 362"/>
              <a:gd name="T15" fmla="*/ 1926 h 2238"/>
              <a:gd name="T16" fmla="*/ 0 w 362"/>
              <a:gd name="T17" fmla="*/ 2024 h 2238"/>
              <a:gd name="T18" fmla="*/ 0 w 362"/>
              <a:gd name="T19" fmla="*/ 2238 h 2238"/>
              <a:gd name="T20" fmla="*/ 194 w 362"/>
              <a:gd name="T21" fmla="*/ 2238 h 2238"/>
              <a:gd name="T22" fmla="*/ 362 w 362"/>
              <a:gd name="T23" fmla="*/ 2071 h 2238"/>
              <a:gd name="T24" fmla="*/ 362 w 362"/>
              <a:gd name="T25" fmla="*/ 1499 h 2238"/>
              <a:gd name="T26" fmla="*/ 254 w 362"/>
              <a:gd name="T27" fmla="*/ 1391 h 2238"/>
              <a:gd name="T28" fmla="*/ 254 w 362"/>
              <a:gd name="T29" fmla="*/ 461 h 2238"/>
              <a:gd name="T30" fmla="*/ 254 w 362"/>
              <a:gd name="T31" fmla="*/ 232 h 2238"/>
              <a:gd name="T32" fmla="*/ 119 w 362"/>
              <a:gd name="T33" fmla="*/ 0 h 2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2" h="2238">
                <a:moveTo>
                  <a:pt x="119" y="0"/>
                </a:moveTo>
                <a:lnTo>
                  <a:pt x="119" y="522"/>
                </a:lnTo>
                <a:lnTo>
                  <a:pt x="156" y="558"/>
                </a:lnTo>
                <a:lnTo>
                  <a:pt x="221" y="623"/>
                </a:lnTo>
                <a:lnTo>
                  <a:pt x="221" y="1167"/>
                </a:lnTo>
                <a:lnTo>
                  <a:pt x="192" y="1195"/>
                </a:lnTo>
                <a:lnTo>
                  <a:pt x="98" y="1289"/>
                </a:lnTo>
                <a:lnTo>
                  <a:pt x="98" y="1926"/>
                </a:lnTo>
                <a:lnTo>
                  <a:pt x="0" y="2024"/>
                </a:lnTo>
                <a:lnTo>
                  <a:pt x="0" y="2238"/>
                </a:lnTo>
                <a:lnTo>
                  <a:pt x="194" y="2238"/>
                </a:lnTo>
                <a:lnTo>
                  <a:pt x="362" y="2071"/>
                </a:lnTo>
                <a:lnTo>
                  <a:pt x="362" y="1499"/>
                </a:lnTo>
                <a:lnTo>
                  <a:pt x="254" y="1391"/>
                </a:lnTo>
                <a:lnTo>
                  <a:pt x="254" y="461"/>
                </a:lnTo>
                <a:lnTo>
                  <a:pt x="254" y="232"/>
                </a:lnTo>
                <a:lnTo>
                  <a:pt x="119" y="0"/>
                </a:lnTo>
                <a:close/>
              </a:path>
            </a:pathLst>
          </a:custGeom>
          <a:solidFill>
            <a:srgbClr val="00B4EB">
              <a:alpha val="20000"/>
            </a:srgb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nvGrpSpPr>
          <p:cNvPr id="208" name="组合 207"/>
          <p:cNvGrpSpPr/>
          <p:nvPr/>
        </p:nvGrpSpPr>
        <p:grpSpPr>
          <a:xfrm>
            <a:off x="-138485" y="182820"/>
            <a:ext cx="939832" cy="951905"/>
            <a:chOff x="3983038" y="1357313"/>
            <a:chExt cx="4078288" cy="4130675"/>
          </a:xfrm>
          <a:solidFill>
            <a:srgbClr val="00CCFF">
              <a:alpha val="20000"/>
            </a:srgbClr>
          </a:solidFill>
        </p:grpSpPr>
        <p:sp>
          <p:nvSpPr>
            <p:cNvPr id="209"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2" name="组合 251"/>
          <p:cNvGrpSpPr/>
          <p:nvPr/>
        </p:nvGrpSpPr>
        <p:grpSpPr>
          <a:xfrm>
            <a:off x="10778399" y="6033820"/>
            <a:ext cx="1111148" cy="799036"/>
            <a:chOff x="6625889" y="4936390"/>
            <a:chExt cx="1955323" cy="1406090"/>
          </a:xfrm>
        </p:grpSpPr>
        <p:grpSp>
          <p:nvGrpSpPr>
            <p:cNvPr id="253" name="组合 252"/>
            <p:cNvGrpSpPr/>
            <p:nvPr/>
          </p:nvGrpSpPr>
          <p:grpSpPr>
            <a:xfrm rot="17870839">
              <a:off x="7267032" y="5028299"/>
              <a:ext cx="1166986" cy="1461375"/>
              <a:chOff x="4753812" y="4644560"/>
              <a:chExt cx="1684346" cy="2109246"/>
            </a:xfrm>
          </p:grpSpPr>
          <p:grpSp>
            <p:nvGrpSpPr>
              <p:cNvPr id="255" name="组合 254"/>
              <p:cNvGrpSpPr/>
              <p:nvPr/>
            </p:nvGrpSpPr>
            <p:grpSpPr>
              <a:xfrm rot="21002170">
                <a:off x="4753812" y="4644560"/>
                <a:ext cx="1221345" cy="1373597"/>
                <a:chOff x="4639167" y="2004440"/>
                <a:chExt cx="4279322" cy="4812781"/>
              </a:xfrm>
            </p:grpSpPr>
            <p:sp>
              <p:nvSpPr>
                <p:cNvPr id="258" name="六边形 257"/>
                <p:cNvSpPr/>
                <p:nvPr/>
              </p:nvSpPr>
              <p:spPr>
                <a:xfrm rot="18414853">
                  <a:off x="4463395" y="3114179"/>
                  <a:ext cx="2548691" cy="2197147"/>
                </a:xfrm>
                <a:prstGeom prst="hexagon">
                  <a:avLst/>
                </a:prstGeom>
                <a:solidFill>
                  <a:srgbClr val="00CCFF">
                    <a:alpha val="40000"/>
                  </a:srgbClr>
                </a:solidFill>
                <a:ln>
                  <a:solidFill>
                    <a:srgbClr val="00CC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六边形 258"/>
                <p:cNvSpPr/>
                <p:nvPr/>
              </p:nvSpPr>
              <p:spPr>
                <a:xfrm rot="18414853">
                  <a:off x="6545570" y="2180213"/>
                  <a:ext cx="2548691" cy="2197146"/>
                </a:xfrm>
                <a:prstGeom prst="hexagon">
                  <a:avLst/>
                </a:prstGeom>
                <a:solidFill>
                  <a:srgbClr val="00CCFF">
                    <a:alpha val="60000"/>
                  </a:srgbClr>
                </a:solidFill>
                <a:ln>
                  <a:solidFill>
                    <a:srgbClr val="00CC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0" name="六边形 259"/>
                <p:cNvSpPr/>
                <p:nvPr/>
              </p:nvSpPr>
              <p:spPr>
                <a:xfrm rot="18414853">
                  <a:off x="6211902" y="4444302"/>
                  <a:ext cx="2548691" cy="2197147"/>
                </a:xfrm>
                <a:prstGeom prst="hexagon">
                  <a:avLst/>
                </a:prstGeom>
                <a:solidFill>
                  <a:srgbClr val="00CCFF">
                    <a:alpha val="40000"/>
                  </a:srgbClr>
                </a:solidFill>
                <a:ln>
                  <a:solidFill>
                    <a:srgbClr val="00CC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6" name="六边形 255"/>
              <p:cNvSpPr/>
              <p:nvPr/>
            </p:nvSpPr>
            <p:spPr>
              <a:xfrm>
                <a:off x="5312636" y="5943864"/>
                <a:ext cx="629705" cy="542849"/>
              </a:xfrm>
              <a:prstGeom prst="hexagon">
                <a:avLst/>
              </a:prstGeom>
              <a:solidFill>
                <a:srgbClr val="00CCFF">
                  <a:alpha val="50000"/>
                </a:srgbClr>
              </a:solidFill>
              <a:ln>
                <a:solidFill>
                  <a:srgbClr val="00CC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7" name="六边形 256"/>
              <p:cNvSpPr/>
              <p:nvPr/>
            </p:nvSpPr>
            <p:spPr>
              <a:xfrm>
                <a:off x="5808453" y="6210957"/>
                <a:ext cx="629705" cy="542849"/>
              </a:xfrm>
              <a:prstGeom prst="hexagon">
                <a:avLst/>
              </a:prstGeom>
              <a:solidFill>
                <a:srgbClr val="00CCFF">
                  <a:alpha val="10000"/>
                </a:srgbClr>
              </a:solidFill>
              <a:ln>
                <a:solidFill>
                  <a:srgbClr val="00CC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4" name="六边形 253"/>
            <p:cNvSpPr/>
            <p:nvPr/>
          </p:nvSpPr>
          <p:spPr>
            <a:xfrm>
              <a:off x="6625889" y="4936390"/>
              <a:ext cx="659731" cy="568733"/>
            </a:xfrm>
            <a:prstGeom prst="hexagon">
              <a:avLst>
                <a:gd name="adj" fmla="val 25508"/>
                <a:gd name="vf" fmla="val 115470"/>
              </a:avLst>
            </a:prstGeom>
            <a:noFill/>
            <a:ln>
              <a:solidFill>
                <a:srgbClr val="00CC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1" name="组合 260"/>
          <p:cNvGrpSpPr/>
          <p:nvPr/>
        </p:nvGrpSpPr>
        <p:grpSpPr>
          <a:xfrm>
            <a:off x="108937" y="6284849"/>
            <a:ext cx="3667020" cy="375085"/>
            <a:chOff x="144854" y="6284849"/>
            <a:chExt cx="3667020" cy="375085"/>
          </a:xfrm>
        </p:grpSpPr>
        <p:cxnSp>
          <p:nvCxnSpPr>
            <p:cNvPr id="262" name="直接连接符 261"/>
            <p:cNvCxnSpPr/>
            <p:nvPr/>
          </p:nvCxnSpPr>
          <p:spPr>
            <a:xfrm>
              <a:off x="144854" y="6284849"/>
              <a:ext cx="3667020"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144854" y="6659934"/>
              <a:ext cx="3667020"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grpSp>
      <p:cxnSp>
        <p:nvCxnSpPr>
          <p:cNvPr id="265" name="直接连接符 264"/>
          <p:cNvCxnSpPr/>
          <p:nvPr/>
        </p:nvCxnSpPr>
        <p:spPr>
          <a:xfrm>
            <a:off x="318627" y="1352550"/>
            <a:ext cx="0" cy="433070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grpSp>
        <p:nvGrpSpPr>
          <p:cNvPr id="266" name="组合 265"/>
          <p:cNvGrpSpPr/>
          <p:nvPr/>
        </p:nvGrpSpPr>
        <p:grpSpPr>
          <a:xfrm>
            <a:off x="361908" y="1739900"/>
            <a:ext cx="71574" cy="3678621"/>
            <a:chOff x="431800" y="1739900"/>
            <a:chExt cx="71574" cy="3678621"/>
          </a:xfrm>
        </p:grpSpPr>
        <p:cxnSp>
          <p:nvCxnSpPr>
            <p:cNvPr id="267" name="直接连接符 266"/>
            <p:cNvCxnSpPr/>
            <p:nvPr/>
          </p:nvCxnSpPr>
          <p:spPr>
            <a:xfrm>
              <a:off x="433133" y="1739900"/>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431800" y="1871279"/>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431800" y="2002659"/>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431800" y="2134038"/>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431800" y="2265417"/>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431800" y="2396797"/>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431800" y="2528176"/>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431800" y="2659555"/>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431800" y="2790934"/>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431800" y="2922314"/>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431800" y="3053693"/>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431800" y="3185072"/>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431800" y="3316452"/>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431800" y="3447831"/>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a:off x="431800" y="3579210"/>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431800" y="3710590"/>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a:off x="431800" y="3841969"/>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a:off x="431800" y="3973348"/>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431800" y="4104728"/>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a:off x="431800" y="4236107"/>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431800" y="4367486"/>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a:off x="431800" y="4498866"/>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a:off x="431800" y="4630245"/>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431800" y="4761624"/>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431800" y="4893004"/>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431800" y="5024383"/>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a:off x="431800" y="5155762"/>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nvCxnSpPr>
          <p:spPr>
            <a:xfrm>
              <a:off x="431800" y="5287141"/>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431800" y="5418521"/>
              <a:ext cx="70241" cy="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grpSp>
      <p:cxnSp>
        <p:nvCxnSpPr>
          <p:cNvPr id="296" name="直接连接符 295"/>
          <p:cNvCxnSpPr/>
          <p:nvPr/>
        </p:nvCxnSpPr>
        <p:spPr>
          <a:xfrm>
            <a:off x="11812180" y="1352550"/>
            <a:ext cx="0" cy="4330700"/>
          </a:xfrm>
          <a:prstGeom prst="line">
            <a:avLst/>
          </a:prstGeom>
          <a:ln>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297" name="椭圆 296"/>
          <p:cNvSpPr/>
          <p:nvPr/>
        </p:nvSpPr>
        <p:spPr>
          <a:xfrm>
            <a:off x="11694179" y="5299707"/>
            <a:ext cx="237628" cy="237628"/>
          </a:xfrm>
          <a:prstGeom prst="ellipse">
            <a:avLst/>
          </a:prstGeom>
          <a:solidFill>
            <a:srgbClr val="00C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p:nvPr/>
        </p:nvSpPr>
        <p:spPr>
          <a:xfrm>
            <a:off x="11698071" y="4342093"/>
            <a:ext cx="132831" cy="132831"/>
          </a:xfrm>
          <a:prstGeom prst="ellipse">
            <a:avLst/>
          </a:prstGeom>
          <a:solidFill>
            <a:srgbClr val="00C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p:nvPr/>
        </p:nvSpPr>
        <p:spPr>
          <a:xfrm>
            <a:off x="11665262" y="1680802"/>
            <a:ext cx="293835" cy="293835"/>
          </a:xfrm>
          <a:prstGeom prst="ellipse">
            <a:avLst/>
          </a:prstGeom>
          <a:solidFill>
            <a:srgbClr val="00C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p:nvPr/>
        </p:nvSpPr>
        <p:spPr>
          <a:xfrm>
            <a:off x="11697037" y="2421148"/>
            <a:ext cx="80150" cy="80150"/>
          </a:xfrm>
          <a:prstGeom prst="ellipse">
            <a:avLst/>
          </a:prstGeom>
          <a:solidFill>
            <a:srgbClr val="00C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p:nvPr/>
        </p:nvSpPr>
        <p:spPr>
          <a:xfrm>
            <a:off x="11849437" y="2573548"/>
            <a:ext cx="80150" cy="80150"/>
          </a:xfrm>
          <a:prstGeom prst="ellipse">
            <a:avLst/>
          </a:prstGeom>
          <a:solidFill>
            <a:srgbClr val="00C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p:nvPr/>
        </p:nvSpPr>
        <p:spPr>
          <a:xfrm>
            <a:off x="11747621" y="3384479"/>
            <a:ext cx="132831" cy="132831"/>
          </a:xfrm>
          <a:prstGeom prst="ellipse">
            <a:avLst/>
          </a:prstGeom>
          <a:solidFill>
            <a:srgbClr val="00C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4" name="组合 303"/>
          <p:cNvGrpSpPr/>
          <p:nvPr/>
        </p:nvGrpSpPr>
        <p:grpSpPr>
          <a:xfrm rot="16200000" flipV="1">
            <a:off x="9360573" y="4465527"/>
            <a:ext cx="717333" cy="3856608"/>
            <a:chOff x="5691188" y="-3629025"/>
            <a:chExt cx="1685925" cy="8843963"/>
          </a:xfrm>
          <a:solidFill>
            <a:srgbClr val="00CCFF">
              <a:alpha val="20000"/>
            </a:srgbClr>
          </a:solidFill>
        </p:grpSpPr>
        <p:sp>
          <p:nvSpPr>
            <p:cNvPr id="305" name="Freeform 27"/>
            <p:cNvSpPr>
              <a:spLocks/>
            </p:cNvSpPr>
            <p:nvPr/>
          </p:nvSpPr>
          <p:spPr bwMode="auto">
            <a:xfrm>
              <a:off x="6064250" y="-193675"/>
              <a:ext cx="147638" cy="171450"/>
            </a:xfrm>
            <a:custGeom>
              <a:avLst/>
              <a:gdLst>
                <a:gd name="T0" fmla="*/ 0 w 93"/>
                <a:gd name="T1" fmla="*/ 0 h 108"/>
                <a:gd name="T2" fmla="*/ 0 w 93"/>
                <a:gd name="T3" fmla="*/ 36 h 108"/>
                <a:gd name="T4" fmla="*/ 72 w 93"/>
                <a:gd name="T5" fmla="*/ 108 h 108"/>
                <a:gd name="T6" fmla="*/ 72 w 93"/>
                <a:gd name="T7" fmla="*/ 93 h 108"/>
                <a:gd name="T8" fmla="*/ 93 w 93"/>
                <a:gd name="T9" fmla="*/ 93 h 108"/>
                <a:gd name="T10" fmla="*/ 22 w 93"/>
                <a:gd name="T11" fmla="*/ 22 h 108"/>
                <a:gd name="T12" fmla="*/ 22 w 93"/>
                <a:gd name="T13" fmla="*/ 36 h 108"/>
                <a:gd name="T14" fmla="*/ 0 w 93"/>
                <a:gd name="T15" fmla="*/ 36 h 108"/>
                <a:gd name="T16" fmla="*/ 0 w 93"/>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08">
                  <a:moveTo>
                    <a:pt x="0" y="0"/>
                  </a:moveTo>
                  <a:lnTo>
                    <a:pt x="0" y="36"/>
                  </a:lnTo>
                  <a:lnTo>
                    <a:pt x="72" y="108"/>
                  </a:lnTo>
                  <a:lnTo>
                    <a:pt x="72" y="93"/>
                  </a:lnTo>
                  <a:lnTo>
                    <a:pt x="93" y="93"/>
                  </a:lnTo>
                  <a:lnTo>
                    <a:pt x="22" y="22"/>
                  </a:lnTo>
                  <a:lnTo>
                    <a:pt x="22" y="36"/>
                  </a:lnTo>
                  <a:lnTo>
                    <a:pt x="0" y="3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06" name="Freeform 28"/>
            <p:cNvSpPr>
              <a:spLocks/>
            </p:cNvSpPr>
            <p:nvPr/>
          </p:nvSpPr>
          <p:spPr bwMode="auto">
            <a:xfrm>
              <a:off x="6064250" y="-193675"/>
              <a:ext cx="147638" cy="171450"/>
            </a:xfrm>
            <a:custGeom>
              <a:avLst/>
              <a:gdLst>
                <a:gd name="T0" fmla="*/ 0 w 93"/>
                <a:gd name="T1" fmla="*/ 0 h 108"/>
                <a:gd name="T2" fmla="*/ 0 w 93"/>
                <a:gd name="T3" fmla="*/ 36 h 108"/>
                <a:gd name="T4" fmla="*/ 72 w 93"/>
                <a:gd name="T5" fmla="*/ 108 h 108"/>
                <a:gd name="T6" fmla="*/ 72 w 93"/>
                <a:gd name="T7" fmla="*/ 93 h 108"/>
                <a:gd name="T8" fmla="*/ 93 w 93"/>
                <a:gd name="T9" fmla="*/ 93 h 108"/>
                <a:gd name="T10" fmla="*/ 22 w 93"/>
                <a:gd name="T11" fmla="*/ 22 h 108"/>
                <a:gd name="T12" fmla="*/ 22 w 93"/>
                <a:gd name="T13" fmla="*/ 36 h 108"/>
                <a:gd name="T14" fmla="*/ 0 w 93"/>
                <a:gd name="T15" fmla="*/ 36 h 108"/>
                <a:gd name="T16" fmla="*/ 0 w 93"/>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08">
                  <a:moveTo>
                    <a:pt x="0" y="0"/>
                  </a:moveTo>
                  <a:lnTo>
                    <a:pt x="0" y="36"/>
                  </a:lnTo>
                  <a:lnTo>
                    <a:pt x="72" y="108"/>
                  </a:lnTo>
                  <a:lnTo>
                    <a:pt x="72" y="93"/>
                  </a:lnTo>
                  <a:lnTo>
                    <a:pt x="93" y="93"/>
                  </a:lnTo>
                  <a:lnTo>
                    <a:pt x="22" y="22"/>
                  </a:lnTo>
                  <a:lnTo>
                    <a:pt x="22" y="36"/>
                  </a:lnTo>
                  <a:lnTo>
                    <a:pt x="0" y="36"/>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07" name="Freeform 29"/>
            <p:cNvSpPr>
              <a:spLocks/>
            </p:cNvSpPr>
            <p:nvPr/>
          </p:nvSpPr>
          <p:spPr bwMode="auto">
            <a:xfrm>
              <a:off x="5778500" y="238125"/>
              <a:ext cx="165100" cy="127000"/>
            </a:xfrm>
            <a:custGeom>
              <a:avLst/>
              <a:gdLst>
                <a:gd name="T0" fmla="*/ 83 w 104"/>
                <a:gd name="T1" fmla="*/ 0 h 80"/>
                <a:gd name="T2" fmla="*/ 0 w 104"/>
                <a:gd name="T3" fmla="*/ 65 h 80"/>
                <a:gd name="T4" fmla="*/ 21 w 104"/>
                <a:gd name="T5" fmla="*/ 65 h 80"/>
                <a:gd name="T6" fmla="*/ 21 w 104"/>
                <a:gd name="T7" fmla="*/ 80 h 80"/>
                <a:gd name="T8" fmla="*/ 104 w 104"/>
                <a:gd name="T9" fmla="*/ 17 h 80"/>
                <a:gd name="T10" fmla="*/ 83 w 104"/>
                <a:gd name="T11" fmla="*/ 17 h 80"/>
                <a:gd name="T12" fmla="*/ 83 w 10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4" h="80">
                  <a:moveTo>
                    <a:pt x="83" y="0"/>
                  </a:moveTo>
                  <a:lnTo>
                    <a:pt x="0" y="65"/>
                  </a:lnTo>
                  <a:lnTo>
                    <a:pt x="21" y="65"/>
                  </a:lnTo>
                  <a:lnTo>
                    <a:pt x="21" y="80"/>
                  </a:lnTo>
                  <a:lnTo>
                    <a:pt x="104" y="17"/>
                  </a:lnTo>
                  <a:lnTo>
                    <a:pt x="83" y="17"/>
                  </a:lnTo>
                  <a:lnTo>
                    <a:pt x="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08" name="Freeform 30"/>
            <p:cNvSpPr>
              <a:spLocks/>
            </p:cNvSpPr>
            <p:nvPr/>
          </p:nvSpPr>
          <p:spPr bwMode="auto">
            <a:xfrm>
              <a:off x="5778500" y="238125"/>
              <a:ext cx="165100" cy="127000"/>
            </a:xfrm>
            <a:custGeom>
              <a:avLst/>
              <a:gdLst>
                <a:gd name="T0" fmla="*/ 83 w 104"/>
                <a:gd name="T1" fmla="*/ 0 h 80"/>
                <a:gd name="T2" fmla="*/ 0 w 104"/>
                <a:gd name="T3" fmla="*/ 65 h 80"/>
                <a:gd name="T4" fmla="*/ 21 w 104"/>
                <a:gd name="T5" fmla="*/ 65 h 80"/>
                <a:gd name="T6" fmla="*/ 21 w 104"/>
                <a:gd name="T7" fmla="*/ 80 h 80"/>
                <a:gd name="T8" fmla="*/ 104 w 104"/>
                <a:gd name="T9" fmla="*/ 17 h 80"/>
                <a:gd name="T10" fmla="*/ 83 w 104"/>
                <a:gd name="T11" fmla="*/ 17 h 80"/>
                <a:gd name="T12" fmla="*/ 83 w 10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4" h="80">
                  <a:moveTo>
                    <a:pt x="83" y="0"/>
                  </a:moveTo>
                  <a:lnTo>
                    <a:pt x="0" y="65"/>
                  </a:lnTo>
                  <a:lnTo>
                    <a:pt x="21" y="65"/>
                  </a:lnTo>
                  <a:lnTo>
                    <a:pt x="21" y="80"/>
                  </a:lnTo>
                  <a:lnTo>
                    <a:pt x="104" y="17"/>
                  </a:lnTo>
                  <a:lnTo>
                    <a:pt x="83" y="17"/>
                  </a:lnTo>
                  <a:lnTo>
                    <a:pt x="8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09" name="Freeform 32"/>
            <p:cNvSpPr>
              <a:spLocks/>
            </p:cNvSpPr>
            <p:nvPr/>
          </p:nvSpPr>
          <p:spPr bwMode="auto">
            <a:xfrm>
              <a:off x="6445981" y="-1637432"/>
              <a:ext cx="58738" cy="2305050"/>
            </a:xfrm>
            <a:custGeom>
              <a:avLst/>
              <a:gdLst>
                <a:gd name="T0" fmla="*/ 36 w 36"/>
                <a:gd name="T1" fmla="*/ 0 h 1382"/>
                <a:gd name="T2" fmla="*/ 36 w 36"/>
                <a:gd name="T3" fmla="*/ 0 h 1382"/>
                <a:gd name="T4" fmla="*/ 0 w 36"/>
                <a:gd name="T5" fmla="*/ 0 h 1382"/>
                <a:gd name="T6" fmla="*/ 0 w 36"/>
                <a:gd name="T7" fmla="*/ 43 h 1382"/>
                <a:gd name="T8" fmla="*/ 0 w 36"/>
                <a:gd name="T9" fmla="*/ 1382 h 1382"/>
                <a:gd name="T10" fmla="*/ 22 w 36"/>
                <a:gd name="T11" fmla="*/ 1378 h 1382"/>
                <a:gd name="T12" fmla="*/ 36 w 36"/>
                <a:gd name="T13" fmla="*/ 1380 h 1382"/>
                <a:gd name="T14" fmla="*/ 36 w 36"/>
                <a:gd name="T15" fmla="*/ 0 h 13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382">
                  <a:moveTo>
                    <a:pt x="36" y="0"/>
                  </a:moveTo>
                  <a:cubicBezTo>
                    <a:pt x="36" y="0"/>
                    <a:pt x="36" y="0"/>
                    <a:pt x="36" y="0"/>
                  </a:cubicBezTo>
                  <a:cubicBezTo>
                    <a:pt x="0" y="0"/>
                    <a:pt x="0" y="0"/>
                    <a:pt x="0" y="0"/>
                  </a:cubicBezTo>
                  <a:cubicBezTo>
                    <a:pt x="0" y="43"/>
                    <a:pt x="0" y="43"/>
                    <a:pt x="0" y="43"/>
                  </a:cubicBezTo>
                  <a:cubicBezTo>
                    <a:pt x="0" y="1382"/>
                    <a:pt x="0" y="1382"/>
                    <a:pt x="0" y="1382"/>
                  </a:cubicBezTo>
                  <a:cubicBezTo>
                    <a:pt x="7" y="1380"/>
                    <a:pt x="15" y="1378"/>
                    <a:pt x="22" y="1378"/>
                  </a:cubicBezTo>
                  <a:cubicBezTo>
                    <a:pt x="27" y="1378"/>
                    <a:pt x="32" y="1379"/>
                    <a:pt x="36" y="1380"/>
                  </a:cubicBezTo>
                  <a:cubicBezTo>
                    <a:pt x="36" y="0"/>
                    <a:pt x="36"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0" name="Freeform 33"/>
            <p:cNvSpPr>
              <a:spLocks/>
            </p:cNvSpPr>
            <p:nvPr/>
          </p:nvSpPr>
          <p:spPr bwMode="auto">
            <a:xfrm>
              <a:off x="6178550" y="-46037"/>
              <a:ext cx="33338" cy="4100513"/>
            </a:xfrm>
            <a:custGeom>
              <a:avLst/>
              <a:gdLst>
                <a:gd name="T0" fmla="*/ 21 w 21"/>
                <a:gd name="T1" fmla="*/ 0 h 2583"/>
                <a:gd name="T2" fmla="*/ 21 w 21"/>
                <a:gd name="T3" fmla="*/ 0 h 2583"/>
                <a:gd name="T4" fmla="*/ 0 w 21"/>
                <a:gd name="T5" fmla="*/ 0 h 2583"/>
                <a:gd name="T6" fmla="*/ 0 w 21"/>
                <a:gd name="T7" fmla="*/ 15 h 2583"/>
                <a:gd name="T8" fmla="*/ 0 w 21"/>
                <a:gd name="T9" fmla="*/ 2583 h 2583"/>
                <a:gd name="T10" fmla="*/ 15 w 21"/>
                <a:gd name="T11" fmla="*/ 2567 h 2583"/>
                <a:gd name="T12" fmla="*/ 21 w 21"/>
                <a:gd name="T13" fmla="*/ 2573 h 2583"/>
                <a:gd name="T14" fmla="*/ 21 w 21"/>
                <a:gd name="T15" fmla="*/ 0 h 25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83">
                  <a:moveTo>
                    <a:pt x="21" y="0"/>
                  </a:moveTo>
                  <a:lnTo>
                    <a:pt x="21" y="0"/>
                  </a:lnTo>
                  <a:lnTo>
                    <a:pt x="0" y="0"/>
                  </a:lnTo>
                  <a:lnTo>
                    <a:pt x="0" y="15"/>
                  </a:lnTo>
                  <a:lnTo>
                    <a:pt x="0" y="2583"/>
                  </a:lnTo>
                  <a:lnTo>
                    <a:pt x="15" y="2567"/>
                  </a:lnTo>
                  <a:lnTo>
                    <a:pt x="21" y="2573"/>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1" name="Freeform 34"/>
            <p:cNvSpPr>
              <a:spLocks/>
            </p:cNvSpPr>
            <p:nvPr/>
          </p:nvSpPr>
          <p:spPr bwMode="auto">
            <a:xfrm>
              <a:off x="6178550" y="-46037"/>
              <a:ext cx="33338" cy="4100513"/>
            </a:xfrm>
            <a:custGeom>
              <a:avLst/>
              <a:gdLst>
                <a:gd name="T0" fmla="*/ 21 w 21"/>
                <a:gd name="T1" fmla="*/ 0 h 2583"/>
                <a:gd name="T2" fmla="*/ 21 w 21"/>
                <a:gd name="T3" fmla="*/ 0 h 2583"/>
                <a:gd name="T4" fmla="*/ 0 w 21"/>
                <a:gd name="T5" fmla="*/ 0 h 2583"/>
                <a:gd name="T6" fmla="*/ 0 w 21"/>
                <a:gd name="T7" fmla="*/ 15 h 2583"/>
                <a:gd name="T8" fmla="*/ 0 w 21"/>
                <a:gd name="T9" fmla="*/ 2583 h 2583"/>
                <a:gd name="T10" fmla="*/ 15 w 21"/>
                <a:gd name="T11" fmla="*/ 2567 h 2583"/>
                <a:gd name="T12" fmla="*/ 21 w 21"/>
                <a:gd name="T13" fmla="*/ 2573 h 2583"/>
                <a:gd name="T14" fmla="*/ 21 w 21"/>
                <a:gd name="T15" fmla="*/ 0 h 25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83">
                  <a:moveTo>
                    <a:pt x="21" y="0"/>
                  </a:moveTo>
                  <a:lnTo>
                    <a:pt x="21" y="0"/>
                  </a:lnTo>
                  <a:lnTo>
                    <a:pt x="0" y="0"/>
                  </a:lnTo>
                  <a:lnTo>
                    <a:pt x="0" y="15"/>
                  </a:lnTo>
                  <a:lnTo>
                    <a:pt x="0" y="2583"/>
                  </a:lnTo>
                  <a:lnTo>
                    <a:pt x="15" y="2567"/>
                  </a:lnTo>
                  <a:lnTo>
                    <a:pt x="21" y="2573"/>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2" name="Freeform 35"/>
            <p:cNvSpPr>
              <a:spLocks/>
            </p:cNvSpPr>
            <p:nvPr/>
          </p:nvSpPr>
          <p:spPr bwMode="auto">
            <a:xfrm>
              <a:off x="6064250" y="-2366963"/>
              <a:ext cx="34925" cy="2230438"/>
            </a:xfrm>
            <a:custGeom>
              <a:avLst/>
              <a:gdLst>
                <a:gd name="T0" fmla="*/ 22 w 22"/>
                <a:gd name="T1" fmla="*/ 0 h 1405"/>
                <a:gd name="T2" fmla="*/ 0 w 22"/>
                <a:gd name="T3" fmla="*/ 0 h 1405"/>
                <a:gd name="T4" fmla="*/ 0 w 22"/>
                <a:gd name="T5" fmla="*/ 1369 h 1405"/>
                <a:gd name="T6" fmla="*/ 0 w 22"/>
                <a:gd name="T7" fmla="*/ 1405 h 1405"/>
                <a:gd name="T8" fmla="*/ 22 w 22"/>
                <a:gd name="T9" fmla="*/ 1405 h 1405"/>
                <a:gd name="T10" fmla="*/ 22 w 22"/>
                <a:gd name="T11" fmla="*/ 1391 h 1405"/>
                <a:gd name="T12" fmla="*/ 22 w 22"/>
                <a:gd name="T13" fmla="*/ 0 h 1405"/>
              </a:gdLst>
              <a:ahLst/>
              <a:cxnLst>
                <a:cxn ang="0">
                  <a:pos x="T0" y="T1"/>
                </a:cxn>
                <a:cxn ang="0">
                  <a:pos x="T2" y="T3"/>
                </a:cxn>
                <a:cxn ang="0">
                  <a:pos x="T4" y="T5"/>
                </a:cxn>
                <a:cxn ang="0">
                  <a:pos x="T6" y="T7"/>
                </a:cxn>
                <a:cxn ang="0">
                  <a:pos x="T8" y="T9"/>
                </a:cxn>
                <a:cxn ang="0">
                  <a:pos x="T10" y="T11"/>
                </a:cxn>
                <a:cxn ang="0">
                  <a:pos x="T12" y="T13"/>
                </a:cxn>
              </a:cxnLst>
              <a:rect l="0" t="0" r="r" b="b"/>
              <a:pathLst>
                <a:path w="22" h="1405">
                  <a:moveTo>
                    <a:pt x="22" y="0"/>
                  </a:moveTo>
                  <a:lnTo>
                    <a:pt x="0" y="0"/>
                  </a:lnTo>
                  <a:lnTo>
                    <a:pt x="0" y="1369"/>
                  </a:lnTo>
                  <a:lnTo>
                    <a:pt x="0" y="1405"/>
                  </a:lnTo>
                  <a:lnTo>
                    <a:pt x="22" y="1405"/>
                  </a:lnTo>
                  <a:lnTo>
                    <a:pt x="22" y="1391"/>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3" name="Freeform 36"/>
            <p:cNvSpPr>
              <a:spLocks/>
            </p:cNvSpPr>
            <p:nvPr/>
          </p:nvSpPr>
          <p:spPr bwMode="auto">
            <a:xfrm>
              <a:off x="6064250" y="-2366963"/>
              <a:ext cx="34925" cy="2230438"/>
            </a:xfrm>
            <a:custGeom>
              <a:avLst/>
              <a:gdLst>
                <a:gd name="T0" fmla="*/ 22 w 22"/>
                <a:gd name="T1" fmla="*/ 0 h 1405"/>
                <a:gd name="T2" fmla="*/ 0 w 22"/>
                <a:gd name="T3" fmla="*/ 0 h 1405"/>
                <a:gd name="T4" fmla="*/ 0 w 22"/>
                <a:gd name="T5" fmla="*/ 1369 h 1405"/>
                <a:gd name="T6" fmla="*/ 0 w 22"/>
                <a:gd name="T7" fmla="*/ 1405 h 1405"/>
                <a:gd name="T8" fmla="*/ 22 w 22"/>
                <a:gd name="T9" fmla="*/ 1405 h 1405"/>
                <a:gd name="T10" fmla="*/ 22 w 22"/>
                <a:gd name="T11" fmla="*/ 1391 h 1405"/>
                <a:gd name="T12" fmla="*/ 22 w 22"/>
                <a:gd name="T13" fmla="*/ 0 h 1405"/>
              </a:gdLst>
              <a:ahLst/>
              <a:cxnLst>
                <a:cxn ang="0">
                  <a:pos x="T0" y="T1"/>
                </a:cxn>
                <a:cxn ang="0">
                  <a:pos x="T2" y="T3"/>
                </a:cxn>
                <a:cxn ang="0">
                  <a:pos x="T4" y="T5"/>
                </a:cxn>
                <a:cxn ang="0">
                  <a:pos x="T6" y="T7"/>
                </a:cxn>
                <a:cxn ang="0">
                  <a:pos x="T8" y="T9"/>
                </a:cxn>
                <a:cxn ang="0">
                  <a:pos x="T10" y="T11"/>
                </a:cxn>
                <a:cxn ang="0">
                  <a:pos x="T12" y="T13"/>
                </a:cxn>
              </a:cxnLst>
              <a:rect l="0" t="0" r="r" b="b"/>
              <a:pathLst>
                <a:path w="22" h="1405">
                  <a:moveTo>
                    <a:pt x="22" y="0"/>
                  </a:moveTo>
                  <a:lnTo>
                    <a:pt x="0" y="0"/>
                  </a:lnTo>
                  <a:lnTo>
                    <a:pt x="0" y="1369"/>
                  </a:lnTo>
                  <a:lnTo>
                    <a:pt x="0" y="1405"/>
                  </a:lnTo>
                  <a:lnTo>
                    <a:pt x="22" y="1405"/>
                  </a:lnTo>
                  <a:lnTo>
                    <a:pt x="22" y="1391"/>
                  </a:lnTo>
                  <a:lnTo>
                    <a:pt x="2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4" name="Freeform 37"/>
            <p:cNvSpPr>
              <a:spLocks/>
            </p:cNvSpPr>
            <p:nvPr/>
          </p:nvSpPr>
          <p:spPr bwMode="auto">
            <a:xfrm>
              <a:off x="5910263" y="-1965325"/>
              <a:ext cx="33338" cy="2230438"/>
            </a:xfrm>
            <a:custGeom>
              <a:avLst/>
              <a:gdLst>
                <a:gd name="T0" fmla="*/ 21 w 21"/>
                <a:gd name="T1" fmla="*/ 0 h 1405"/>
                <a:gd name="T2" fmla="*/ 0 w 21"/>
                <a:gd name="T3" fmla="*/ 0 h 1405"/>
                <a:gd name="T4" fmla="*/ 0 w 21"/>
                <a:gd name="T5" fmla="*/ 1388 h 1405"/>
                <a:gd name="T6" fmla="*/ 0 w 21"/>
                <a:gd name="T7" fmla="*/ 1405 h 1405"/>
                <a:gd name="T8" fmla="*/ 21 w 21"/>
                <a:gd name="T9" fmla="*/ 1405 h 1405"/>
                <a:gd name="T10" fmla="*/ 21 w 21"/>
                <a:gd name="T11" fmla="*/ 0 h 1405"/>
              </a:gdLst>
              <a:ahLst/>
              <a:cxnLst>
                <a:cxn ang="0">
                  <a:pos x="T0" y="T1"/>
                </a:cxn>
                <a:cxn ang="0">
                  <a:pos x="T2" y="T3"/>
                </a:cxn>
                <a:cxn ang="0">
                  <a:pos x="T4" y="T5"/>
                </a:cxn>
                <a:cxn ang="0">
                  <a:pos x="T6" y="T7"/>
                </a:cxn>
                <a:cxn ang="0">
                  <a:pos x="T8" y="T9"/>
                </a:cxn>
                <a:cxn ang="0">
                  <a:pos x="T10" y="T11"/>
                </a:cxn>
              </a:cxnLst>
              <a:rect l="0" t="0" r="r" b="b"/>
              <a:pathLst>
                <a:path w="21" h="1405">
                  <a:moveTo>
                    <a:pt x="21" y="0"/>
                  </a:moveTo>
                  <a:lnTo>
                    <a:pt x="0" y="0"/>
                  </a:lnTo>
                  <a:lnTo>
                    <a:pt x="0" y="1388"/>
                  </a:lnTo>
                  <a:lnTo>
                    <a:pt x="0" y="1405"/>
                  </a:lnTo>
                  <a:lnTo>
                    <a:pt x="21" y="1405"/>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5" name="Freeform 38"/>
            <p:cNvSpPr>
              <a:spLocks/>
            </p:cNvSpPr>
            <p:nvPr/>
          </p:nvSpPr>
          <p:spPr bwMode="auto">
            <a:xfrm>
              <a:off x="5910263" y="-1965325"/>
              <a:ext cx="33338" cy="2230438"/>
            </a:xfrm>
            <a:custGeom>
              <a:avLst/>
              <a:gdLst>
                <a:gd name="T0" fmla="*/ 21 w 21"/>
                <a:gd name="T1" fmla="*/ 0 h 1405"/>
                <a:gd name="T2" fmla="*/ 0 w 21"/>
                <a:gd name="T3" fmla="*/ 0 h 1405"/>
                <a:gd name="T4" fmla="*/ 0 w 21"/>
                <a:gd name="T5" fmla="*/ 1388 h 1405"/>
                <a:gd name="T6" fmla="*/ 0 w 21"/>
                <a:gd name="T7" fmla="*/ 1405 h 1405"/>
                <a:gd name="T8" fmla="*/ 21 w 21"/>
                <a:gd name="T9" fmla="*/ 1405 h 1405"/>
                <a:gd name="T10" fmla="*/ 21 w 21"/>
                <a:gd name="T11" fmla="*/ 0 h 1405"/>
              </a:gdLst>
              <a:ahLst/>
              <a:cxnLst>
                <a:cxn ang="0">
                  <a:pos x="T0" y="T1"/>
                </a:cxn>
                <a:cxn ang="0">
                  <a:pos x="T2" y="T3"/>
                </a:cxn>
                <a:cxn ang="0">
                  <a:pos x="T4" y="T5"/>
                </a:cxn>
                <a:cxn ang="0">
                  <a:pos x="T6" y="T7"/>
                </a:cxn>
                <a:cxn ang="0">
                  <a:pos x="T8" y="T9"/>
                </a:cxn>
                <a:cxn ang="0">
                  <a:pos x="T10" y="T11"/>
                </a:cxn>
              </a:cxnLst>
              <a:rect l="0" t="0" r="r" b="b"/>
              <a:pathLst>
                <a:path w="21" h="1405">
                  <a:moveTo>
                    <a:pt x="21" y="0"/>
                  </a:moveTo>
                  <a:lnTo>
                    <a:pt x="0" y="0"/>
                  </a:lnTo>
                  <a:lnTo>
                    <a:pt x="0" y="1388"/>
                  </a:lnTo>
                  <a:lnTo>
                    <a:pt x="0" y="1405"/>
                  </a:lnTo>
                  <a:lnTo>
                    <a:pt x="21" y="1405"/>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6" name="Freeform 39"/>
            <p:cNvSpPr>
              <a:spLocks/>
            </p:cNvSpPr>
            <p:nvPr/>
          </p:nvSpPr>
          <p:spPr bwMode="auto">
            <a:xfrm>
              <a:off x="5778500" y="341313"/>
              <a:ext cx="33338" cy="2127250"/>
            </a:xfrm>
            <a:custGeom>
              <a:avLst/>
              <a:gdLst>
                <a:gd name="T0" fmla="*/ 20 w 20"/>
                <a:gd name="T1" fmla="*/ 0 h 1275"/>
                <a:gd name="T2" fmla="*/ 0 w 20"/>
                <a:gd name="T3" fmla="*/ 0 h 1275"/>
                <a:gd name="T4" fmla="*/ 0 w 20"/>
                <a:gd name="T5" fmla="*/ 1275 h 1275"/>
                <a:gd name="T6" fmla="*/ 10 w 20"/>
                <a:gd name="T7" fmla="*/ 1274 h 1275"/>
                <a:gd name="T8" fmla="*/ 20 w 20"/>
                <a:gd name="T9" fmla="*/ 1275 h 1275"/>
                <a:gd name="T10" fmla="*/ 20 w 20"/>
                <a:gd name="T11" fmla="*/ 14 h 1275"/>
                <a:gd name="T12" fmla="*/ 20 w 20"/>
                <a:gd name="T13" fmla="*/ 0 h 1275"/>
              </a:gdLst>
              <a:ahLst/>
              <a:cxnLst>
                <a:cxn ang="0">
                  <a:pos x="T0" y="T1"/>
                </a:cxn>
                <a:cxn ang="0">
                  <a:pos x="T2" y="T3"/>
                </a:cxn>
                <a:cxn ang="0">
                  <a:pos x="T4" y="T5"/>
                </a:cxn>
                <a:cxn ang="0">
                  <a:pos x="T6" y="T7"/>
                </a:cxn>
                <a:cxn ang="0">
                  <a:pos x="T8" y="T9"/>
                </a:cxn>
                <a:cxn ang="0">
                  <a:pos x="T10" y="T11"/>
                </a:cxn>
                <a:cxn ang="0">
                  <a:pos x="T12" y="T13"/>
                </a:cxn>
              </a:cxnLst>
              <a:rect l="0" t="0" r="r" b="b"/>
              <a:pathLst>
                <a:path w="20" h="1275">
                  <a:moveTo>
                    <a:pt x="20" y="0"/>
                  </a:moveTo>
                  <a:cubicBezTo>
                    <a:pt x="0" y="0"/>
                    <a:pt x="0" y="0"/>
                    <a:pt x="0" y="0"/>
                  </a:cubicBezTo>
                  <a:cubicBezTo>
                    <a:pt x="0" y="1275"/>
                    <a:pt x="0" y="1275"/>
                    <a:pt x="0" y="1275"/>
                  </a:cubicBezTo>
                  <a:cubicBezTo>
                    <a:pt x="3" y="1275"/>
                    <a:pt x="6" y="1274"/>
                    <a:pt x="10" y="1274"/>
                  </a:cubicBezTo>
                  <a:cubicBezTo>
                    <a:pt x="13" y="1274"/>
                    <a:pt x="17" y="1275"/>
                    <a:pt x="20" y="1275"/>
                  </a:cubicBezTo>
                  <a:cubicBezTo>
                    <a:pt x="20" y="14"/>
                    <a:pt x="20" y="14"/>
                    <a:pt x="20" y="14"/>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7" name="Freeform 86"/>
            <p:cNvSpPr>
              <a:spLocks/>
            </p:cNvSpPr>
            <p:nvPr/>
          </p:nvSpPr>
          <p:spPr bwMode="auto">
            <a:xfrm>
              <a:off x="6262688" y="-3629025"/>
              <a:ext cx="33338" cy="7331076"/>
            </a:xfrm>
            <a:custGeom>
              <a:avLst/>
              <a:gdLst>
                <a:gd name="T0" fmla="*/ 21 w 21"/>
                <a:gd name="T1" fmla="*/ 0 h 4618"/>
                <a:gd name="T2" fmla="*/ 0 w 21"/>
                <a:gd name="T3" fmla="*/ 0 h 4618"/>
                <a:gd name="T4" fmla="*/ 0 w 21"/>
                <a:gd name="T5" fmla="*/ 4618 h 4618"/>
                <a:gd name="T6" fmla="*/ 15 w 21"/>
                <a:gd name="T7" fmla="*/ 4603 h 4618"/>
                <a:gd name="T8" fmla="*/ 21 w 21"/>
                <a:gd name="T9" fmla="*/ 4609 h 4618"/>
                <a:gd name="T10" fmla="*/ 21 w 21"/>
                <a:gd name="T11" fmla="*/ 0 h 4618"/>
              </a:gdLst>
              <a:ahLst/>
              <a:cxnLst>
                <a:cxn ang="0">
                  <a:pos x="T0" y="T1"/>
                </a:cxn>
                <a:cxn ang="0">
                  <a:pos x="T2" y="T3"/>
                </a:cxn>
                <a:cxn ang="0">
                  <a:pos x="T4" y="T5"/>
                </a:cxn>
                <a:cxn ang="0">
                  <a:pos x="T6" y="T7"/>
                </a:cxn>
                <a:cxn ang="0">
                  <a:pos x="T8" y="T9"/>
                </a:cxn>
                <a:cxn ang="0">
                  <a:pos x="T10" y="T11"/>
                </a:cxn>
              </a:cxnLst>
              <a:rect l="0" t="0" r="r" b="b"/>
              <a:pathLst>
                <a:path w="21" h="4618">
                  <a:moveTo>
                    <a:pt x="21" y="0"/>
                  </a:moveTo>
                  <a:lnTo>
                    <a:pt x="0" y="0"/>
                  </a:lnTo>
                  <a:lnTo>
                    <a:pt x="0" y="4618"/>
                  </a:lnTo>
                  <a:lnTo>
                    <a:pt x="15" y="4603"/>
                  </a:lnTo>
                  <a:lnTo>
                    <a:pt x="21" y="4609"/>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8" name="Freeform 92"/>
            <p:cNvSpPr>
              <a:spLocks/>
            </p:cNvSpPr>
            <p:nvPr/>
          </p:nvSpPr>
          <p:spPr bwMode="auto">
            <a:xfrm>
              <a:off x="6178550" y="4029075"/>
              <a:ext cx="944563" cy="955675"/>
            </a:xfrm>
            <a:custGeom>
              <a:avLst/>
              <a:gdLst>
                <a:gd name="T0" fmla="*/ 14 w 571"/>
                <a:gd name="T1" fmla="*/ 0 h 573"/>
                <a:gd name="T2" fmla="*/ 0 w 571"/>
                <a:gd name="T3" fmla="*/ 15 h 573"/>
                <a:gd name="T4" fmla="*/ 558 w 571"/>
                <a:gd name="T5" fmla="*/ 573 h 573"/>
                <a:gd name="T6" fmla="*/ 571 w 571"/>
                <a:gd name="T7" fmla="*/ 557 h 573"/>
                <a:gd name="T8" fmla="*/ 20 w 571"/>
                <a:gd name="T9" fmla="*/ 6 h 573"/>
                <a:gd name="T10" fmla="*/ 14 w 571"/>
                <a:gd name="T11" fmla="*/ 0 h 573"/>
              </a:gdLst>
              <a:ahLst/>
              <a:cxnLst>
                <a:cxn ang="0">
                  <a:pos x="T0" y="T1"/>
                </a:cxn>
                <a:cxn ang="0">
                  <a:pos x="T2" y="T3"/>
                </a:cxn>
                <a:cxn ang="0">
                  <a:pos x="T4" y="T5"/>
                </a:cxn>
                <a:cxn ang="0">
                  <a:pos x="T6" y="T7"/>
                </a:cxn>
                <a:cxn ang="0">
                  <a:pos x="T8" y="T9"/>
                </a:cxn>
                <a:cxn ang="0">
                  <a:pos x="T10" y="T11"/>
                </a:cxn>
              </a:cxnLst>
              <a:rect l="0" t="0" r="r" b="b"/>
              <a:pathLst>
                <a:path w="571" h="573">
                  <a:moveTo>
                    <a:pt x="14" y="0"/>
                  </a:moveTo>
                  <a:cubicBezTo>
                    <a:pt x="0" y="15"/>
                    <a:pt x="0" y="15"/>
                    <a:pt x="0" y="15"/>
                  </a:cubicBezTo>
                  <a:cubicBezTo>
                    <a:pt x="558" y="573"/>
                    <a:pt x="558" y="573"/>
                    <a:pt x="558" y="573"/>
                  </a:cubicBezTo>
                  <a:cubicBezTo>
                    <a:pt x="562" y="567"/>
                    <a:pt x="566" y="562"/>
                    <a:pt x="571" y="557"/>
                  </a:cubicBezTo>
                  <a:cubicBezTo>
                    <a:pt x="20" y="6"/>
                    <a:pt x="20" y="6"/>
                    <a:pt x="20" y="6"/>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19" name="Freeform 93"/>
            <p:cNvSpPr>
              <a:spLocks/>
            </p:cNvSpPr>
            <p:nvPr/>
          </p:nvSpPr>
          <p:spPr bwMode="auto">
            <a:xfrm>
              <a:off x="6262688" y="3678238"/>
              <a:ext cx="530225" cy="530225"/>
            </a:xfrm>
            <a:custGeom>
              <a:avLst/>
              <a:gdLst>
                <a:gd name="T0" fmla="*/ 14 w 320"/>
                <a:gd name="T1" fmla="*/ 0 h 318"/>
                <a:gd name="T2" fmla="*/ 0 w 320"/>
                <a:gd name="T3" fmla="*/ 14 h 318"/>
                <a:gd name="T4" fmla="*/ 303 w 320"/>
                <a:gd name="T5" fmla="*/ 318 h 318"/>
                <a:gd name="T6" fmla="*/ 320 w 320"/>
                <a:gd name="T7" fmla="*/ 306 h 318"/>
                <a:gd name="T8" fmla="*/ 20 w 320"/>
                <a:gd name="T9" fmla="*/ 6 h 318"/>
                <a:gd name="T10" fmla="*/ 14 w 320"/>
                <a:gd name="T11" fmla="*/ 0 h 318"/>
              </a:gdLst>
              <a:ahLst/>
              <a:cxnLst>
                <a:cxn ang="0">
                  <a:pos x="T0" y="T1"/>
                </a:cxn>
                <a:cxn ang="0">
                  <a:pos x="T2" y="T3"/>
                </a:cxn>
                <a:cxn ang="0">
                  <a:pos x="T4" y="T5"/>
                </a:cxn>
                <a:cxn ang="0">
                  <a:pos x="T6" y="T7"/>
                </a:cxn>
                <a:cxn ang="0">
                  <a:pos x="T8" y="T9"/>
                </a:cxn>
                <a:cxn ang="0">
                  <a:pos x="T10" y="T11"/>
                </a:cxn>
              </a:cxnLst>
              <a:rect l="0" t="0" r="r" b="b"/>
              <a:pathLst>
                <a:path w="320" h="318">
                  <a:moveTo>
                    <a:pt x="14" y="0"/>
                  </a:moveTo>
                  <a:cubicBezTo>
                    <a:pt x="0" y="14"/>
                    <a:pt x="0" y="14"/>
                    <a:pt x="0" y="14"/>
                  </a:cubicBezTo>
                  <a:cubicBezTo>
                    <a:pt x="303" y="318"/>
                    <a:pt x="303" y="318"/>
                    <a:pt x="303" y="318"/>
                  </a:cubicBezTo>
                  <a:cubicBezTo>
                    <a:pt x="308" y="313"/>
                    <a:pt x="314" y="309"/>
                    <a:pt x="320" y="306"/>
                  </a:cubicBezTo>
                  <a:cubicBezTo>
                    <a:pt x="20" y="6"/>
                    <a:pt x="20" y="6"/>
                    <a:pt x="20" y="6"/>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20" name="Freeform 94"/>
            <p:cNvSpPr>
              <a:spLocks/>
            </p:cNvSpPr>
            <p:nvPr/>
          </p:nvSpPr>
          <p:spPr bwMode="auto">
            <a:xfrm>
              <a:off x="7080250" y="4914900"/>
              <a:ext cx="296863" cy="300038"/>
            </a:xfrm>
            <a:custGeom>
              <a:avLst/>
              <a:gdLst>
                <a:gd name="T0" fmla="*/ 90 w 180"/>
                <a:gd name="T1" fmla="*/ 0 h 180"/>
                <a:gd name="T2" fmla="*/ 26 w 180"/>
                <a:gd name="T3" fmla="*/ 26 h 180"/>
                <a:gd name="T4" fmla="*/ 13 w 180"/>
                <a:gd name="T5" fmla="*/ 42 h 180"/>
                <a:gd name="T6" fmla="*/ 0 w 180"/>
                <a:gd name="T7" fmla="*/ 90 h 180"/>
                <a:gd name="T8" fmla="*/ 90 w 180"/>
                <a:gd name="T9" fmla="*/ 180 h 180"/>
                <a:gd name="T10" fmla="*/ 180 w 180"/>
                <a:gd name="T11" fmla="*/ 90 h 180"/>
                <a:gd name="T12" fmla="*/ 90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90" y="0"/>
                  </a:moveTo>
                  <a:cubicBezTo>
                    <a:pt x="65" y="0"/>
                    <a:pt x="42" y="10"/>
                    <a:pt x="26" y="26"/>
                  </a:cubicBezTo>
                  <a:cubicBezTo>
                    <a:pt x="21" y="31"/>
                    <a:pt x="17" y="36"/>
                    <a:pt x="13" y="42"/>
                  </a:cubicBezTo>
                  <a:cubicBezTo>
                    <a:pt x="5" y="56"/>
                    <a:pt x="0" y="72"/>
                    <a:pt x="0" y="90"/>
                  </a:cubicBezTo>
                  <a:cubicBezTo>
                    <a:pt x="0" y="140"/>
                    <a:pt x="40" y="180"/>
                    <a:pt x="90" y="180"/>
                  </a:cubicBezTo>
                  <a:cubicBezTo>
                    <a:pt x="140" y="180"/>
                    <a:pt x="180" y="140"/>
                    <a:pt x="180" y="90"/>
                  </a:cubicBezTo>
                  <a:cubicBezTo>
                    <a:pt x="180" y="40"/>
                    <a:pt x="1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21" name="Freeform 96"/>
            <p:cNvSpPr>
              <a:spLocks/>
            </p:cNvSpPr>
            <p:nvPr/>
          </p:nvSpPr>
          <p:spPr bwMode="auto">
            <a:xfrm>
              <a:off x="6734175" y="4178300"/>
              <a:ext cx="206375" cy="209550"/>
            </a:xfrm>
            <a:custGeom>
              <a:avLst/>
              <a:gdLst>
                <a:gd name="T0" fmla="*/ 63 w 125"/>
                <a:gd name="T1" fmla="*/ 0 h 125"/>
                <a:gd name="T2" fmla="*/ 35 w 125"/>
                <a:gd name="T3" fmla="*/ 6 h 125"/>
                <a:gd name="T4" fmla="*/ 18 w 125"/>
                <a:gd name="T5" fmla="*/ 18 h 125"/>
                <a:gd name="T6" fmla="*/ 0 w 125"/>
                <a:gd name="T7" fmla="*/ 62 h 125"/>
                <a:gd name="T8" fmla="*/ 63 w 125"/>
                <a:gd name="T9" fmla="*/ 125 h 125"/>
                <a:gd name="T10" fmla="*/ 125 w 125"/>
                <a:gd name="T11" fmla="*/ 62 h 125"/>
                <a:gd name="T12" fmla="*/ 63 w 125"/>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25" h="125">
                  <a:moveTo>
                    <a:pt x="63" y="0"/>
                  </a:moveTo>
                  <a:cubicBezTo>
                    <a:pt x="53" y="0"/>
                    <a:pt x="44" y="2"/>
                    <a:pt x="35" y="6"/>
                  </a:cubicBezTo>
                  <a:cubicBezTo>
                    <a:pt x="29" y="9"/>
                    <a:pt x="23" y="13"/>
                    <a:pt x="18" y="18"/>
                  </a:cubicBezTo>
                  <a:cubicBezTo>
                    <a:pt x="7" y="29"/>
                    <a:pt x="0" y="45"/>
                    <a:pt x="0" y="62"/>
                  </a:cubicBezTo>
                  <a:cubicBezTo>
                    <a:pt x="0" y="97"/>
                    <a:pt x="28" y="125"/>
                    <a:pt x="63" y="125"/>
                  </a:cubicBezTo>
                  <a:cubicBezTo>
                    <a:pt x="97" y="125"/>
                    <a:pt x="125" y="97"/>
                    <a:pt x="125" y="62"/>
                  </a:cubicBezTo>
                  <a:cubicBezTo>
                    <a:pt x="125" y="28"/>
                    <a:pt x="97" y="0"/>
                    <a:pt x="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22" name="Freeform 97"/>
            <p:cNvSpPr>
              <a:spLocks/>
            </p:cNvSpPr>
            <p:nvPr/>
          </p:nvSpPr>
          <p:spPr bwMode="auto">
            <a:xfrm>
              <a:off x="5691188" y="2466975"/>
              <a:ext cx="206375" cy="207963"/>
            </a:xfrm>
            <a:custGeom>
              <a:avLst/>
              <a:gdLst>
                <a:gd name="T0" fmla="*/ 63 w 125"/>
                <a:gd name="T1" fmla="*/ 0 h 125"/>
                <a:gd name="T2" fmla="*/ 53 w 125"/>
                <a:gd name="T3" fmla="*/ 1 h 125"/>
                <a:gd name="T4" fmla="*/ 0 w 125"/>
                <a:gd name="T5" fmla="*/ 63 h 125"/>
                <a:gd name="T6" fmla="*/ 63 w 125"/>
                <a:gd name="T7" fmla="*/ 125 h 125"/>
                <a:gd name="T8" fmla="*/ 125 w 125"/>
                <a:gd name="T9" fmla="*/ 63 h 125"/>
                <a:gd name="T10" fmla="*/ 73 w 125"/>
                <a:gd name="T11" fmla="*/ 1 h 125"/>
                <a:gd name="T12" fmla="*/ 63 w 125"/>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25" h="125">
                  <a:moveTo>
                    <a:pt x="63" y="0"/>
                  </a:moveTo>
                  <a:cubicBezTo>
                    <a:pt x="59" y="0"/>
                    <a:pt x="56" y="1"/>
                    <a:pt x="53" y="1"/>
                  </a:cubicBezTo>
                  <a:cubicBezTo>
                    <a:pt x="23" y="6"/>
                    <a:pt x="0" y="32"/>
                    <a:pt x="0" y="63"/>
                  </a:cubicBezTo>
                  <a:cubicBezTo>
                    <a:pt x="0" y="97"/>
                    <a:pt x="28" y="125"/>
                    <a:pt x="63" y="125"/>
                  </a:cubicBezTo>
                  <a:cubicBezTo>
                    <a:pt x="97" y="125"/>
                    <a:pt x="125" y="97"/>
                    <a:pt x="125" y="63"/>
                  </a:cubicBezTo>
                  <a:cubicBezTo>
                    <a:pt x="125" y="32"/>
                    <a:pt x="103" y="6"/>
                    <a:pt x="73" y="1"/>
                  </a:cubicBezTo>
                  <a:cubicBezTo>
                    <a:pt x="70" y="1"/>
                    <a:pt x="66" y="0"/>
                    <a:pt x="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323" name="Freeform 98"/>
            <p:cNvSpPr>
              <a:spLocks/>
            </p:cNvSpPr>
            <p:nvPr/>
          </p:nvSpPr>
          <p:spPr bwMode="auto">
            <a:xfrm>
              <a:off x="6358667" y="661270"/>
              <a:ext cx="249239" cy="252412"/>
            </a:xfrm>
            <a:custGeom>
              <a:avLst/>
              <a:gdLst>
                <a:gd name="T0" fmla="*/ 75 w 151"/>
                <a:gd name="T1" fmla="*/ 0 h 151"/>
                <a:gd name="T2" fmla="*/ 53 w 151"/>
                <a:gd name="T3" fmla="*/ 4 h 151"/>
                <a:gd name="T4" fmla="*/ 0 w 151"/>
                <a:gd name="T5" fmla="*/ 76 h 151"/>
                <a:gd name="T6" fmla="*/ 75 w 151"/>
                <a:gd name="T7" fmla="*/ 151 h 151"/>
                <a:gd name="T8" fmla="*/ 151 w 151"/>
                <a:gd name="T9" fmla="*/ 76 h 151"/>
                <a:gd name="T10" fmla="*/ 89 w 151"/>
                <a:gd name="T11" fmla="*/ 2 h 151"/>
                <a:gd name="T12" fmla="*/ 75 w 151"/>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51" h="151">
                  <a:moveTo>
                    <a:pt x="75" y="0"/>
                  </a:moveTo>
                  <a:cubicBezTo>
                    <a:pt x="68" y="0"/>
                    <a:pt x="60" y="2"/>
                    <a:pt x="53" y="4"/>
                  </a:cubicBezTo>
                  <a:cubicBezTo>
                    <a:pt x="23" y="13"/>
                    <a:pt x="0" y="42"/>
                    <a:pt x="0" y="76"/>
                  </a:cubicBezTo>
                  <a:cubicBezTo>
                    <a:pt x="0" y="117"/>
                    <a:pt x="34" y="151"/>
                    <a:pt x="75" y="151"/>
                  </a:cubicBezTo>
                  <a:cubicBezTo>
                    <a:pt x="117" y="151"/>
                    <a:pt x="151" y="117"/>
                    <a:pt x="151" y="76"/>
                  </a:cubicBezTo>
                  <a:cubicBezTo>
                    <a:pt x="151" y="39"/>
                    <a:pt x="124" y="8"/>
                    <a:pt x="89" y="2"/>
                  </a:cubicBezTo>
                  <a:cubicBezTo>
                    <a:pt x="85" y="1"/>
                    <a:pt x="80" y="0"/>
                    <a:pt x="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087242788"/>
      </p:ext>
    </p:extLst>
  </p:cSld>
  <p:clrMapOvr>
    <a:masterClrMapping/>
  </p:clrMapOvr>
  <p:transition spd="slow" advClick="0" advTm="1000">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flipH="1">
            <a:off x="208876" y="4687146"/>
            <a:ext cx="4134209" cy="3900488"/>
            <a:chOff x="7450530" y="4687146"/>
            <a:chExt cx="4049941" cy="3900488"/>
          </a:xfrm>
          <a:solidFill>
            <a:srgbClr val="00B4EB"/>
          </a:solidFill>
        </p:grpSpPr>
        <p:sp>
          <p:nvSpPr>
            <p:cNvPr id="41" name="Freeform 284"/>
            <p:cNvSpPr>
              <a:spLocks/>
            </p:cNvSpPr>
            <p:nvPr/>
          </p:nvSpPr>
          <p:spPr bwMode="auto">
            <a:xfrm rot="18900000">
              <a:off x="9890126" y="5133767"/>
              <a:ext cx="1563688" cy="2544763"/>
            </a:xfrm>
            <a:custGeom>
              <a:avLst/>
              <a:gdLst>
                <a:gd name="T0" fmla="*/ 12 w 490"/>
                <a:gd name="T1" fmla="*/ 0 h 789"/>
                <a:gd name="T2" fmla="*/ 0 w 490"/>
                <a:gd name="T3" fmla="*/ 11 h 789"/>
                <a:gd name="T4" fmla="*/ 4 w 490"/>
                <a:gd name="T5" fmla="*/ 13 h 789"/>
                <a:gd name="T6" fmla="*/ 13 w 490"/>
                <a:gd name="T7" fmla="*/ 4 h 789"/>
                <a:gd name="T8" fmla="*/ 41 w 490"/>
                <a:gd name="T9" fmla="*/ 4 h 789"/>
                <a:gd name="T10" fmla="*/ 84 w 490"/>
                <a:gd name="T11" fmla="*/ 47 h 789"/>
                <a:gd name="T12" fmla="*/ 129 w 490"/>
                <a:gd name="T13" fmla="*/ 47 h 789"/>
                <a:gd name="T14" fmla="*/ 321 w 490"/>
                <a:gd name="T15" fmla="*/ 239 h 789"/>
                <a:gd name="T16" fmla="*/ 320 w 490"/>
                <a:gd name="T17" fmla="*/ 323 h 789"/>
                <a:gd name="T18" fmla="*/ 486 w 490"/>
                <a:gd name="T19" fmla="*/ 488 h 789"/>
                <a:gd name="T20" fmla="*/ 486 w 490"/>
                <a:gd name="T21" fmla="*/ 789 h 789"/>
                <a:gd name="T22" fmla="*/ 490 w 490"/>
                <a:gd name="T23" fmla="*/ 789 h 789"/>
                <a:gd name="T24" fmla="*/ 490 w 490"/>
                <a:gd name="T25" fmla="*/ 487 h 789"/>
                <a:gd name="T26" fmla="*/ 324 w 490"/>
                <a:gd name="T27" fmla="*/ 321 h 789"/>
                <a:gd name="T28" fmla="*/ 325 w 490"/>
                <a:gd name="T29" fmla="*/ 237 h 789"/>
                <a:gd name="T30" fmla="*/ 131 w 490"/>
                <a:gd name="T31" fmla="*/ 43 h 789"/>
                <a:gd name="T32" fmla="*/ 86 w 490"/>
                <a:gd name="T33" fmla="*/ 43 h 789"/>
                <a:gd name="T34" fmla="*/ 43 w 490"/>
                <a:gd name="T35" fmla="*/ 0 h 789"/>
                <a:gd name="T36" fmla="*/ 12 w 490"/>
                <a:gd name="T37" fmla="*/ 0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0" h="789">
                  <a:moveTo>
                    <a:pt x="12" y="0"/>
                  </a:moveTo>
                  <a:cubicBezTo>
                    <a:pt x="0" y="11"/>
                    <a:pt x="0" y="11"/>
                    <a:pt x="0" y="11"/>
                  </a:cubicBezTo>
                  <a:cubicBezTo>
                    <a:pt x="2" y="12"/>
                    <a:pt x="3" y="12"/>
                    <a:pt x="4" y="13"/>
                  </a:cubicBezTo>
                  <a:cubicBezTo>
                    <a:pt x="13" y="4"/>
                    <a:pt x="13" y="4"/>
                    <a:pt x="13" y="4"/>
                  </a:cubicBezTo>
                  <a:cubicBezTo>
                    <a:pt x="41" y="4"/>
                    <a:pt x="41" y="4"/>
                    <a:pt x="41" y="4"/>
                  </a:cubicBezTo>
                  <a:cubicBezTo>
                    <a:pt x="84" y="47"/>
                    <a:pt x="84" y="47"/>
                    <a:pt x="84" y="47"/>
                  </a:cubicBezTo>
                  <a:cubicBezTo>
                    <a:pt x="129" y="47"/>
                    <a:pt x="129" y="47"/>
                    <a:pt x="129" y="47"/>
                  </a:cubicBezTo>
                  <a:cubicBezTo>
                    <a:pt x="321" y="239"/>
                    <a:pt x="321" y="239"/>
                    <a:pt x="321" y="239"/>
                  </a:cubicBezTo>
                  <a:cubicBezTo>
                    <a:pt x="320" y="323"/>
                    <a:pt x="320" y="323"/>
                    <a:pt x="320" y="323"/>
                  </a:cubicBezTo>
                  <a:cubicBezTo>
                    <a:pt x="486" y="488"/>
                    <a:pt x="486" y="488"/>
                    <a:pt x="486" y="488"/>
                  </a:cubicBezTo>
                  <a:cubicBezTo>
                    <a:pt x="486" y="789"/>
                    <a:pt x="486" y="789"/>
                    <a:pt x="486" y="789"/>
                  </a:cubicBezTo>
                  <a:cubicBezTo>
                    <a:pt x="490" y="789"/>
                    <a:pt x="490" y="789"/>
                    <a:pt x="490" y="789"/>
                  </a:cubicBezTo>
                  <a:cubicBezTo>
                    <a:pt x="490" y="487"/>
                    <a:pt x="490" y="487"/>
                    <a:pt x="490" y="487"/>
                  </a:cubicBezTo>
                  <a:cubicBezTo>
                    <a:pt x="324" y="321"/>
                    <a:pt x="324" y="321"/>
                    <a:pt x="324" y="321"/>
                  </a:cubicBezTo>
                  <a:cubicBezTo>
                    <a:pt x="325" y="237"/>
                    <a:pt x="325" y="237"/>
                    <a:pt x="325" y="237"/>
                  </a:cubicBezTo>
                  <a:cubicBezTo>
                    <a:pt x="131" y="43"/>
                    <a:pt x="131" y="43"/>
                    <a:pt x="131" y="43"/>
                  </a:cubicBezTo>
                  <a:cubicBezTo>
                    <a:pt x="86" y="43"/>
                    <a:pt x="86" y="43"/>
                    <a:pt x="86" y="43"/>
                  </a:cubicBezTo>
                  <a:cubicBezTo>
                    <a:pt x="43" y="0"/>
                    <a:pt x="43" y="0"/>
                    <a:pt x="43" y="0"/>
                  </a:cubicBezTo>
                  <a:cubicBezTo>
                    <a:pt x="12" y="0"/>
                    <a:pt x="12" y="0"/>
                    <a:pt x="12" y="0"/>
                  </a:cubicBezTo>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85"/>
            <p:cNvSpPr>
              <a:spLocks/>
            </p:cNvSpPr>
            <p:nvPr/>
          </p:nvSpPr>
          <p:spPr bwMode="auto">
            <a:xfrm rot="18900000">
              <a:off x="10127746" y="5302447"/>
              <a:ext cx="1366838" cy="2351088"/>
            </a:xfrm>
            <a:custGeom>
              <a:avLst/>
              <a:gdLst>
                <a:gd name="T0" fmla="*/ 7 w 428"/>
                <a:gd name="T1" fmla="*/ 0 h 729"/>
                <a:gd name="T2" fmla="*/ 0 w 428"/>
                <a:gd name="T3" fmla="*/ 7 h 729"/>
                <a:gd name="T4" fmla="*/ 2 w 428"/>
                <a:gd name="T5" fmla="*/ 9 h 729"/>
                <a:gd name="T6" fmla="*/ 3 w 428"/>
                <a:gd name="T7" fmla="*/ 10 h 729"/>
                <a:gd name="T8" fmla="*/ 9 w 428"/>
                <a:gd name="T9" fmla="*/ 4 h 729"/>
                <a:gd name="T10" fmla="*/ 84 w 428"/>
                <a:gd name="T11" fmla="*/ 6 h 729"/>
                <a:gd name="T12" fmla="*/ 173 w 428"/>
                <a:gd name="T13" fmla="*/ 95 h 729"/>
                <a:gd name="T14" fmla="*/ 170 w 428"/>
                <a:gd name="T15" fmla="*/ 199 h 729"/>
                <a:gd name="T16" fmla="*/ 191 w 428"/>
                <a:gd name="T17" fmla="*/ 220 h 729"/>
                <a:gd name="T18" fmla="*/ 218 w 428"/>
                <a:gd name="T19" fmla="*/ 220 h 729"/>
                <a:gd name="T20" fmla="*/ 424 w 428"/>
                <a:gd name="T21" fmla="*/ 426 h 729"/>
                <a:gd name="T22" fmla="*/ 424 w 428"/>
                <a:gd name="T23" fmla="*/ 729 h 729"/>
                <a:gd name="T24" fmla="*/ 428 w 428"/>
                <a:gd name="T25" fmla="*/ 729 h 729"/>
                <a:gd name="T26" fmla="*/ 428 w 428"/>
                <a:gd name="T27" fmla="*/ 425 h 729"/>
                <a:gd name="T28" fmla="*/ 220 w 428"/>
                <a:gd name="T29" fmla="*/ 216 h 729"/>
                <a:gd name="T30" fmla="*/ 192 w 428"/>
                <a:gd name="T31" fmla="*/ 216 h 729"/>
                <a:gd name="T32" fmla="*/ 174 w 428"/>
                <a:gd name="T33" fmla="*/ 198 h 729"/>
                <a:gd name="T34" fmla="*/ 177 w 428"/>
                <a:gd name="T35" fmla="*/ 94 h 729"/>
                <a:gd name="T36" fmla="*/ 86 w 428"/>
                <a:gd name="T37" fmla="*/ 2 h 729"/>
                <a:gd name="T38" fmla="*/ 7 w 428"/>
                <a:gd name="T39" fmla="*/ 0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8" h="729">
                  <a:moveTo>
                    <a:pt x="7" y="0"/>
                  </a:moveTo>
                  <a:cubicBezTo>
                    <a:pt x="0" y="7"/>
                    <a:pt x="0" y="7"/>
                    <a:pt x="0" y="7"/>
                  </a:cubicBezTo>
                  <a:cubicBezTo>
                    <a:pt x="1" y="8"/>
                    <a:pt x="1" y="8"/>
                    <a:pt x="2" y="9"/>
                  </a:cubicBezTo>
                  <a:cubicBezTo>
                    <a:pt x="2" y="9"/>
                    <a:pt x="3" y="10"/>
                    <a:pt x="3" y="10"/>
                  </a:cubicBezTo>
                  <a:cubicBezTo>
                    <a:pt x="9" y="4"/>
                    <a:pt x="9" y="4"/>
                    <a:pt x="9" y="4"/>
                  </a:cubicBezTo>
                  <a:cubicBezTo>
                    <a:pt x="84" y="6"/>
                    <a:pt x="84" y="6"/>
                    <a:pt x="84" y="6"/>
                  </a:cubicBezTo>
                  <a:cubicBezTo>
                    <a:pt x="173" y="95"/>
                    <a:pt x="173" y="95"/>
                    <a:pt x="173" y="95"/>
                  </a:cubicBezTo>
                  <a:cubicBezTo>
                    <a:pt x="170" y="199"/>
                    <a:pt x="170" y="199"/>
                    <a:pt x="170" y="199"/>
                  </a:cubicBezTo>
                  <a:cubicBezTo>
                    <a:pt x="191" y="220"/>
                    <a:pt x="191" y="220"/>
                    <a:pt x="191" y="220"/>
                  </a:cubicBezTo>
                  <a:cubicBezTo>
                    <a:pt x="218" y="220"/>
                    <a:pt x="218" y="220"/>
                    <a:pt x="218" y="220"/>
                  </a:cubicBezTo>
                  <a:cubicBezTo>
                    <a:pt x="424" y="426"/>
                    <a:pt x="424" y="426"/>
                    <a:pt x="424" y="426"/>
                  </a:cubicBezTo>
                  <a:cubicBezTo>
                    <a:pt x="424" y="729"/>
                    <a:pt x="424" y="729"/>
                    <a:pt x="424" y="729"/>
                  </a:cubicBezTo>
                  <a:cubicBezTo>
                    <a:pt x="428" y="729"/>
                    <a:pt x="428" y="729"/>
                    <a:pt x="428" y="729"/>
                  </a:cubicBezTo>
                  <a:cubicBezTo>
                    <a:pt x="428" y="425"/>
                    <a:pt x="428" y="425"/>
                    <a:pt x="428" y="425"/>
                  </a:cubicBezTo>
                  <a:cubicBezTo>
                    <a:pt x="220" y="216"/>
                    <a:pt x="220" y="216"/>
                    <a:pt x="220" y="216"/>
                  </a:cubicBezTo>
                  <a:cubicBezTo>
                    <a:pt x="192" y="216"/>
                    <a:pt x="192" y="216"/>
                    <a:pt x="192" y="216"/>
                  </a:cubicBezTo>
                  <a:cubicBezTo>
                    <a:pt x="174" y="198"/>
                    <a:pt x="174" y="198"/>
                    <a:pt x="174" y="198"/>
                  </a:cubicBezTo>
                  <a:cubicBezTo>
                    <a:pt x="177" y="94"/>
                    <a:pt x="177" y="94"/>
                    <a:pt x="177" y="94"/>
                  </a:cubicBezTo>
                  <a:cubicBezTo>
                    <a:pt x="86" y="2"/>
                    <a:pt x="86" y="2"/>
                    <a:pt x="86" y="2"/>
                  </a:cubicBezTo>
                  <a:cubicBezTo>
                    <a:pt x="7" y="0"/>
                    <a:pt x="7" y="0"/>
                    <a:pt x="7" y="0"/>
                  </a:cubicBezTo>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286"/>
            <p:cNvSpPr>
              <a:spLocks/>
            </p:cNvSpPr>
            <p:nvPr/>
          </p:nvSpPr>
          <p:spPr bwMode="auto">
            <a:xfrm rot="18900000">
              <a:off x="10235233" y="5529791"/>
              <a:ext cx="1265238" cy="2009775"/>
            </a:xfrm>
            <a:custGeom>
              <a:avLst/>
              <a:gdLst>
                <a:gd name="T0" fmla="*/ 3 w 396"/>
                <a:gd name="T1" fmla="*/ 0 h 623"/>
                <a:gd name="T2" fmla="*/ 2 w 396"/>
                <a:gd name="T3" fmla="*/ 1 h 623"/>
                <a:gd name="T4" fmla="*/ 0 w 396"/>
                <a:gd name="T5" fmla="*/ 3 h 623"/>
                <a:gd name="T6" fmla="*/ 157 w 396"/>
                <a:gd name="T7" fmla="*/ 159 h 623"/>
                <a:gd name="T8" fmla="*/ 188 w 396"/>
                <a:gd name="T9" fmla="*/ 157 h 623"/>
                <a:gd name="T10" fmla="*/ 392 w 396"/>
                <a:gd name="T11" fmla="*/ 362 h 623"/>
                <a:gd name="T12" fmla="*/ 392 w 396"/>
                <a:gd name="T13" fmla="*/ 623 h 623"/>
                <a:gd name="T14" fmla="*/ 396 w 396"/>
                <a:gd name="T15" fmla="*/ 623 h 623"/>
                <a:gd name="T16" fmla="*/ 396 w 396"/>
                <a:gd name="T17" fmla="*/ 361 h 623"/>
                <a:gd name="T18" fmla="*/ 190 w 396"/>
                <a:gd name="T19" fmla="*/ 153 h 623"/>
                <a:gd name="T20" fmla="*/ 158 w 396"/>
                <a:gd name="T21" fmla="*/ 155 h 623"/>
                <a:gd name="T22" fmla="*/ 3 w 396"/>
                <a:gd name="T23" fmla="*/ 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623">
                  <a:moveTo>
                    <a:pt x="3" y="0"/>
                  </a:moveTo>
                  <a:cubicBezTo>
                    <a:pt x="2" y="0"/>
                    <a:pt x="2" y="1"/>
                    <a:pt x="2" y="1"/>
                  </a:cubicBezTo>
                  <a:cubicBezTo>
                    <a:pt x="1" y="2"/>
                    <a:pt x="0" y="2"/>
                    <a:pt x="0" y="3"/>
                  </a:cubicBezTo>
                  <a:cubicBezTo>
                    <a:pt x="157" y="159"/>
                    <a:pt x="157" y="159"/>
                    <a:pt x="157" y="159"/>
                  </a:cubicBezTo>
                  <a:cubicBezTo>
                    <a:pt x="188" y="157"/>
                    <a:pt x="188" y="157"/>
                    <a:pt x="188" y="157"/>
                  </a:cubicBezTo>
                  <a:cubicBezTo>
                    <a:pt x="392" y="362"/>
                    <a:pt x="392" y="362"/>
                    <a:pt x="392" y="362"/>
                  </a:cubicBezTo>
                  <a:cubicBezTo>
                    <a:pt x="392" y="623"/>
                    <a:pt x="392" y="623"/>
                    <a:pt x="392" y="623"/>
                  </a:cubicBezTo>
                  <a:cubicBezTo>
                    <a:pt x="396" y="623"/>
                    <a:pt x="396" y="623"/>
                    <a:pt x="396" y="623"/>
                  </a:cubicBezTo>
                  <a:cubicBezTo>
                    <a:pt x="396" y="361"/>
                    <a:pt x="396" y="361"/>
                    <a:pt x="396" y="361"/>
                  </a:cubicBezTo>
                  <a:cubicBezTo>
                    <a:pt x="190" y="153"/>
                    <a:pt x="190" y="153"/>
                    <a:pt x="190" y="153"/>
                  </a:cubicBezTo>
                  <a:cubicBezTo>
                    <a:pt x="158" y="155"/>
                    <a:pt x="158" y="155"/>
                    <a:pt x="158" y="155"/>
                  </a:cubicBezTo>
                  <a:cubicBezTo>
                    <a:pt x="3" y="0"/>
                    <a:pt x="3" y="0"/>
                    <a:pt x="3" y="0"/>
                  </a:cubicBezTo>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87"/>
            <p:cNvSpPr>
              <a:spLocks/>
            </p:cNvSpPr>
            <p:nvPr/>
          </p:nvSpPr>
          <p:spPr bwMode="auto">
            <a:xfrm rot="18900000">
              <a:off x="9832863" y="5347274"/>
              <a:ext cx="1655763" cy="2589213"/>
            </a:xfrm>
            <a:custGeom>
              <a:avLst/>
              <a:gdLst>
                <a:gd name="T0" fmla="*/ 0 w 519"/>
                <a:gd name="T1" fmla="*/ 0 h 803"/>
                <a:gd name="T2" fmla="*/ 0 w 519"/>
                <a:gd name="T3" fmla="*/ 34 h 803"/>
                <a:gd name="T4" fmla="*/ 263 w 519"/>
                <a:gd name="T5" fmla="*/ 296 h 803"/>
                <a:gd name="T6" fmla="*/ 328 w 519"/>
                <a:gd name="T7" fmla="*/ 295 h 803"/>
                <a:gd name="T8" fmla="*/ 515 w 519"/>
                <a:gd name="T9" fmla="*/ 483 h 803"/>
                <a:gd name="T10" fmla="*/ 515 w 519"/>
                <a:gd name="T11" fmla="*/ 803 h 803"/>
                <a:gd name="T12" fmla="*/ 519 w 519"/>
                <a:gd name="T13" fmla="*/ 803 h 803"/>
                <a:gd name="T14" fmla="*/ 519 w 519"/>
                <a:gd name="T15" fmla="*/ 481 h 803"/>
                <a:gd name="T16" fmla="*/ 330 w 519"/>
                <a:gd name="T17" fmla="*/ 291 h 803"/>
                <a:gd name="T18" fmla="*/ 264 w 519"/>
                <a:gd name="T19" fmla="*/ 292 h 803"/>
                <a:gd name="T20" fmla="*/ 4 w 519"/>
                <a:gd name="T21" fmla="*/ 33 h 803"/>
                <a:gd name="T22" fmla="*/ 4 w 519"/>
                <a:gd name="T23" fmla="*/ 0 h 803"/>
                <a:gd name="T24" fmla="*/ 3 w 519"/>
                <a:gd name="T25" fmla="*/ 0 h 803"/>
                <a:gd name="T26" fmla="*/ 3 w 519"/>
                <a:gd name="T27" fmla="*/ 0 h 803"/>
                <a:gd name="T28" fmla="*/ 0 w 519"/>
                <a:gd name="T29" fmla="*/ 0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9" h="803">
                  <a:moveTo>
                    <a:pt x="0" y="0"/>
                  </a:moveTo>
                  <a:cubicBezTo>
                    <a:pt x="0" y="34"/>
                    <a:pt x="0" y="34"/>
                    <a:pt x="0" y="34"/>
                  </a:cubicBezTo>
                  <a:cubicBezTo>
                    <a:pt x="263" y="296"/>
                    <a:pt x="263" y="296"/>
                    <a:pt x="263" y="296"/>
                  </a:cubicBezTo>
                  <a:cubicBezTo>
                    <a:pt x="328" y="295"/>
                    <a:pt x="328" y="295"/>
                    <a:pt x="328" y="295"/>
                  </a:cubicBezTo>
                  <a:cubicBezTo>
                    <a:pt x="515" y="483"/>
                    <a:pt x="515" y="483"/>
                    <a:pt x="515" y="483"/>
                  </a:cubicBezTo>
                  <a:cubicBezTo>
                    <a:pt x="515" y="803"/>
                    <a:pt x="515" y="803"/>
                    <a:pt x="515" y="803"/>
                  </a:cubicBezTo>
                  <a:cubicBezTo>
                    <a:pt x="519" y="803"/>
                    <a:pt x="519" y="803"/>
                    <a:pt x="519" y="803"/>
                  </a:cubicBezTo>
                  <a:cubicBezTo>
                    <a:pt x="519" y="481"/>
                    <a:pt x="519" y="481"/>
                    <a:pt x="519" y="481"/>
                  </a:cubicBezTo>
                  <a:cubicBezTo>
                    <a:pt x="330" y="291"/>
                    <a:pt x="330" y="291"/>
                    <a:pt x="330" y="291"/>
                  </a:cubicBezTo>
                  <a:cubicBezTo>
                    <a:pt x="264" y="292"/>
                    <a:pt x="264" y="292"/>
                    <a:pt x="264" y="292"/>
                  </a:cubicBezTo>
                  <a:cubicBezTo>
                    <a:pt x="4" y="33"/>
                    <a:pt x="4" y="33"/>
                    <a:pt x="4" y="33"/>
                  </a:cubicBezTo>
                  <a:cubicBezTo>
                    <a:pt x="4" y="0"/>
                    <a:pt x="4" y="0"/>
                    <a:pt x="4" y="0"/>
                  </a:cubicBezTo>
                  <a:cubicBezTo>
                    <a:pt x="4" y="0"/>
                    <a:pt x="3" y="0"/>
                    <a:pt x="3" y="0"/>
                  </a:cubicBezTo>
                  <a:cubicBezTo>
                    <a:pt x="3" y="0"/>
                    <a:pt x="3" y="0"/>
                    <a:pt x="3" y="0"/>
                  </a:cubicBezTo>
                  <a:cubicBezTo>
                    <a:pt x="2" y="0"/>
                    <a:pt x="1" y="0"/>
                    <a:pt x="0" y="0"/>
                  </a:cubicBezTo>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288"/>
            <p:cNvSpPr>
              <a:spLocks/>
            </p:cNvSpPr>
            <p:nvPr/>
          </p:nvSpPr>
          <p:spPr bwMode="auto">
            <a:xfrm rot="18900000">
              <a:off x="7450530" y="4687146"/>
              <a:ext cx="3551238" cy="3900488"/>
            </a:xfrm>
            <a:custGeom>
              <a:avLst/>
              <a:gdLst>
                <a:gd name="T0" fmla="*/ 6 w 2237"/>
                <a:gd name="T1" fmla="*/ 0 h 2457"/>
                <a:gd name="T2" fmla="*/ 0 w 2237"/>
                <a:gd name="T3" fmla="*/ 6 h 2457"/>
                <a:gd name="T4" fmla="*/ 860 w 2237"/>
                <a:gd name="T5" fmla="*/ 871 h 2457"/>
                <a:gd name="T6" fmla="*/ 1023 w 2237"/>
                <a:gd name="T7" fmla="*/ 873 h 2457"/>
                <a:gd name="T8" fmla="*/ 1122 w 2237"/>
                <a:gd name="T9" fmla="*/ 973 h 2457"/>
                <a:gd name="T10" fmla="*/ 1120 w 2237"/>
                <a:gd name="T11" fmla="*/ 1109 h 2457"/>
                <a:gd name="T12" fmla="*/ 1721 w 2237"/>
                <a:gd name="T13" fmla="*/ 1716 h 2457"/>
                <a:gd name="T14" fmla="*/ 1873 w 2237"/>
                <a:gd name="T15" fmla="*/ 1712 h 2457"/>
                <a:gd name="T16" fmla="*/ 2229 w 2237"/>
                <a:gd name="T17" fmla="*/ 2076 h 2457"/>
                <a:gd name="T18" fmla="*/ 2229 w 2237"/>
                <a:gd name="T19" fmla="*/ 2457 h 2457"/>
                <a:gd name="T20" fmla="*/ 2237 w 2237"/>
                <a:gd name="T21" fmla="*/ 2457 h 2457"/>
                <a:gd name="T22" fmla="*/ 2237 w 2237"/>
                <a:gd name="T23" fmla="*/ 2072 h 2457"/>
                <a:gd name="T24" fmla="*/ 1877 w 2237"/>
                <a:gd name="T25" fmla="*/ 1704 h 2457"/>
                <a:gd name="T26" fmla="*/ 1725 w 2237"/>
                <a:gd name="T27" fmla="*/ 1708 h 2457"/>
                <a:gd name="T28" fmla="*/ 1128 w 2237"/>
                <a:gd name="T29" fmla="*/ 1107 h 2457"/>
                <a:gd name="T30" fmla="*/ 1130 w 2237"/>
                <a:gd name="T31" fmla="*/ 971 h 2457"/>
                <a:gd name="T32" fmla="*/ 1025 w 2237"/>
                <a:gd name="T33" fmla="*/ 865 h 2457"/>
                <a:gd name="T34" fmla="*/ 862 w 2237"/>
                <a:gd name="T35" fmla="*/ 863 h 2457"/>
                <a:gd name="T36" fmla="*/ 6 w 2237"/>
                <a:gd name="T37" fmla="*/ 0 h 2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37" h="2457">
                  <a:moveTo>
                    <a:pt x="6" y="0"/>
                  </a:moveTo>
                  <a:lnTo>
                    <a:pt x="0" y="6"/>
                  </a:lnTo>
                  <a:lnTo>
                    <a:pt x="860" y="871"/>
                  </a:lnTo>
                  <a:lnTo>
                    <a:pt x="1023" y="873"/>
                  </a:lnTo>
                  <a:lnTo>
                    <a:pt x="1122" y="973"/>
                  </a:lnTo>
                  <a:lnTo>
                    <a:pt x="1120" y="1109"/>
                  </a:lnTo>
                  <a:lnTo>
                    <a:pt x="1721" y="1716"/>
                  </a:lnTo>
                  <a:lnTo>
                    <a:pt x="1873" y="1712"/>
                  </a:lnTo>
                  <a:lnTo>
                    <a:pt x="2229" y="2076"/>
                  </a:lnTo>
                  <a:lnTo>
                    <a:pt x="2229" y="2457"/>
                  </a:lnTo>
                  <a:lnTo>
                    <a:pt x="2237" y="2457"/>
                  </a:lnTo>
                  <a:lnTo>
                    <a:pt x="2237" y="2072"/>
                  </a:lnTo>
                  <a:lnTo>
                    <a:pt x="1877" y="1704"/>
                  </a:lnTo>
                  <a:lnTo>
                    <a:pt x="1725" y="1708"/>
                  </a:lnTo>
                  <a:lnTo>
                    <a:pt x="1128" y="1107"/>
                  </a:lnTo>
                  <a:lnTo>
                    <a:pt x="1130" y="971"/>
                  </a:lnTo>
                  <a:lnTo>
                    <a:pt x="1025" y="865"/>
                  </a:lnTo>
                  <a:lnTo>
                    <a:pt x="862" y="863"/>
                  </a:lnTo>
                  <a:lnTo>
                    <a:pt x="6" y="0"/>
                  </a:lnTo>
                  <a:close/>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289"/>
            <p:cNvSpPr>
              <a:spLocks/>
            </p:cNvSpPr>
            <p:nvPr/>
          </p:nvSpPr>
          <p:spPr bwMode="auto">
            <a:xfrm rot="18900000">
              <a:off x="7450530" y="4687146"/>
              <a:ext cx="3551238" cy="3900488"/>
            </a:xfrm>
            <a:custGeom>
              <a:avLst/>
              <a:gdLst>
                <a:gd name="T0" fmla="*/ 6 w 2237"/>
                <a:gd name="T1" fmla="*/ 0 h 2457"/>
                <a:gd name="T2" fmla="*/ 0 w 2237"/>
                <a:gd name="T3" fmla="*/ 6 h 2457"/>
                <a:gd name="T4" fmla="*/ 860 w 2237"/>
                <a:gd name="T5" fmla="*/ 871 h 2457"/>
                <a:gd name="T6" fmla="*/ 1023 w 2237"/>
                <a:gd name="T7" fmla="*/ 873 h 2457"/>
                <a:gd name="T8" fmla="*/ 1122 w 2237"/>
                <a:gd name="T9" fmla="*/ 973 h 2457"/>
                <a:gd name="T10" fmla="*/ 1120 w 2237"/>
                <a:gd name="T11" fmla="*/ 1109 h 2457"/>
                <a:gd name="T12" fmla="*/ 1721 w 2237"/>
                <a:gd name="T13" fmla="*/ 1716 h 2457"/>
                <a:gd name="T14" fmla="*/ 1873 w 2237"/>
                <a:gd name="T15" fmla="*/ 1712 h 2457"/>
                <a:gd name="T16" fmla="*/ 2229 w 2237"/>
                <a:gd name="T17" fmla="*/ 2076 h 2457"/>
                <a:gd name="T18" fmla="*/ 2229 w 2237"/>
                <a:gd name="T19" fmla="*/ 2457 h 2457"/>
                <a:gd name="T20" fmla="*/ 2237 w 2237"/>
                <a:gd name="T21" fmla="*/ 2457 h 2457"/>
                <a:gd name="T22" fmla="*/ 2237 w 2237"/>
                <a:gd name="T23" fmla="*/ 2072 h 2457"/>
                <a:gd name="T24" fmla="*/ 1877 w 2237"/>
                <a:gd name="T25" fmla="*/ 1704 h 2457"/>
                <a:gd name="T26" fmla="*/ 1725 w 2237"/>
                <a:gd name="T27" fmla="*/ 1708 h 2457"/>
                <a:gd name="T28" fmla="*/ 1128 w 2237"/>
                <a:gd name="T29" fmla="*/ 1107 h 2457"/>
                <a:gd name="T30" fmla="*/ 1130 w 2237"/>
                <a:gd name="T31" fmla="*/ 971 h 2457"/>
                <a:gd name="T32" fmla="*/ 1025 w 2237"/>
                <a:gd name="T33" fmla="*/ 865 h 2457"/>
                <a:gd name="T34" fmla="*/ 862 w 2237"/>
                <a:gd name="T35" fmla="*/ 863 h 2457"/>
                <a:gd name="T36" fmla="*/ 6 w 2237"/>
                <a:gd name="T37" fmla="*/ 0 h 2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37" h="2457">
                  <a:moveTo>
                    <a:pt x="6" y="0"/>
                  </a:moveTo>
                  <a:lnTo>
                    <a:pt x="0" y="6"/>
                  </a:lnTo>
                  <a:lnTo>
                    <a:pt x="860" y="871"/>
                  </a:lnTo>
                  <a:lnTo>
                    <a:pt x="1023" y="873"/>
                  </a:lnTo>
                  <a:lnTo>
                    <a:pt x="1122" y="973"/>
                  </a:lnTo>
                  <a:lnTo>
                    <a:pt x="1120" y="1109"/>
                  </a:lnTo>
                  <a:lnTo>
                    <a:pt x="1721" y="1716"/>
                  </a:lnTo>
                  <a:lnTo>
                    <a:pt x="1873" y="1712"/>
                  </a:lnTo>
                  <a:lnTo>
                    <a:pt x="2229" y="2076"/>
                  </a:lnTo>
                  <a:lnTo>
                    <a:pt x="2229" y="2457"/>
                  </a:lnTo>
                  <a:lnTo>
                    <a:pt x="2237" y="2457"/>
                  </a:lnTo>
                  <a:lnTo>
                    <a:pt x="2237" y="2072"/>
                  </a:lnTo>
                  <a:lnTo>
                    <a:pt x="1877" y="1704"/>
                  </a:lnTo>
                  <a:lnTo>
                    <a:pt x="1725" y="1708"/>
                  </a:lnTo>
                  <a:lnTo>
                    <a:pt x="1128" y="1107"/>
                  </a:lnTo>
                  <a:lnTo>
                    <a:pt x="1130" y="971"/>
                  </a:lnTo>
                  <a:lnTo>
                    <a:pt x="1025" y="865"/>
                  </a:lnTo>
                  <a:lnTo>
                    <a:pt x="862" y="863"/>
                  </a:lnTo>
                  <a:lnTo>
                    <a:pt x="6" y="0"/>
                  </a:lnTo>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290"/>
            <p:cNvSpPr>
              <a:spLocks/>
            </p:cNvSpPr>
            <p:nvPr/>
          </p:nvSpPr>
          <p:spPr bwMode="auto">
            <a:xfrm rot="18900000">
              <a:off x="7971895" y="4956871"/>
              <a:ext cx="3114675" cy="3457575"/>
            </a:xfrm>
            <a:custGeom>
              <a:avLst/>
              <a:gdLst>
                <a:gd name="T0" fmla="*/ 6 w 1962"/>
                <a:gd name="T1" fmla="*/ 0 h 2178"/>
                <a:gd name="T2" fmla="*/ 0 w 1962"/>
                <a:gd name="T3" fmla="*/ 6 h 2178"/>
                <a:gd name="T4" fmla="*/ 587 w 1962"/>
                <a:gd name="T5" fmla="*/ 597 h 2178"/>
                <a:gd name="T6" fmla="*/ 750 w 1962"/>
                <a:gd name="T7" fmla="*/ 601 h 2178"/>
                <a:gd name="T8" fmla="*/ 848 w 1962"/>
                <a:gd name="T9" fmla="*/ 701 h 2178"/>
                <a:gd name="T10" fmla="*/ 840 w 1962"/>
                <a:gd name="T11" fmla="*/ 841 h 2178"/>
                <a:gd name="T12" fmla="*/ 1441 w 1962"/>
                <a:gd name="T13" fmla="*/ 1448 h 2178"/>
                <a:gd name="T14" fmla="*/ 1596 w 1962"/>
                <a:gd name="T15" fmla="*/ 1446 h 2178"/>
                <a:gd name="T16" fmla="*/ 1954 w 1962"/>
                <a:gd name="T17" fmla="*/ 1808 h 2178"/>
                <a:gd name="T18" fmla="*/ 1954 w 1962"/>
                <a:gd name="T19" fmla="*/ 2178 h 2178"/>
                <a:gd name="T20" fmla="*/ 1962 w 1962"/>
                <a:gd name="T21" fmla="*/ 2178 h 2178"/>
                <a:gd name="T22" fmla="*/ 1962 w 1962"/>
                <a:gd name="T23" fmla="*/ 1804 h 2178"/>
                <a:gd name="T24" fmla="*/ 1600 w 1962"/>
                <a:gd name="T25" fmla="*/ 1438 h 2178"/>
                <a:gd name="T26" fmla="*/ 1443 w 1962"/>
                <a:gd name="T27" fmla="*/ 1440 h 2178"/>
                <a:gd name="T28" fmla="*/ 848 w 1962"/>
                <a:gd name="T29" fmla="*/ 839 h 2178"/>
                <a:gd name="T30" fmla="*/ 857 w 1962"/>
                <a:gd name="T31" fmla="*/ 697 h 2178"/>
                <a:gd name="T32" fmla="*/ 752 w 1962"/>
                <a:gd name="T33" fmla="*/ 593 h 2178"/>
                <a:gd name="T34" fmla="*/ 591 w 1962"/>
                <a:gd name="T35" fmla="*/ 589 h 2178"/>
                <a:gd name="T36" fmla="*/ 6 w 1962"/>
                <a:gd name="T37" fmla="*/ 0 h 2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2" h="2178">
                  <a:moveTo>
                    <a:pt x="6" y="0"/>
                  </a:moveTo>
                  <a:lnTo>
                    <a:pt x="0" y="6"/>
                  </a:lnTo>
                  <a:lnTo>
                    <a:pt x="587" y="597"/>
                  </a:lnTo>
                  <a:lnTo>
                    <a:pt x="750" y="601"/>
                  </a:lnTo>
                  <a:lnTo>
                    <a:pt x="848" y="701"/>
                  </a:lnTo>
                  <a:lnTo>
                    <a:pt x="840" y="841"/>
                  </a:lnTo>
                  <a:lnTo>
                    <a:pt x="1441" y="1448"/>
                  </a:lnTo>
                  <a:lnTo>
                    <a:pt x="1596" y="1446"/>
                  </a:lnTo>
                  <a:lnTo>
                    <a:pt x="1954" y="1808"/>
                  </a:lnTo>
                  <a:lnTo>
                    <a:pt x="1954" y="2178"/>
                  </a:lnTo>
                  <a:lnTo>
                    <a:pt x="1962" y="2178"/>
                  </a:lnTo>
                  <a:lnTo>
                    <a:pt x="1962" y="1804"/>
                  </a:lnTo>
                  <a:lnTo>
                    <a:pt x="1600" y="1438"/>
                  </a:lnTo>
                  <a:lnTo>
                    <a:pt x="1443" y="1440"/>
                  </a:lnTo>
                  <a:lnTo>
                    <a:pt x="848" y="839"/>
                  </a:lnTo>
                  <a:lnTo>
                    <a:pt x="857" y="697"/>
                  </a:lnTo>
                  <a:lnTo>
                    <a:pt x="752" y="593"/>
                  </a:lnTo>
                  <a:lnTo>
                    <a:pt x="591" y="589"/>
                  </a:lnTo>
                  <a:lnTo>
                    <a:pt x="6" y="0"/>
                  </a:lnTo>
                  <a:close/>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291"/>
            <p:cNvSpPr>
              <a:spLocks/>
            </p:cNvSpPr>
            <p:nvPr/>
          </p:nvSpPr>
          <p:spPr bwMode="auto">
            <a:xfrm rot="18900000">
              <a:off x="7971895" y="4956871"/>
              <a:ext cx="3114675" cy="3457575"/>
            </a:xfrm>
            <a:custGeom>
              <a:avLst/>
              <a:gdLst>
                <a:gd name="T0" fmla="*/ 6 w 1962"/>
                <a:gd name="T1" fmla="*/ 0 h 2178"/>
                <a:gd name="T2" fmla="*/ 0 w 1962"/>
                <a:gd name="T3" fmla="*/ 6 h 2178"/>
                <a:gd name="T4" fmla="*/ 587 w 1962"/>
                <a:gd name="T5" fmla="*/ 597 h 2178"/>
                <a:gd name="T6" fmla="*/ 750 w 1962"/>
                <a:gd name="T7" fmla="*/ 601 h 2178"/>
                <a:gd name="T8" fmla="*/ 848 w 1962"/>
                <a:gd name="T9" fmla="*/ 701 h 2178"/>
                <a:gd name="T10" fmla="*/ 840 w 1962"/>
                <a:gd name="T11" fmla="*/ 841 h 2178"/>
                <a:gd name="T12" fmla="*/ 1441 w 1962"/>
                <a:gd name="T13" fmla="*/ 1448 h 2178"/>
                <a:gd name="T14" fmla="*/ 1596 w 1962"/>
                <a:gd name="T15" fmla="*/ 1446 h 2178"/>
                <a:gd name="T16" fmla="*/ 1954 w 1962"/>
                <a:gd name="T17" fmla="*/ 1808 h 2178"/>
                <a:gd name="T18" fmla="*/ 1954 w 1962"/>
                <a:gd name="T19" fmla="*/ 2178 h 2178"/>
                <a:gd name="T20" fmla="*/ 1962 w 1962"/>
                <a:gd name="T21" fmla="*/ 2178 h 2178"/>
                <a:gd name="T22" fmla="*/ 1962 w 1962"/>
                <a:gd name="T23" fmla="*/ 1804 h 2178"/>
                <a:gd name="T24" fmla="*/ 1600 w 1962"/>
                <a:gd name="T25" fmla="*/ 1438 h 2178"/>
                <a:gd name="T26" fmla="*/ 1443 w 1962"/>
                <a:gd name="T27" fmla="*/ 1440 h 2178"/>
                <a:gd name="T28" fmla="*/ 848 w 1962"/>
                <a:gd name="T29" fmla="*/ 839 h 2178"/>
                <a:gd name="T30" fmla="*/ 857 w 1962"/>
                <a:gd name="T31" fmla="*/ 697 h 2178"/>
                <a:gd name="T32" fmla="*/ 752 w 1962"/>
                <a:gd name="T33" fmla="*/ 593 h 2178"/>
                <a:gd name="T34" fmla="*/ 591 w 1962"/>
                <a:gd name="T35" fmla="*/ 589 h 2178"/>
                <a:gd name="T36" fmla="*/ 6 w 1962"/>
                <a:gd name="T37" fmla="*/ 0 h 2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2" h="2178">
                  <a:moveTo>
                    <a:pt x="6" y="0"/>
                  </a:moveTo>
                  <a:lnTo>
                    <a:pt x="0" y="6"/>
                  </a:lnTo>
                  <a:lnTo>
                    <a:pt x="587" y="597"/>
                  </a:lnTo>
                  <a:lnTo>
                    <a:pt x="750" y="601"/>
                  </a:lnTo>
                  <a:lnTo>
                    <a:pt x="848" y="701"/>
                  </a:lnTo>
                  <a:lnTo>
                    <a:pt x="840" y="841"/>
                  </a:lnTo>
                  <a:lnTo>
                    <a:pt x="1441" y="1448"/>
                  </a:lnTo>
                  <a:lnTo>
                    <a:pt x="1596" y="1446"/>
                  </a:lnTo>
                  <a:lnTo>
                    <a:pt x="1954" y="1808"/>
                  </a:lnTo>
                  <a:lnTo>
                    <a:pt x="1954" y="2178"/>
                  </a:lnTo>
                  <a:lnTo>
                    <a:pt x="1962" y="2178"/>
                  </a:lnTo>
                  <a:lnTo>
                    <a:pt x="1962" y="1804"/>
                  </a:lnTo>
                  <a:lnTo>
                    <a:pt x="1600" y="1438"/>
                  </a:lnTo>
                  <a:lnTo>
                    <a:pt x="1443" y="1440"/>
                  </a:lnTo>
                  <a:lnTo>
                    <a:pt x="848" y="839"/>
                  </a:lnTo>
                  <a:lnTo>
                    <a:pt x="857" y="697"/>
                  </a:lnTo>
                  <a:lnTo>
                    <a:pt x="752" y="593"/>
                  </a:lnTo>
                  <a:lnTo>
                    <a:pt x="591" y="589"/>
                  </a:lnTo>
                  <a:lnTo>
                    <a:pt x="6" y="0"/>
                  </a:lnTo>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92"/>
            <p:cNvSpPr>
              <a:spLocks/>
            </p:cNvSpPr>
            <p:nvPr/>
          </p:nvSpPr>
          <p:spPr bwMode="auto">
            <a:xfrm rot="18900000">
              <a:off x="9410422" y="5539344"/>
              <a:ext cx="1930400" cy="2454275"/>
            </a:xfrm>
            <a:custGeom>
              <a:avLst/>
              <a:gdLst>
                <a:gd name="T0" fmla="*/ 4 w 605"/>
                <a:gd name="T1" fmla="*/ 0 h 761"/>
                <a:gd name="T2" fmla="*/ 1 w 605"/>
                <a:gd name="T3" fmla="*/ 0 h 761"/>
                <a:gd name="T4" fmla="*/ 0 w 605"/>
                <a:gd name="T5" fmla="*/ 0 h 761"/>
                <a:gd name="T6" fmla="*/ 1 w 605"/>
                <a:gd name="T7" fmla="*/ 16 h 761"/>
                <a:gd name="T8" fmla="*/ 350 w 605"/>
                <a:gd name="T9" fmla="*/ 365 h 761"/>
                <a:gd name="T10" fmla="*/ 424 w 605"/>
                <a:gd name="T11" fmla="*/ 367 h 761"/>
                <a:gd name="T12" fmla="*/ 601 w 605"/>
                <a:gd name="T13" fmla="*/ 545 h 761"/>
                <a:gd name="T14" fmla="*/ 601 w 605"/>
                <a:gd name="T15" fmla="*/ 761 h 761"/>
                <a:gd name="T16" fmla="*/ 605 w 605"/>
                <a:gd name="T17" fmla="*/ 761 h 761"/>
                <a:gd name="T18" fmla="*/ 605 w 605"/>
                <a:gd name="T19" fmla="*/ 543 h 761"/>
                <a:gd name="T20" fmla="*/ 426 w 605"/>
                <a:gd name="T21" fmla="*/ 363 h 761"/>
                <a:gd name="T22" fmla="*/ 352 w 605"/>
                <a:gd name="T23" fmla="*/ 361 h 761"/>
                <a:gd name="T24" fmla="*/ 5 w 605"/>
                <a:gd name="T25" fmla="*/ 15 h 761"/>
                <a:gd name="T26" fmla="*/ 4 w 605"/>
                <a:gd name="T27" fmla="*/ 0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5" h="761">
                  <a:moveTo>
                    <a:pt x="4" y="0"/>
                  </a:moveTo>
                  <a:cubicBezTo>
                    <a:pt x="3" y="0"/>
                    <a:pt x="2" y="0"/>
                    <a:pt x="1" y="0"/>
                  </a:cubicBezTo>
                  <a:cubicBezTo>
                    <a:pt x="1" y="0"/>
                    <a:pt x="0" y="0"/>
                    <a:pt x="0" y="0"/>
                  </a:cubicBezTo>
                  <a:cubicBezTo>
                    <a:pt x="1" y="16"/>
                    <a:pt x="1" y="16"/>
                    <a:pt x="1" y="16"/>
                  </a:cubicBezTo>
                  <a:cubicBezTo>
                    <a:pt x="350" y="365"/>
                    <a:pt x="350" y="365"/>
                    <a:pt x="350" y="365"/>
                  </a:cubicBezTo>
                  <a:cubicBezTo>
                    <a:pt x="424" y="367"/>
                    <a:pt x="424" y="367"/>
                    <a:pt x="424" y="367"/>
                  </a:cubicBezTo>
                  <a:cubicBezTo>
                    <a:pt x="601" y="545"/>
                    <a:pt x="601" y="545"/>
                    <a:pt x="601" y="545"/>
                  </a:cubicBezTo>
                  <a:cubicBezTo>
                    <a:pt x="601" y="761"/>
                    <a:pt x="601" y="761"/>
                    <a:pt x="601" y="761"/>
                  </a:cubicBezTo>
                  <a:cubicBezTo>
                    <a:pt x="605" y="761"/>
                    <a:pt x="605" y="761"/>
                    <a:pt x="605" y="761"/>
                  </a:cubicBezTo>
                  <a:cubicBezTo>
                    <a:pt x="605" y="543"/>
                    <a:pt x="605" y="543"/>
                    <a:pt x="605" y="543"/>
                  </a:cubicBezTo>
                  <a:cubicBezTo>
                    <a:pt x="426" y="363"/>
                    <a:pt x="426" y="363"/>
                    <a:pt x="426" y="363"/>
                  </a:cubicBezTo>
                  <a:cubicBezTo>
                    <a:pt x="352" y="361"/>
                    <a:pt x="352" y="361"/>
                    <a:pt x="352" y="361"/>
                  </a:cubicBezTo>
                  <a:cubicBezTo>
                    <a:pt x="5" y="15"/>
                    <a:pt x="5" y="15"/>
                    <a:pt x="5" y="15"/>
                  </a:cubicBezTo>
                  <a:cubicBezTo>
                    <a:pt x="4" y="0"/>
                    <a:pt x="4" y="0"/>
                    <a:pt x="4" y="0"/>
                  </a:cubicBezTo>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293"/>
            <p:cNvSpPr>
              <a:spLocks/>
            </p:cNvSpPr>
            <p:nvPr/>
          </p:nvSpPr>
          <p:spPr bwMode="auto">
            <a:xfrm rot="18900000">
              <a:off x="9068805" y="6204232"/>
              <a:ext cx="104775" cy="106363"/>
            </a:xfrm>
            <a:custGeom>
              <a:avLst/>
              <a:gdLst>
                <a:gd name="T0" fmla="*/ 16 w 33"/>
                <a:gd name="T1" fmla="*/ 0 h 33"/>
                <a:gd name="T2" fmla="*/ 5 w 33"/>
                <a:gd name="T3" fmla="*/ 5 h 33"/>
                <a:gd name="T4" fmla="*/ 0 w 33"/>
                <a:gd name="T5" fmla="*/ 17 h 33"/>
                <a:gd name="T6" fmla="*/ 5 w 33"/>
                <a:gd name="T7" fmla="*/ 29 h 33"/>
                <a:gd name="T8" fmla="*/ 16 w 33"/>
                <a:gd name="T9" fmla="*/ 33 h 33"/>
                <a:gd name="T10" fmla="*/ 28 w 33"/>
                <a:gd name="T11" fmla="*/ 29 h 33"/>
                <a:gd name="T12" fmla="*/ 33 w 33"/>
                <a:gd name="T13" fmla="*/ 17 h 33"/>
                <a:gd name="T14" fmla="*/ 28 w 33"/>
                <a:gd name="T15" fmla="*/ 5 h 33"/>
                <a:gd name="T16" fmla="*/ 30 w 33"/>
                <a:gd name="T17" fmla="*/ 4 h 33"/>
                <a:gd name="T18" fmla="*/ 30 w 33"/>
                <a:gd name="T19" fmla="*/ 4 h 33"/>
                <a:gd name="T20" fmla="*/ 28 w 33"/>
                <a:gd name="T21" fmla="*/ 5 h 33"/>
                <a:gd name="T22" fmla="*/ 16 w 33"/>
                <a:gd name="T2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3">
                  <a:moveTo>
                    <a:pt x="16" y="0"/>
                  </a:moveTo>
                  <a:cubicBezTo>
                    <a:pt x="12" y="0"/>
                    <a:pt x="8" y="2"/>
                    <a:pt x="5" y="5"/>
                  </a:cubicBezTo>
                  <a:cubicBezTo>
                    <a:pt x="1" y="8"/>
                    <a:pt x="0" y="13"/>
                    <a:pt x="0" y="17"/>
                  </a:cubicBezTo>
                  <a:cubicBezTo>
                    <a:pt x="0" y="21"/>
                    <a:pt x="1" y="25"/>
                    <a:pt x="5" y="29"/>
                  </a:cubicBezTo>
                  <a:cubicBezTo>
                    <a:pt x="8" y="32"/>
                    <a:pt x="12" y="33"/>
                    <a:pt x="16" y="33"/>
                  </a:cubicBezTo>
                  <a:cubicBezTo>
                    <a:pt x="21" y="33"/>
                    <a:pt x="25" y="32"/>
                    <a:pt x="28" y="29"/>
                  </a:cubicBezTo>
                  <a:cubicBezTo>
                    <a:pt x="31" y="25"/>
                    <a:pt x="33" y="21"/>
                    <a:pt x="33" y="17"/>
                  </a:cubicBezTo>
                  <a:cubicBezTo>
                    <a:pt x="33" y="13"/>
                    <a:pt x="31" y="8"/>
                    <a:pt x="28" y="5"/>
                  </a:cubicBezTo>
                  <a:cubicBezTo>
                    <a:pt x="30" y="4"/>
                    <a:pt x="30" y="4"/>
                    <a:pt x="30" y="4"/>
                  </a:cubicBezTo>
                  <a:cubicBezTo>
                    <a:pt x="30" y="4"/>
                    <a:pt x="30" y="4"/>
                    <a:pt x="30" y="4"/>
                  </a:cubicBezTo>
                  <a:cubicBezTo>
                    <a:pt x="28" y="5"/>
                    <a:pt x="28" y="5"/>
                    <a:pt x="28" y="5"/>
                  </a:cubicBezTo>
                  <a:cubicBezTo>
                    <a:pt x="25" y="2"/>
                    <a:pt x="21" y="0"/>
                    <a:pt x="16" y="0"/>
                  </a:cubicBezTo>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294"/>
            <p:cNvSpPr>
              <a:spLocks noEditPoints="1"/>
            </p:cNvSpPr>
            <p:nvPr/>
          </p:nvSpPr>
          <p:spPr bwMode="auto">
            <a:xfrm rot="18900000">
              <a:off x="9056105" y="6191532"/>
              <a:ext cx="130175" cy="131763"/>
            </a:xfrm>
            <a:custGeom>
              <a:avLst/>
              <a:gdLst>
                <a:gd name="T0" fmla="*/ 20 w 41"/>
                <a:gd name="T1" fmla="*/ 37 h 41"/>
                <a:gd name="T2" fmla="*/ 9 w 41"/>
                <a:gd name="T3" fmla="*/ 33 h 41"/>
                <a:gd name="T4" fmla="*/ 4 w 41"/>
                <a:gd name="T5" fmla="*/ 21 h 41"/>
                <a:gd name="T6" fmla="*/ 9 w 41"/>
                <a:gd name="T7" fmla="*/ 9 h 41"/>
                <a:gd name="T8" fmla="*/ 20 w 41"/>
                <a:gd name="T9" fmla="*/ 4 h 41"/>
                <a:gd name="T10" fmla="*/ 32 w 41"/>
                <a:gd name="T11" fmla="*/ 9 h 41"/>
                <a:gd name="T12" fmla="*/ 34 w 41"/>
                <a:gd name="T13" fmla="*/ 8 h 41"/>
                <a:gd name="T14" fmla="*/ 35 w 41"/>
                <a:gd name="T15" fmla="*/ 6 h 41"/>
                <a:gd name="T16" fmla="*/ 34 w 41"/>
                <a:gd name="T17" fmla="*/ 8 h 41"/>
                <a:gd name="T18" fmla="*/ 32 w 41"/>
                <a:gd name="T19" fmla="*/ 9 h 41"/>
                <a:gd name="T20" fmla="*/ 37 w 41"/>
                <a:gd name="T21" fmla="*/ 21 h 41"/>
                <a:gd name="T22" fmla="*/ 32 w 41"/>
                <a:gd name="T23" fmla="*/ 33 h 41"/>
                <a:gd name="T24" fmla="*/ 20 w 41"/>
                <a:gd name="T25" fmla="*/ 37 h 41"/>
                <a:gd name="T26" fmla="*/ 20 w 41"/>
                <a:gd name="T27" fmla="*/ 0 h 41"/>
                <a:gd name="T28" fmla="*/ 20 w 41"/>
                <a:gd name="T29" fmla="*/ 0 h 41"/>
                <a:gd name="T30" fmla="*/ 6 w 41"/>
                <a:gd name="T31" fmla="*/ 6 h 41"/>
                <a:gd name="T32" fmla="*/ 0 w 41"/>
                <a:gd name="T33" fmla="*/ 21 h 41"/>
                <a:gd name="T34" fmla="*/ 6 w 41"/>
                <a:gd name="T35" fmla="*/ 35 h 41"/>
                <a:gd name="T36" fmla="*/ 17 w 41"/>
                <a:gd name="T37" fmla="*/ 41 h 41"/>
                <a:gd name="T38" fmla="*/ 20 w 41"/>
                <a:gd name="T39" fmla="*/ 41 h 41"/>
                <a:gd name="T40" fmla="*/ 20 w 41"/>
                <a:gd name="T41" fmla="*/ 41 h 41"/>
                <a:gd name="T42" fmla="*/ 21 w 41"/>
                <a:gd name="T43" fmla="*/ 41 h 41"/>
                <a:gd name="T44" fmla="*/ 35 w 41"/>
                <a:gd name="T45" fmla="*/ 35 h 41"/>
                <a:gd name="T46" fmla="*/ 41 w 41"/>
                <a:gd name="T47" fmla="*/ 21 h 41"/>
                <a:gd name="T48" fmla="*/ 35 w 41"/>
                <a:gd name="T49" fmla="*/ 6 h 41"/>
                <a:gd name="T50" fmla="*/ 35 w 41"/>
                <a:gd name="T51" fmla="*/ 6 h 41"/>
                <a:gd name="T52" fmla="*/ 20 w 41"/>
                <a:gd name="T5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41">
                  <a:moveTo>
                    <a:pt x="20" y="37"/>
                  </a:moveTo>
                  <a:cubicBezTo>
                    <a:pt x="16" y="37"/>
                    <a:pt x="12" y="36"/>
                    <a:pt x="9" y="33"/>
                  </a:cubicBezTo>
                  <a:cubicBezTo>
                    <a:pt x="5" y="29"/>
                    <a:pt x="4" y="25"/>
                    <a:pt x="4" y="21"/>
                  </a:cubicBezTo>
                  <a:cubicBezTo>
                    <a:pt x="4" y="17"/>
                    <a:pt x="5" y="12"/>
                    <a:pt x="9" y="9"/>
                  </a:cubicBezTo>
                  <a:cubicBezTo>
                    <a:pt x="12" y="6"/>
                    <a:pt x="16" y="4"/>
                    <a:pt x="20" y="4"/>
                  </a:cubicBezTo>
                  <a:cubicBezTo>
                    <a:pt x="25" y="4"/>
                    <a:pt x="29" y="6"/>
                    <a:pt x="32" y="9"/>
                  </a:cubicBezTo>
                  <a:cubicBezTo>
                    <a:pt x="34" y="8"/>
                    <a:pt x="34" y="8"/>
                    <a:pt x="34" y="8"/>
                  </a:cubicBezTo>
                  <a:cubicBezTo>
                    <a:pt x="35" y="6"/>
                    <a:pt x="35" y="6"/>
                    <a:pt x="35" y="6"/>
                  </a:cubicBezTo>
                  <a:cubicBezTo>
                    <a:pt x="34" y="8"/>
                    <a:pt x="34" y="8"/>
                    <a:pt x="34" y="8"/>
                  </a:cubicBezTo>
                  <a:cubicBezTo>
                    <a:pt x="32" y="9"/>
                    <a:pt x="32" y="9"/>
                    <a:pt x="32" y="9"/>
                  </a:cubicBezTo>
                  <a:cubicBezTo>
                    <a:pt x="35" y="12"/>
                    <a:pt x="37" y="17"/>
                    <a:pt x="37" y="21"/>
                  </a:cubicBezTo>
                  <a:cubicBezTo>
                    <a:pt x="37" y="25"/>
                    <a:pt x="35" y="29"/>
                    <a:pt x="32" y="33"/>
                  </a:cubicBezTo>
                  <a:cubicBezTo>
                    <a:pt x="29" y="36"/>
                    <a:pt x="25" y="37"/>
                    <a:pt x="20" y="37"/>
                  </a:cubicBezTo>
                  <a:moveTo>
                    <a:pt x="20" y="0"/>
                  </a:moveTo>
                  <a:cubicBezTo>
                    <a:pt x="20" y="0"/>
                    <a:pt x="20" y="0"/>
                    <a:pt x="20" y="0"/>
                  </a:cubicBezTo>
                  <a:cubicBezTo>
                    <a:pt x="15" y="0"/>
                    <a:pt x="10" y="2"/>
                    <a:pt x="6" y="6"/>
                  </a:cubicBezTo>
                  <a:cubicBezTo>
                    <a:pt x="2" y="10"/>
                    <a:pt x="0" y="16"/>
                    <a:pt x="0" y="21"/>
                  </a:cubicBezTo>
                  <a:cubicBezTo>
                    <a:pt x="0" y="26"/>
                    <a:pt x="2" y="31"/>
                    <a:pt x="6" y="35"/>
                  </a:cubicBezTo>
                  <a:cubicBezTo>
                    <a:pt x="9" y="38"/>
                    <a:pt x="13" y="40"/>
                    <a:pt x="17" y="41"/>
                  </a:cubicBezTo>
                  <a:cubicBezTo>
                    <a:pt x="18" y="41"/>
                    <a:pt x="19" y="41"/>
                    <a:pt x="20" y="41"/>
                  </a:cubicBezTo>
                  <a:cubicBezTo>
                    <a:pt x="20" y="41"/>
                    <a:pt x="20" y="41"/>
                    <a:pt x="20" y="41"/>
                  </a:cubicBezTo>
                  <a:cubicBezTo>
                    <a:pt x="20" y="41"/>
                    <a:pt x="21" y="41"/>
                    <a:pt x="21" y="41"/>
                  </a:cubicBezTo>
                  <a:cubicBezTo>
                    <a:pt x="26" y="41"/>
                    <a:pt x="31" y="39"/>
                    <a:pt x="35" y="35"/>
                  </a:cubicBezTo>
                  <a:cubicBezTo>
                    <a:pt x="39" y="31"/>
                    <a:pt x="41" y="26"/>
                    <a:pt x="41" y="21"/>
                  </a:cubicBezTo>
                  <a:cubicBezTo>
                    <a:pt x="41" y="16"/>
                    <a:pt x="39" y="10"/>
                    <a:pt x="35" y="6"/>
                  </a:cubicBezTo>
                  <a:cubicBezTo>
                    <a:pt x="35" y="6"/>
                    <a:pt x="35" y="6"/>
                    <a:pt x="35" y="6"/>
                  </a:cubicBezTo>
                  <a:cubicBezTo>
                    <a:pt x="31" y="2"/>
                    <a:pt x="26" y="0"/>
                    <a:pt x="20" y="0"/>
                  </a:cubicBezTo>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295"/>
            <p:cNvSpPr>
              <a:spLocks/>
            </p:cNvSpPr>
            <p:nvPr/>
          </p:nvSpPr>
          <p:spPr bwMode="auto">
            <a:xfrm rot="18900000">
              <a:off x="9454604" y="6145123"/>
              <a:ext cx="130175" cy="119063"/>
            </a:xfrm>
            <a:custGeom>
              <a:avLst/>
              <a:gdLst>
                <a:gd name="T0" fmla="*/ 20 w 41"/>
                <a:gd name="T1" fmla="*/ 0 h 37"/>
                <a:gd name="T2" fmla="*/ 7 w 41"/>
                <a:gd name="T3" fmla="*/ 6 h 37"/>
                <a:gd name="T4" fmla="*/ 7 w 41"/>
                <a:gd name="T5" fmla="*/ 32 h 37"/>
                <a:gd name="T6" fmla="*/ 20 w 41"/>
                <a:gd name="T7" fmla="*/ 37 h 37"/>
                <a:gd name="T8" fmla="*/ 34 w 41"/>
                <a:gd name="T9" fmla="*/ 32 h 37"/>
                <a:gd name="T10" fmla="*/ 35 w 41"/>
                <a:gd name="T11" fmla="*/ 7 h 37"/>
                <a:gd name="T12" fmla="*/ 34 w 41"/>
                <a:gd name="T13" fmla="*/ 6 h 37"/>
                <a:gd name="T14" fmla="*/ 32 w 41"/>
                <a:gd name="T15" fmla="*/ 4 h 37"/>
                <a:gd name="T16" fmla="*/ 20 w 41"/>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20" y="0"/>
                  </a:moveTo>
                  <a:cubicBezTo>
                    <a:pt x="16" y="0"/>
                    <a:pt x="11" y="2"/>
                    <a:pt x="7" y="6"/>
                  </a:cubicBezTo>
                  <a:cubicBezTo>
                    <a:pt x="0" y="13"/>
                    <a:pt x="0" y="25"/>
                    <a:pt x="7" y="32"/>
                  </a:cubicBezTo>
                  <a:cubicBezTo>
                    <a:pt x="11" y="36"/>
                    <a:pt x="16" y="37"/>
                    <a:pt x="20" y="37"/>
                  </a:cubicBezTo>
                  <a:cubicBezTo>
                    <a:pt x="25" y="37"/>
                    <a:pt x="30" y="36"/>
                    <a:pt x="34" y="32"/>
                  </a:cubicBezTo>
                  <a:cubicBezTo>
                    <a:pt x="40" y="25"/>
                    <a:pt x="41" y="14"/>
                    <a:pt x="35" y="7"/>
                  </a:cubicBezTo>
                  <a:cubicBezTo>
                    <a:pt x="35" y="7"/>
                    <a:pt x="34" y="6"/>
                    <a:pt x="34" y="6"/>
                  </a:cubicBezTo>
                  <a:cubicBezTo>
                    <a:pt x="33" y="5"/>
                    <a:pt x="33" y="5"/>
                    <a:pt x="32" y="4"/>
                  </a:cubicBezTo>
                  <a:cubicBezTo>
                    <a:pt x="29" y="2"/>
                    <a:pt x="25" y="0"/>
                    <a:pt x="20" y="0"/>
                  </a:cubicBezTo>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296"/>
            <p:cNvSpPr>
              <a:spLocks/>
            </p:cNvSpPr>
            <p:nvPr/>
          </p:nvSpPr>
          <p:spPr bwMode="auto">
            <a:xfrm rot="18900000">
              <a:off x="8721590" y="6476269"/>
              <a:ext cx="130175" cy="119063"/>
            </a:xfrm>
            <a:custGeom>
              <a:avLst/>
              <a:gdLst>
                <a:gd name="T0" fmla="*/ 20 w 41"/>
                <a:gd name="T1" fmla="*/ 0 h 37"/>
                <a:gd name="T2" fmla="*/ 7 w 41"/>
                <a:gd name="T3" fmla="*/ 6 h 37"/>
                <a:gd name="T4" fmla="*/ 7 w 41"/>
                <a:gd name="T5" fmla="*/ 32 h 37"/>
                <a:gd name="T6" fmla="*/ 19 w 41"/>
                <a:gd name="T7" fmla="*/ 37 h 37"/>
                <a:gd name="T8" fmla="*/ 20 w 41"/>
                <a:gd name="T9" fmla="*/ 37 h 37"/>
                <a:gd name="T10" fmla="*/ 23 w 41"/>
                <a:gd name="T11" fmla="*/ 37 h 37"/>
                <a:gd name="T12" fmla="*/ 34 w 41"/>
                <a:gd name="T13" fmla="*/ 32 h 37"/>
                <a:gd name="T14" fmla="*/ 34 w 41"/>
                <a:gd name="T15" fmla="*/ 6 h 37"/>
                <a:gd name="T16" fmla="*/ 20 w 41"/>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20" y="0"/>
                  </a:moveTo>
                  <a:cubicBezTo>
                    <a:pt x="16" y="0"/>
                    <a:pt x="11" y="2"/>
                    <a:pt x="7" y="6"/>
                  </a:cubicBezTo>
                  <a:cubicBezTo>
                    <a:pt x="0" y="13"/>
                    <a:pt x="0" y="25"/>
                    <a:pt x="7" y="32"/>
                  </a:cubicBezTo>
                  <a:cubicBezTo>
                    <a:pt x="11" y="35"/>
                    <a:pt x="15" y="37"/>
                    <a:pt x="19" y="37"/>
                  </a:cubicBezTo>
                  <a:cubicBezTo>
                    <a:pt x="19" y="37"/>
                    <a:pt x="20" y="37"/>
                    <a:pt x="20" y="37"/>
                  </a:cubicBezTo>
                  <a:cubicBezTo>
                    <a:pt x="21" y="37"/>
                    <a:pt x="22" y="37"/>
                    <a:pt x="23" y="37"/>
                  </a:cubicBezTo>
                  <a:cubicBezTo>
                    <a:pt x="27" y="37"/>
                    <a:pt x="31" y="35"/>
                    <a:pt x="34" y="32"/>
                  </a:cubicBezTo>
                  <a:cubicBezTo>
                    <a:pt x="41" y="25"/>
                    <a:pt x="41" y="13"/>
                    <a:pt x="34" y="6"/>
                  </a:cubicBezTo>
                  <a:cubicBezTo>
                    <a:pt x="30" y="2"/>
                    <a:pt x="25" y="0"/>
                    <a:pt x="20" y="0"/>
                  </a:cubicBezTo>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297"/>
            <p:cNvSpPr>
              <a:spLocks/>
            </p:cNvSpPr>
            <p:nvPr/>
          </p:nvSpPr>
          <p:spPr bwMode="auto">
            <a:xfrm rot="18900000">
              <a:off x="9590758" y="6208313"/>
              <a:ext cx="131763" cy="120650"/>
            </a:xfrm>
            <a:custGeom>
              <a:avLst/>
              <a:gdLst>
                <a:gd name="T0" fmla="*/ 20 w 41"/>
                <a:gd name="T1" fmla="*/ 0 h 37"/>
                <a:gd name="T2" fmla="*/ 7 w 41"/>
                <a:gd name="T3" fmla="*/ 6 h 37"/>
                <a:gd name="T4" fmla="*/ 7 w 41"/>
                <a:gd name="T5" fmla="*/ 32 h 37"/>
                <a:gd name="T6" fmla="*/ 20 w 41"/>
                <a:gd name="T7" fmla="*/ 37 h 37"/>
                <a:gd name="T8" fmla="*/ 32 w 41"/>
                <a:gd name="T9" fmla="*/ 34 h 37"/>
                <a:gd name="T10" fmla="*/ 34 w 41"/>
                <a:gd name="T11" fmla="*/ 32 h 37"/>
                <a:gd name="T12" fmla="*/ 35 w 41"/>
                <a:gd name="T13" fmla="*/ 31 h 37"/>
                <a:gd name="T14" fmla="*/ 34 w 41"/>
                <a:gd name="T15" fmla="*/ 6 h 37"/>
                <a:gd name="T16" fmla="*/ 20 w 41"/>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20" y="0"/>
                  </a:moveTo>
                  <a:cubicBezTo>
                    <a:pt x="16" y="0"/>
                    <a:pt x="11" y="2"/>
                    <a:pt x="7" y="6"/>
                  </a:cubicBezTo>
                  <a:cubicBezTo>
                    <a:pt x="0" y="13"/>
                    <a:pt x="0" y="25"/>
                    <a:pt x="7" y="32"/>
                  </a:cubicBezTo>
                  <a:cubicBezTo>
                    <a:pt x="11" y="36"/>
                    <a:pt x="16" y="37"/>
                    <a:pt x="20" y="37"/>
                  </a:cubicBezTo>
                  <a:cubicBezTo>
                    <a:pt x="24" y="37"/>
                    <a:pt x="29" y="36"/>
                    <a:pt x="32" y="34"/>
                  </a:cubicBezTo>
                  <a:cubicBezTo>
                    <a:pt x="32" y="33"/>
                    <a:pt x="33" y="33"/>
                    <a:pt x="34" y="32"/>
                  </a:cubicBezTo>
                  <a:cubicBezTo>
                    <a:pt x="34" y="32"/>
                    <a:pt x="34" y="31"/>
                    <a:pt x="35" y="31"/>
                  </a:cubicBezTo>
                  <a:cubicBezTo>
                    <a:pt x="41" y="23"/>
                    <a:pt x="41" y="13"/>
                    <a:pt x="34" y="6"/>
                  </a:cubicBezTo>
                  <a:cubicBezTo>
                    <a:pt x="30" y="2"/>
                    <a:pt x="25" y="0"/>
                    <a:pt x="20" y="0"/>
                  </a:cubicBezTo>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298"/>
            <p:cNvSpPr>
              <a:spLocks noEditPoints="1"/>
            </p:cNvSpPr>
            <p:nvPr/>
          </p:nvSpPr>
          <p:spPr bwMode="auto">
            <a:xfrm rot="18900000">
              <a:off x="9196510" y="6090594"/>
              <a:ext cx="179388" cy="180975"/>
            </a:xfrm>
            <a:custGeom>
              <a:avLst/>
              <a:gdLst>
                <a:gd name="T0" fmla="*/ 28 w 56"/>
                <a:gd name="T1" fmla="*/ 47 h 56"/>
                <a:gd name="T2" fmla="*/ 15 w 56"/>
                <a:gd name="T3" fmla="*/ 41 h 56"/>
                <a:gd name="T4" fmla="*/ 15 w 56"/>
                <a:gd name="T5" fmla="*/ 15 h 56"/>
                <a:gd name="T6" fmla="*/ 28 w 56"/>
                <a:gd name="T7" fmla="*/ 9 h 56"/>
                <a:gd name="T8" fmla="*/ 41 w 56"/>
                <a:gd name="T9" fmla="*/ 15 h 56"/>
                <a:gd name="T10" fmla="*/ 41 w 56"/>
                <a:gd name="T11" fmla="*/ 41 h 56"/>
                <a:gd name="T12" fmla="*/ 28 w 56"/>
                <a:gd name="T13" fmla="*/ 47 h 56"/>
                <a:gd name="T14" fmla="*/ 28 w 56"/>
                <a:gd name="T15" fmla="*/ 0 h 56"/>
                <a:gd name="T16" fmla="*/ 8 w 56"/>
                <a:gd name="T17" fmla="*/ 8 h 56"/>
                <a:gd name="T18" fmla="*/ 0 w 56"/>
                <a:gd name="T19" fmla="*/ 28 h 56"/>
                <a:gd name="T20" fmla="*/ 8 w 56"/>
                <a:gd name="T21" fmla="*/ 48 h 56"/>
                <a:gd name="T22" fmla="*/ 7 w 56"/>
                <a:gd name="T23" fmla="*/ 49 h 56"/>
                <a:gd name="T24" fmla="*/ 7 w 56"/>
                <a:gd name="T25" fmla="*/ 49 h 56"/>
                <a:gd name="T26" fmla="*/ 8 w 56"/>
                <a:gd name="T27" fmla="*/ 48 h 56"/>
                <a:gd name="T28" fmla="*/ 28 w 56"/>
                <a:gd name="T29" fmla="*/ 56 h 56"/>
                <a:gd name="T30" fmla="*/ 48 w 56"/>
                <a:gd name="T31" fmla="*/ 48 h 56"/>
                <a:gd name="T32" fmla="*/ 56 w 56"/>
                <a:gd name="T33" fmla="*/ 28 h 56"/>
                <a:gd name="T34" fmla="*/ 48 w 56"/>
                <a:gd name="T35" fmla="*/ 8 h 56"/>
                <a:gd name="T36" fmla="*/ 28 w 5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56">
                  <a:moveTo>
                    <a:pt x="28" y="47"/>
                  </a:moveTo>
                  <a:cubicBezTo>
                    <a:pt x="23" y="47"/>
                    <a:pt x="19" y="45"/>
                    <a:pt x="15" y="41"/>
                  </a:cubicBezTo>
                  <a:cubicBezTo>
                    <a:pt x="8" y="34"/>
                    <a:pt x="8" y="22"/>
                    <a:pt x="15" y="15"/>
                  </a:cubicBezTo>
                  <a:cubicBezTo>
                    <a:pt x="19" y="11"/>
                    <a:pt x="23" y="9"/>
                    <a:pt x="28" y="9"/>
                  </a:cubicBezTo>
                  <a:cubicBezTo>
                    <a:pt x="33" y="9"/>
                    <a:pt x="38" y="11"/>
                    <a:pt x="41" y="15"/>
                  </a:cubicBezTo>
                  <a:cubicBezTo>
                    <a:pt x="49" y="22"/>
                    <a:pt x="49" y="34"/>
                    <a:pt x="41" y="41"/>
                  </a:cubicBezTo>
                  <a:cubicBezTo>
                    <a:pt x="38" y="45"/>
                    <a:pt x="33" y="47"/>
                    <a:pt x="28" y="47"/>
                  </a:cubicBezTo>
                  <a:moveTo>
                    <a:pt x="28" y="0"/>
                  </a:moveTo>
                  <a:cubicBezTo>
                    <a:pt x="21" y="0"/>
                    <a:pt x="14" y="2"/>
                    <a:pt x="8" y="8"/>
                  </a:cubicBezTo>
                  <a:cubicBezTo>
                    <a:pt x="3" y="13"/>
                    <a:pt x="0" y="21"/>
                    <a:pt x="0" y="28"/>
                  </a:cubicBezTo>
                  <a:cubicBezTo>
                    <a:pt x="0" y="35"/>
                    <a:pt x="3" y="42"/>
                    <a:pt x="8" y="48"/>
                  </a:cubicBezTo>
                  <a:cubicBezTo>
                    <a:pt x="7" y="49"/>
                    <a:pt x="7" y="49"/>
                    <a:pt x="7" y="49"/>
                  </a:cubicBezTo>
                  <a:cubicBezTo>
                    <a:pt x="7" y="49"/>
                    <a:pt x="7" y="49"/>
                    <a:pt x="7" y="49"/>
                  </a:cubicBezTo>
                  <a:cubicBezTo>
                    <a:pt x="8" y="48"/>
                    <a:pt x="8" y="48"/>
                    <a:pt x="8" y="48"/>
                  </a:cubicBezTo>
                  <a:cubicBezTo>
                    <a:pt x="14" y="54"/>
                    <a:pt x="21" y="56"/>
                    <a:pt x="28" y="56"/>
                  </a:cubicBezTo>
                  <a:cubicBezTo>
                    <a:pt x="35" y="56"/>
                    <a:pt x="43" y="54"/>
                    <a:pt x="48" y="48"/>
                  </a:cubicBezTo>
                  <a:cubicBezTo>
                    <a:pt x="54" y="42"/>
                    <a:pt x="56" y="35"/>
                    <a:pt x="56" y="28"/>
                  </a:cubicBezTo>
                  <a:cubicBezTo>
                    <a:pt x="56" y="21"/>
                    <a:pt x="54" y="13"/>
                    <a:pt x="48" y="8"/>
                  </a:cubicBezTo>
                  <a:cubicBezTo>
                    <a:pt x="43" y="2"/>
                    <a:pt x="35" y="0"/>
                    <a:pt x="28" y="0"/>
                  </a:cubicBezTo>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299"/>
            <p:cNvSpPr>
              <a:spLocks/>
            </p:cNvSpPr>
            <p:nvPr/>
          </p:nvSpPr>
          <p:spPr bwMode="auto">
            <a:xfrm rot="18900000">
              <a:off x="9183810" y="6077894"/>
              <a:ext cx="204788" cy="206375"/>
            </a:xfrm>
            <a:custGeom>
              <a:avLst/>
              <a:gdLst>
                <a:gd name="T0" fmla="*/ 32 w 64"/>
                <a:gd name="T1" fmla="*/ 0 h 64"/>
                <a:gd name="T2" fmla="*/ 32 w 64"/>
                <a:gd name="T3" fmla="*/ 0 h 64"/>
                <a:gd name="T4" fmla="*/ 9 w 64"/>
                <a:gd name="T5" fmla="*/ 9 h 64"/>
                <a:gd name="T6" fmla="*/ 0 w 64"/>
                <a:gd name="T7" fmla="*/ 32 h 64"/>
                <a:gd name="T8" fmla="*/ 9 w 64"/>
                <a:gd name="T9" fmla="*/ 55 h 64"/>
                <a:gd name="T10" fmla="*/ 11 w 64"/>
                <a:gd name="T11" fmla="*/ 53 h 64"/>
                <a:gd name="T12" fmla="*/ 12 w 64"/>
                <a:gd name="T13" fmla="*/ 52 h 64"/>
                <a:gd name="T14" fmla="*/ 4 w 64"/>
                <a:gd name="T15" fmla="*/ 32 h 64"/>
                <a:gd name="T16" fmla="*/ 12 w 64"/>
                <a:gd name="T17" fmla="*/ 12 h 64"/>
                <a:gd name="T18" fmla="*/ 32 w 64"/>
                <a:gd name="T19" fmla="*/ 4 h 64"/>
                <a:gd name="T20" fmla="*/ 52 w 64"/>
                <a:gd name="T21" fmla="*/ 12 h 64"/>
                <a:gd name="T22" fmla="*/ 60 w 64"/>
                <a:gd name="T23" fmla="*/ 32 h 64"/>
                <a:gd name="T24" fmla="*/ 52 w 64"/>
                <a:gd name="T25" fmla="*/ 52 h 64"/>
                <a:gd name="T26" fmla="*/ 32 w 64"/>
                <a:gd name="T27" fmla="*/ 60 h 64"/>
                <a:gd name="T28" fmla="*/ 12 w 64"/>
                <a:gd name="T29" fmla="*/ 52 h 64"/>
                <a:gd name="T30" fmla="*/ 11 w 64"/>
                <a:gd name="T31" fmla="*/ 53 h 64"/>
                <a:gd name="T32" fmla="*/ 9 w 64"/>
                <a:gd name="T33" fmla="*/ 55 h 64"/>
                <a:gd name="T34" fmla="*/ 32 w 64"/>
                <a:gd name="T35" fmla="*/ 64 h 64"/>
                <a:gd name="T36" fmla="*/ 32 w 64"/>
                <a:gd name="T37" fmla="*/ 64 h 64"/>
                <a:gd name="T38" fmla="*/ 55 w 64"/>
                <a:gd name="T39" fmla="*/ 55 h 64"/>
                <a:gd name="T40" fmla="*/ 64 w 64"/>
                <a:gd name="T41" fmla="*/ 32 h 64"/>
                <a:gd name="T42" fmla="*/ 55 w 64"/>
                <a:gd name="T43" fmla="*/ 9 h 64"/>
                <a:gd name="T44" fmla="*/ 48 w 64"/>
                <a:gd name="T45" fmla="*/ 4 h 64"/>
                <a:gd name="T46" fmla="*/ 44 w 64"/>
                <a:gd name="T47" fmla="*/ 2 h 64"/>
                <a:gd name="T48" fmla="*/ 32 w 64"/>
                <a:gd name="T4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64">
                  <a:moveTo>
                    <a:pt x="32" y="0"/>
                  </a:moveTo>
                  <a:cubicBezTo>
                    <a:pt x="32" y="0"/>
                    <a:pt x="32" y="0"/>
                    <a:pt x="32" y="0"/>
                  </a:cubicBezTo>
                  <a:cubicBezTo>
                    <a:pt x="24" y="0"/>
                    <a:pt x="16" y="3"/>
                    <a:pt x="9" y="9"/>
                  </a:cubicBezTo>
                  <a:cubicBezTo>
                    <a:pt x="3" y="15"/>
                    <a:pt x="0" y="24"/>
                    <a:pt x="0" y="32"/>
                  </a:cubicBezTo>
                  <a:cubicBezTo>
                    <a:pt x="0" y="40"/>
                    <a:pt x="3" y="49"/>
                    <a:pt x="9" y="55"/>
                  </a:cubicBezTo>
                  <a:cubicBezTo>
                    <a:pt x="11" y="53"/>
                    <a:pt x="11" y="53"/>
                    <a:pt x="11" y="53"/>
                  </a:cubicBezTo>
                  <a:cubicBezTo>
                    <a:pt x="12" y="52"/>
                    <a:pt x="12" y="52"/>
                    <a:pt x="12" y="52"/>
                  </a:cubicBezTo>
                  <a:cubicBezTo>
                    <a:pt x="7" y="46"/>
                    <a:pt x="4" y="39"/>
                    <a:pt x="4" y="32"/>
                  </a:cubicBezTo>
                  <a:cubicBezTo>
                    <a:pt x="4" y="25"/>
                    <a:pt x="7" y="17"/>
                    <a:pt x="12" y="12"/>
                  </a:cubicBezTo>
                  <a:cubicBezTo>
                    <a:pt x="18" y="6"/>
                    <a:pt x="25" y="4"/>
                    <a:pt x="32" y="4"/>
                  </a:cubicBezTo>
                  <a:cubicBezTo>
                    <a:pt x="39" y="4"/>
                    <a:pt x="47" y="6"/>
                    <a:pt x="52" y="12"/>
                  </a:cubicBezTo>
                  <a:cubicBezTo>
                    <a:pt x="58" y="17"/>
                    <a:pt x="60" y="25"/>
                    <a:pt x="60" y="32"/>
                  </a:cubicBezTo>
                  <a:cubicBezTo>
                    <a:pt x="60" y="39"/>
                    <a:pt x="58" y="46"/>
                    <a:pt x="52" y="52"/>
                  </a:cubicBezTo>
                  <a:cubicBezTo>
                    <a:pt x="47" y="58"/>
                    <a:pt x="39" y="60"/>
                    <a:pt x="32" y="60"/>
                  </a:cubicBezTo>
                  <a:cubicBezTo>
                    <a:pt x="25" y="60"/>
                    <a:pt x="18" y="58"/>
                    <a:pt x="12" y="52"/>
                  </a:cubicBezTo>
                  <a:cubicBezTo>
                    <a:pt x="11" y="53"/>
                    <a:pt x="11" y="53"/>
                    <a:pt x="11" y="53"/>
                  </a:cubicBezTo>
                  <a:cubicBezTo>
                    <a:pt x="9" y="55"/>
                    <a:pt x="9" y="55"/>
                    <a:pt x="9" y="55"/>
                  </a:cubicBezTo>
                  <a:cubicBezTo>
                    <a:pt x="16" y="61"/>
                    <a:pt x="24" y="64"/>
                    <a:pt x="32" y="64"/>
                  </a:cubicBezTo>
                  <a:cubicBezTo>
                    <a:pt x="32" y="64"/>
                    <a:pt x="32" y="64"/>
                    <a:pt x="32" y="64"/>
                  </a:cubicBezTo>
                  <a:cubicBezTo>
                    <a:pt x="40" y="64"/>
                    <a:pt x="49" y="61"/>
                    <a:pt x="55" y="55"/>
                  </a:cubicBezTo>
                  <a:cubicBezTo>
                    <a:pt x="61" y="49"/>
                    <a:pt x="64" y="40"/>
                    <a:pt x="64" y="32"/>
                  </a:cubicBezTo>
                  <a:cubicBezTo>
                    <a:pt x="64" y="24"/>
                    <a:pt x="61" y="15"/>
                    <a:pt x="55" y="9"/>
                  </a:cubicBezTo>
                  <a:cubicBezTo>
                    <a:pt x="53" y="7"/>
                    <a:pt x="51" y="5"/>
                    <a:pt x="48" y="4"/>
                  </a:cubicBezTo>
                  <a:cubicBezTo>
                    <a:pt x="47" y="3"/>
                    <a:pt x="46" y="3"/>
                    <a:pt x="44" y="2"/>
                  </a:cubicBezTo>
                  <a:cubicBezTo>
                    <a:pt x="40" y="0"/>
                    <a:pt x="36" y="0"/>
                    <a:pt x="32" y="0"/>
                  </a:cubicBezTo>
                </a:path>
              </a:pathLst>
            </a:custGeom>
            <a:grpFill/>
            <a:ln>
              <a:solidFill>
                <a:srgbClr val="00B4EB"/>
              </a:solid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p:cNvGrpSpPr/>
          <p:nvPr/>
        </p:nvGrpSpPr>
        <p:grpSpPr>
          <a:xfrm>
            <a:off x="6565539" y="763675"/>
            <a:ext cx="4486182" cy="5261022"/>
            <a:chOff x="6565539" y="938613"/>
            <a:chExt cx="4486182" cy="4600175"/>
          </a:xfrm>
        </p:grpSpPr>
        <p:sp>
          <p:nvSpPr>
            <p:cNvPr id="12" name="Freeform 63"/>
            <p:cNvSpPr>
              <a:spLocks/>
            </p:cNvSpPr>
            <p:nvPr/>
          </p:nvSpPr>
          <p:spPr bwMode="auto">
            <a:xfrm>
              <a:off x="6565539" y="947738"/>
              <a:ext cx="4476750" cy="4591050"/>
            </a:xfrm>
            <a:custGeom>
              <a:avLst/>
              <a:gdLst>
                <a:gd name="T0" fmla="*/ 198 w 2820"/>
                <a:gd name="T1" fmla="*/ 479 h 2892"/>
                <a:gd name="T2" fmla="*/ 198 w 2820"/>
                <a:gd name="T3" fmla="*/ 1692 h 2892"/>
                <a:gd name="T4" fmla="*/ 129 w 2820"/>
                <a:gd name="T5" fmla="*/ 1762 h 2892"/>
                <a:gd name="T6" fmla="*/ 129 w 2820"/>
                <a:gd name="T7" fmla="*/ 1762 h 2892"/>
                <a:gd name="T8" fmla="*/ 92 w 2820"/>
                <a:gd name="T9" fmla="*/ 1799 h 2892"/>
                <a:gd name="T10" fmla="*/ 92 w 2820"/>
                <a:gd name="T11" fmla="*/ 1911 h 2892"/>
                <a:gd name="T12" fmla="*/ 428 w 2820"/>
                <a:gd name="T13" fmla="*/ 2250 h 2892"/>
                <a:gd name="T14" fmla="*/ 428 w 2820"/>
                <a:gd name="T15" fmla="*/ 2404 h 2892"/>
                <a:gd name="T16" fmla="*/ 304 w 2820"/>
                <a:gd name="T17" fmla="*/ 2529 h 2892"/>
                <a:gd name="T18" fmla="*/ 304 w 2820"/>
                <a:gd name="T19" fmla="*/ 2771 h 2892"/>
                <a:gd name="T20" fmla="*/ 1118 w 2820"/>
                <a:gd name="T21" fmla="*/ 2771 h 2892"/>
                <a:gd name="T22" fmla="*/ 1256 w 2820"/>
                <a:gd name="T23" fmla="*/ 2631 h 2892"/>
                <a:gd name="T24" fmla="*/ 1514 w 2820"/>
                <a:gd name="T25" fmla="*/ 2892 h 2892"/>
                <a:gd name="T26" fmla="*/ 2530 w 2820"/>
                <a:gd name="T27" fmla="*/ 2892 h 2892"/>
                <a:gd name="T28" fmla="*/ 2820 w 2820"/>
                <a:gd name="T29" fmla="*/ 2599 h 2892"/>
                <a:gd name="T30" fmla="*/ 2820 w 2820"/>
                <a:gd name="T31" fmla="*/ 1032 h 2892"/>
                <a:gd name="T32" fmla="*/ 1799 w 2820"/>
                <a:gd name="T33" fmla="*/ 0 h 2892"/>
                <a:gd name="T34" fmla="*/ 193 w 2820"/>
                <a:gd name="T35" fmla="*/ 0 h 2892"/>
                <a:gd name="T36" fmla="*/ 0 w 2820"/>
                <a:gd name="T37" fmla="*/ 200 h 2892"/>
                <a:gd name="T38" fmla="*/ 0 w 2820"/>
                <a:gd name="T39" fmla="*/ 288 h 2892"/>
                <a:gd name="T40" fmla="*/ 129 w 2820"/>
                <a:gd name="T41" fmla="*/ 409 h 2892"/>
                <a:gd name="T42" fmla="*/ 198 w 2820"/>
                <a:gd name="T43" fmla="*/ 479 h 2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20" h="2892">
                  <a:moveTo>
                    <a:pt x="198" y="479"/>
                  </a:moveTo>
                  <a:lnTo>
                    <a:pt x="198" y="1692"/>
                  </a:lnTo>
                  <a:lnTo>
                    <a:pt x="129" y="1762"/>
                  </a:lnTo>
                  <a:lnTo>
                    <a:pt x="129" y="1762"/>
                  </a:lnTo>
                  <a:lnTo>
                    <a:pt x="92" y="1799"/>
                  </a:lnTo>
                  <a:lnTo>
                    <a:pt x="92" y="1911"/>
                  </a:lnTo>
                  <a:lnTo>
                    <a:pt x="428" y="2250"/>
                  </a:lnTo>
                  <a:lnTo>
                    <a:pt x="428" y="2404"/>
                  </a:lnTo>
                  <a:lnTo>
                    <a:pt x="304" y="2529"/>
                  </a:lnTo>
                  <a:lnTo>
                    <a:pt x="304" y="2771"/>
                  </a:lnTo>
                  <a:lnTo>
                    <a:pt x="1118" y="2771"/>
                  </a:lnTo>
                  <a:lnTo>
                    <a:pt x="1256" y="2631"/>
                  </a:lnTo>
                  <a:lnTo>
                    <a:pt x="1514" y="2892"/>
                  </a:lnTo>
                  <a:lnTo>
                    <a:pt x="2530" y="2892"/>
                  </a:lnTo>
                  <a:lnTo>
                    <a:pt x="2820" y="2599"/>
                  </a:lnTo>
                  <a:lnTo>
                    <a:pt x="2820" y="1032"/>
                  </a:lnTo>
                  <a:lnTo>
                    <a:pt x="1799" y="0"/>
                  </a:lnTo>
                  <a:lnTo>
                    <a:pt x="193" y="0"/>
                  </a:lnTo>
                  <a:lnTo>
                    <a:pt x="0" y="200"/>
                  </a:lnTo>
                  <a:lnTo>
                    <a:pt x="0" y="288"/>
                  </a:lnTo>
                  <a:lnTo>
                    <a:pt x="129" y="409"/>
                  </a:lnTo>
                  <a:lnTo>
                    <a:pt x="198" y="479"/>
                  </a:lnTo>
                  <a:close/>
                </a:path>
              </a:pathLst>
            </a:custGeom>
            <a:noFill/>
            <a:ln w="36513"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7"/>
            <p:cNvSpPr>
              <a:spLocks/>
            </p:cNvSpPr>
            <p:nvPr/>
          </p:nvSpPr>
          <p:spPr bwMode="auto">
            <a:xfrm>
              <a:off x="9431550" y="938613"/>
              <a:ext cx="1620171" cy="1631118"/>
            </a:xfrm>
            <a:custGeom>
              <a:avLst/>
              <a:gdLst>
                <a:gd name="T0" fmla="*/ 0 w 296"/>
                <a:gd name="T1" fmla="*/ 0 h 298"/>
                <a:gd name="T2" fmla="*/ 87 w 296"/>
                <a:gd name="T3" fmla="*/ 0 h 298"/>
                <a:gd name="T4" fmla="*/ 296 w 296"/>
                <a:gd name="T5" fmla="*/ 211 h 298"/>
                <a:gd name="T6" fmla="*/ 296 w 296"/>
                <a:gd name="T7" fmla="*/ 298 h 298"/>
                <a:gd name="T8" fmla="*/ 0 w 296"/>
                <a:gd name="T9" fmla="*/ 0 h 298"/>
              </a:gdLst>
              <a:ahLst/>
              <a:cxnLst>
                <a:cxn ang="0">
                  <a:pos x="T0" y="T1"/>
                </a:cxn>
                <a:cxn ang="0">
                  <a:pos x="T2" y="T3"/>
                </a:cxn>
                <a:cxn ang="0">
                  <a:pos x="T4" y="T5"/>
                </a:cxn>
                <a:cxn ang="0">
                  <a:pos x="T6" y="T7"/>
                </a:cxn>
                <a:cxn ang="0">
                  <a:pos x="T8" y="T9"/>
                </a:cxn>
              </a:cxnLst>
              <a:rect l="0" t="0" r="r" b="b"/>
              <a:pathLst>
                <a:path w="296" h="298">
                  <a:moveTo>
                    <a:pt x="0" y="0"/>
                  </a:moveTo>
                  <a:lnTo>
                    <a:pt x="87" y="0"/>
                  </a:lnTo>
                  <a:lnTo>
                    <a:pt x="296" y="211"/>
                  </a:lnTo>
                  <a:lnTo>
                    <a:pt x="296" y="298"/>
                  </a:lnTo>
                  <a:lnTo>
                    <a:pt x="0" y="0"/>
                  </a:lnTo>
                  <a:close/>
                </a:path>
              </a:pathLst>
            </a:custGeom>
            <a:solidFill>
              <a:srgbClr val="00B4EB"/>
            </a:solidFill>
            <a:ln w="15875" cap="flat">
              <a:solidFill>
                <a:srgbClr val="00B4EB"/>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14" name="Rectangle 96"/>
          <p:cNvSpPr/>
          <p:nvPr/>
        </p:nvSpPr>
        <p:spPr>
          <a:xfrm>
            <a:off x="7358952" y="1814730"/>
            <a:ext cx="2936074" cy="2062103"/>
          </a:xfrm>
          <a:prstGeom prst="rect">
            <a:avLst/>
          </a:prstGeom>
        </p:spPr>
        <p:txBody>
          <a:bodyPr wrap="square">
            <a:spAutoFit/>
          </a:bodyPr>
          <a:lstStyle/>
          <a:p>
            <a:r>
              <a:rPr lang="zh-CN" altLang="en-US" sz="1600" dirty="0">
                <a:solidFill>
                  <a:srgbClr val="00B4EB"/>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a:t>
            </a:r>
            <a:endParaRPr lang="en-US" sz="1600" dirty="0">
              <a:solidFill>
                <a:srgbClr val="00B4EB"/>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15" name="文本框 214"/>
          <p:cNvSpPr txBox="1"/>
          <p:nvPr/>
        </p:nvSpPr>
        <p:spPr>
          <a:xfrm>
            <a:off x="7357989" y="1292507"/>
            <a:ext cx="2031325" cy="461665"/>
          </a:xfrm>
          <a:prstGeom prst="rect">
            <a:avLst/>
          </a:prstGeom>
          <a:noFill/>
        </p:spPr>
        <p:txBody>
          <a:bodyPr wrap="none" rtlCol="0">
            <a:spAutoFit/>
          </a:bodyPr>
          <a:lstStyle/>
          <a:p>
            <a:r>
              <a:rPr lang="zh-CN" altLang="en-US" sz="2400" dirty="0">
                <a:solidFill>
                  <a:schemeClr val="bg1"/>
                </a:solidFill>
              </a:rPr>
              <a:t>点击输入标题</a:t>
            </a:r>
          </a:p>
        </p:txBody>
      </p:sp>
      <p:sp>
        <p:nvSpPr>
          <p:cNvPr id="74" name="平行四边形 73"/>
          <p:cNvSpPr/>
          <p:nvPr/>
        </p:nvSpPr>
        <p:spPr>
          <a:xfrm>
            <a:off x="994228" y="3445663"/>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平行四边形 74"/>
          <p:cNvSpPr/>
          <p:nvPr/>
        </p:nvSpPr>
        <p:spPr>
          <a:xfrm>
            <a:off x="1253359" y="343956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平行四边形 75"/>
          <p:cNvSpPr/>
          <p:nvPr/>
        </p:nvSpPr>
        <p:spPr>
          <a:xfrm>
            <a:off x="1516117" y="343956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平行四边形 76"/>
          <p:cNvSpPr/>
          <p:nvPr/>
        </p:nvSpPr>
        <p:spPr>
          <a:xfrm>
            <a:off x="1778876" y="343956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平行四边形 77"/>
          <p:cNvSpPr/>
          <p:nvPr/>
        </p:nvSpPr>
        <p:spPr>
          <a:xfrm>
            <a:off x="2041634" y="343956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平行四边形 78"/>
          <p:cNvSpPr/>
          <p:nvPr/>
        </p:nvSpPr>
        <p:spPr>
          <a:xfrm>
            <a:off x="2304393" y="343956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平行四边形 79"/>
          <p:cNvSpPr/>
          <p:nvPr/>
        </p:nvSpPr>
        <p:spPr>
          <a:xfrm>
            <a:off x="2567152" y="343956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平行四边形 80"/>
          <p:cNvSpPr/>
          <p:nvPr/>
        </p:nvSpPr>
        <p:spPr>
          <a:xfrm>
            <a:off x="2829910" y="3439567"/>
            <a:ext cx="321902" cy="185235"/>
          </a:xfrm>
          <a:prstGeom prst="parallelogram">
            <a:avLst>
              <a:gd name="adj" fmla="val 85545"/>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平行四边形 81"/>
          <p:cNvSpPr/>
          <p:nvPr/>
        </p:nvSpPr>
        <p:spPr>
          <a:xfrm>
            <a:off x="3092669" y="3439567"/>
            <a:ext cx="321902" cy="185235"/>
          </a:xfrm>
          <a:prstGeom prst="parallelogram">
            <a:avLst>
              <a:gd name="adj" fmla="val 85545"/>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平行四边形 82"/>
          <p:cNvSpPr/>
          <p:nvPr/>
        </p:nvSpPr>
        <p:spPr>
          <a:xfrm>
            <a:off x="3355428" y="3439567"/>
            <a:ext cx="321902" cy="185235"/>
          </a:xfrm>
          <a:prstGeom prst="parallelogram">
            <a:avLst>
              <a:gd name="adj" fmla="val 85545"/>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平行四边形 83"/>
          <p:cNvSpPr/>
          <p:nvPr/>
        </p:nvSpPr>
        <p:spPr>
          <a:xfrm>
            <a:off x="990600" y="4359222"/>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平行四边形 84"/>
          <p:cNvSpPr/>
          <p:nvPr/>
        </p:nvSpPr>
        <p:spPr>
          <a:xfrm>
            <a:off x="1253359" y="4359222"/>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a:off x="1516117" y="4359222"/>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a:off x="1778876" y="4359222"/>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平行四边形 87"/>
          <p:cNvSpPr/>
          <p:nvPr/>
        </p:nvSpPr>
        <p:spPr>
          <a:xfrm>
            <a:off x="2041634" y="4359222"/>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平行四边形 88"/>
          <p:cNvSpPr/>
          <p:nvPr/>
        </p:nvSpPr>
        <p:spPr>
          <a:xfrm>
            <a:off x="2304393" y="4359222"/>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平行四边形 89"/>
          <p:cNvSpPr/>
          <p:nvPr/>
        </p:nvSpPr>
        <p:spPr>
          <a:xfrm>
            <a:off x="2567152" y="4359222"/>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平行四边形 90"/>
          <p:cNvSpPr/>
          <p:nvPr/>
        </p:nvSpPr>
        <p:spPr>
          <a:xfrm>
            <a:off x="2829910" y="4359222"/>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平行四边形 91"/>
          <p:cNvSpPr/>
          <p:nvPr/>
        </p:nvSpPr>
        <p:spPr>
          <a:xfrm>
            <a:off x="3092669" y="4359222"/>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平行四边形 92"/>
          <p:cNvSpPr/>
          <p:nvPr/>
        </p:nvSpPr>
        <p:spPr>
          <a:xfrm>
            <a:off x="3355428" y="4359222"/>
            <a:ext cx="321902" cy="185235"/>
          </a:xfrm>
          <a:prstGeom prst="parallelogram">
            <a:avLst>
              <a:gd name="adj" fmla="val 85545"/>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平行四边形 93"/>
          <p:cNvSpPr/>
          <p:nvPr/>
        </p:nvSpPr>
        <p:spPr>
          <a:xfrm>
            <a:off x="990600" y="527887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平行四边形 94"/>
          <p:cNvSpPr/>
          <p:nvPr/>
        </p:nvSpPr>
        <p:spPr>
          <a:xfrm>
            <a:off x="1253359" y="527887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平行四边形 95"/>
          <p:cNvSpPr/>
          <p:nvPr/>
        </p:nvSpPr>
        <p:spPr>
          <a:xfrm>
            <a:off x="1516117" y="527887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平行四边形 96"/>
          <p:cNvSpPr/>
          <p:nvPr/>
        </p:nvSpPr>
        <p:spPr>
          <a:xfrm>
            <a:off x="1778876" y="5278877"/>
            <a:ext cx="321902" cy="185235"/>
          </a:xfrm>
          <a:prstGeom prst="parallelogram">
            <a:avLst>
              <a:gd name="adj" fmla="val 85545"/>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平行四边形 97"/>
          <p:cNvSpPr/>
          <p:nvPr/>
        </p:nvSpPr>
        <p:spPr>
          <a:xfrm>
            <a:off x="2041634" y="5278877"/>
            <a:ext cx="321902" cy="185235"/>
          </a:xfrm>
          <a:prstGeom prst="parallelogram">
            <a:avLst>
              <a:gd name="adj" fmla="val 85545"/>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平行四边形 98"/>
          <p:cNvSpPr/>
          <p:nvPr/>
        </p:nvSpPr>
        <p:spPr>
          <a:xfrm>
            <a:off x="2304393" y="5278877"/>
            <a:ext cx="321902" cy="185235"/>
          </a:xfrm>
          <a:prstGeom prst="parallelogram">
            <a:avLst>
              <a:gd name="adj" fmla="val 85545"/>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平行四边形 99"/>
          <p:cNvSpPr/>
          <p:nvPr/>
        </p:nvSpPr>
        <p:spPr>
          <a:xfrm>
            <a:off x="2567152" y="5278877"/>
            <a:ext cx="321902" cy="185235"/>
          </a:xfrm>
          <a:prstGeom prst="parallelogram">
            <a:avLst>
              <a:gd name="adj" fmla="val 85545"/>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平行四边形 100"/>
          <p:cNvSpPr/>
          <p:nvPr/>
        </p:nvSpPr>
        <p:spPr>
          <a:xfrm>
            <a:off x="2829910" y="5278877"/>
            <a:ext cx="321902" cy="185235"/>
          </a:xfrm>
          <a:prstGeom prst="parallelogram">
            <a:avLst>
              <a:gd name="adj" fmla="val 85545"/>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平行四边形 101"/>
          <p:cNvSpPr/>
          <p:nvPr/>
        </p:nvSpPr>
        <p:spPr>
          <a:xfrm>
            <a:off x="3092669" y="5278877"/>
            <a:ext cx="321902" cy="185235"/>
          </a:xfrm>
          <a:prstGeom prst="parallelogram">
            <a:avLst>
              <a:gd name="adj" fmla="val 85545"/>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平行四边形 102"/>
          <p:cNvSpPr/>
          <p:nvPr/>
        </p:nvSpPr>
        <p:spPr>
          <a:xfrm>
            <a:off x="3355428" y="5278877"/>
            <a:ext cx="321902" cy="185235"/>
          </a:xfrm>
          <a:prstGeom prst="parallelogram">
            <a:avLst>
              <a:gd name="adj" fmla="val 85545"/>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59"/>
          <p:cNvSpPr>
            <a:spLocks/>
          </p:cNvSpPr>
          <p:nvPr/>
        </p:nvSpPr>
        <p:spPr bwMode="auto">
          <a:xfrm flipH="1">
            <a:off x="990600" y="2887104"/>
            <a:ext cx="1238084" cy="487362"/>
          </a:xfrm>
          <a:custGeom>
            <a:avLst/>
            <a:gdLst>
              <a:gd name="T0" fmla="*/ 0 w 1063"/>
              <a:gd name="T1" fmla="*/ 118 h 307"/>
              <a:gd name="T2" fmla="*/ 121 w 1063"/>
              <a:gd name="T3" fmla="*/ 0 h 307"/>
              <a:gd name="T4" fmla="*/ 1063 w 1063"/>
              <a:gd name="T5" fmla="*/ 0 h 307"/>
              <a:gd name="T6" fmla="*/ 1063 w 1063"/>
              <a:gd name="T7" fmla="*/ 307 h 307"/>
              <a:gd name="T8" fmla="*/ 0 w 1063"/>
              <a:gd name="T9" fmla="*/ 307 h 307"/>
              <a:gd name="T10" fmla="*/ 0 w 1063"/>
              <a:gd name="T11" fmla="*/ 118 h 307"/>
            </a:gdLst>
            <a:ahLst/>
            <a:cxnLst>
              <a:cxn ang="0">
                <a:pos x="T0" y="T1"/>
              </a:cxn>
              <a:cxn ang="0">
                <a:pos x="T2" y="T3"/>
              </a:cxn>
              <a:cxn ang="0">
                <a:pos x="T4" y="T5"/>
              </a:cxn>
              <a:cxn ang="0">
                <a:pos x="T6" y="T7"/>
              </a:cxn>
              <a:cxn ang="0">
                <a:pos x="T8" y="T9"/>
              </a:cxn>
              <a:cxn ang="0">
                <a:pos x="T10" y="T11"/>
              </a:cxn>
            </a:cxnLst>
            <a:rect l="0" t="0" r="r" b="b"/>
            <a:pathLst>
              <a:path w="1063" h="307">
                <a:moveTo>
                  <a:pt x="0" y="118"/>
                </a:moveTo>
                <a:lnTo>
                  <a:pt x="121" y="0"/>
                </a:lnTo>
                <a:lnTo>
                  <a:pt x="1063" y="0"/>
                </a:lnTo>
                <a:lnTo>
                  <a:pt x="1063" y="307"/>
                </a:lnTo>
                <a:lnTo>
                  <a:pt x="0" y="307"/>
                </a:lnTo>
                <a:lnTo>
                  <a:pt x="0" y="118"/>
                </a:lnTo>
                <a:close/>
              </a:path>
            </a:pathLst>
          </a:custGeom>
          <a:noFill/>
          <a:ln w="1270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r>
              <a:rPr lang="en-US" altLang="zh-CN" dirty="0">
                <a:solidFill>
                  <a:srgbClr val="00B4EB"/>
                </a:solidFill>
              </a:rPr>
              <a:t>Project A</a:t>
            </a:r>
            <a:endParaRPr lang="zh-CN" altLang="en-US" dirty="0">
              <a:solidFill>
                <a:srgbClr val="00B4EB"/>
              </a:solidFill>
            </a:endParaRPr>
          </a:p>
        </p:txBody>
      </p:sp>
      <p:sp>
        <p:nvSpPr>
          <p:cNvPr id="212" name="Freeform 59"/>
          <p:cNvSpPr>
            <a:spLocks/>
          </p:cNvSpPr>
          <p:nvPr/>
        </p:nvSpPr>
        <p:spPr bwMode="auto">
          <a:xfrm flipH="1">
            <a:off x="990600" y="3805486"/>
            <a:ext cx="1238084" cy="487362"/>
          </a:xfrm>
          <a:custGeom>
            <a:avLst/>
            <a:gdLst>
              <a:gd name="T0" fmla="*/ 0 w 1063"/>
              <a:gd name="T1" fmla="*/ 118 h 307"/>
              <a:gd name="T2" fmla="*/ 121 w 1063"/>
              <a:gd name="T3" fmla="*/ 0 h 307"/>
              <a:gd name="T4" fmla="*/ 1063 w 1063"/>
              <a:gd name="T5" fmla="*/ 0 h 307"/>
              <a:gd name="T6" fmla="*/ 1063 w 1063"/>
              <a:gd name="T7" fmla="*/ 307 h 307"/>
              <a:gd name="T8" fmla="*/ 0 w 1063"/>
              <a:gd name="T9" fmla="*/ 307 h 307"/>
              <a:gd name="T10" fmla="*/ 0 w 1063"/>
              <a:gd name="T11" fmla="*/ 118 h 307"/>
            </a:gdLst>
            <a:ahLst/>
            <a:cxnLst>
              <a:cxn ang="0">
                <a:pos x="T0" y="T1"/>
              </a:cxn>
              <a:cxn ang="0">
                <a:pos x="T2" y="T3"/>
              </a:cxn>
              <a:cxn ang="0">
                <a:pos x="T4" y="T5"/>
              </a:cxn>
              <a:cxn ang="0">
                <a:pos x="T6" y="T7"/>
              </a:cxn>
              <a:cxn ang="0">
                <a:pos x="T8" y="T9"/>
              </a:cxn>
              <a:cxn ang="0">
                <a:pos x="T10" y="T11"/>
              </a:cxn>
            </a:cxnLst>
            <a:rect l="0" t="0" r="r" b="b"/>
            <a:pathLst>
              <a:path w="1063" h="307">
                <a:moveTo>
                  <a:pt x="0" y="118"/>
                </a:moveTo>
                <a:lnTo>
                  <a:pt x="121" y="0"/>
                </a:lnTo>
                <a:lnTo>
                  <a:pt x="1063" y="0"/>
                </a:lnTo>
                <a:lnTo>
                  <a:pt x="1063" y="307"/>
                </a:lnTo>
                <a:lnTo>
                  <a:pt x="0" y="307"/>
                </a:lnTo>
                <a:lnTo>
                  <a:pt x="0" y="118"/>
                </a:lnTo>
                <a:close/>
              </a:path>
            </a:pathLst>
          </a:custGeom>
          <a:noFill/>
          <a:ln w="1270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r>
              <a:rPr lang="en-US" altLang="zh-CN" dirty="0">
                <a:solidFill>
                  <a:srgbClr val="00B4EB"/>
                </a:solidFill>
              </a:rPr>
              <a:t>Project B</a:t>
            </a:r>
            <a:endParaRPr lang="zh-CN" altLang="en-US" dirty="0">
              <a:solidFill>
                <a:srgbClr val="00B4EB"/>
              </a:solidFill>
            </a:endParaRPr>
          </a:p>
        </p:txBody>
      </p:sp>
      <p:sp>
        <p:nvSpPr>
          <p:cNvPr id="213" name="Freeform 59"/>
          <p:cNvSpPr>
            <a:spLocks/>
          </p:cNvSpPr>
          <p:nvPr/>
        </p:nvSpPr>
        <p:spPr bwMode="auto">
          <a:xfrm flipH="1">
            <a:off x="990600" y="4722533"/>
            <a:ext cx="1238084" cy="487362"/>
          </a:xfrm>
          <a:custGeom>
            <a:avLst/>
            <a:gdLst>
              <a:gd name="T0" fmla="*/ 0 w 1063"/>
              <a:gd name="T1" fmla="*/ 118 h 307"/>
              <a:gd name="T2" fmla="*/ 121 w 1063"/>
              <a:gd name="T3" fmla="*/ 0 h 307"/>
              <a:gd name="T4" fmla="*/ 1063 w 1063"/>
              <a:gd name="T5" fmla="*/ 0 h 307"/>
              <a:gd name="T6" fmla="*/ 1063 w 1063"/>
              <a:gd name="T7" fmla="*/ 307 h 307"/>
              <a:gd name="T8" fmla="*/ 0 w 1063"/>
              <a:gd name="T9" fmla="*/ 307 h 307"/>
              <a:gd name="T10" fmla="*/ 0 w 1063"/>
              <a:gd name="T11" fmla="*/ 118 h 307"/>
            </a:gdLst>
            <a:ahLst/>
            <a:cxnLst>
              <a:cxn ang="0">
                <a:pos x="T0" y="T1"/>
              </a:cxn>
              <a:cxn ang="0">
                <a:pos x="T2" y="T3"/>
              </a:cxn>
              <a:cxn ang="0">
                <a:pos x="T4" y="T5"/>
              </a:cxn>
              <a:cxn ang="0">
                <a:pos x="T6" y="T7"/>
              </a:cxn>
              <a:cxn ang="0">
                <a:pos x="T8" y="T9"/>
              </a:cxn>
              <a:cxn ang="0">
                <a:pos x="T10" y="T11"/>
              </a:cxn>
            </a:cxnLst>
            <a:rect l="0" t="0" r="r" b="b"/>
            <a:pathLst>
              <a:path w="1063" h="307">
                <a:moveTo>
                  <a:pt x="0" y="118"/>
                </a:moveTo>
                <a:lnTo>
                  <a:pt x="121" y="0"/>
                </a:lnTo>
                <a:lnTo>
                  <a:pt x="1063" y="0"/>
                </a:lnTo>
                <a:lnTo>
                  <a:pt x="1063" y="307"/>
                </a:lnTo>
                <a:lnTo>
                  <a:pt x="0" y="307"/>
                </a:lnTo>
                <a:lnTo>
                  <a:pt x="0" y="118"/>
                </a:lnTo>
                <a:close/>
              </a:path>
            </a:pathLst>
          </a:custGeom>
          <a:noFill/>
          <a:ln w="1270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r>
              <a:rPr lang="en-US" altLang="zh-CN" dirty="0">
                <a:solidFill>
                  <a:srgbClr val="00B4EB"/>
                </a:solidFill>
              </a:rPr>
              <a:t>Project c</a:t>
            </a:r>
            <a:endParaRPr lang="zh-CN" altLang="en-US" dirty="0">
              <a:solidFill>
                <a:srgbClr val="00B4EB"/>
              </a:solidFill>
            </a:endParaRPr>
          </a:p>
        </p:txBody>
      </p:sp>
      <p:sp>
        <p:nvSpPr>
          <p:cNvPr id="813" name="文本框 812"/>
          <p:cNvSpPr txBox="1"/>
          <p:nvPr/>
        </p:nvSpPr>
        <p:spPr>
          <a:xfrm>
            <a:off x="4110356" y="3342849"/>
            <a:ext cx="620683" cy="369332"/>
          </a:xfrm>
          <a:prstGeom prst="rect">
            <a:avLst/>
          </a:prstGeom>
          <a:noFill/>
        </p:spPr>
        <p:txBody>
          <a:bodyPr wrap="none" rtlCol="0">
            <a:spAutoFit/>
          </a:bodyPr>
          <a:lstStyle/>
          <a:p>
            <a:r>
              <a:rPr lang="en-US" altLang="zh-CN" dirty="0">
                <a:solidFill>
                  <a:srgbClr val="00B4EB"/>
                </a:solidFill>
                <a:latin typeface="华文细黑" panose="02010600040101010101" pitchFamily="2" charset="-122"/>
                <a:ea typeface="华文细黑" panose="02010600040101010101" pitchFamily="2" charset="-122"/>
              </a:rPr>
              <a:t>70%</a:t>
            </a:r>
            <a:endParaRPr lang="zh-CN" altLang="en-US" dirty="0">
              <a:solidFill>
                <a:srgbClr val="00B4EB"/>
              </a:solidFill>
              <a:latin typeface="华文细黑" panose="02010600040101010101" pitchFamily="2" charset="-122"/>
              <a:ea typeface="华文细黑" panose="02010600040101010101" pitchFamily="2" charset="-122"/>
            </a:endParaRPr>
          </a:p>
        </p:txBody>
      </p:sp>
      <p:sp>
        <p:nvSpPr>
          <p:cNvPr id="814" name="文本框 813"/>
          <p:cNvSpPr txBox="1"/>
          <p:nvPr/>
        </p:nvSpPr>
        <p:spPr>
          <a:xfrm>
            <a:off x="4110355" y="4270405"/>
            <a:ext cx="620683" cy="369332"/>
          </a:xfrm>
          <a:prstGeom prst="rect">
            <a:avLst/>
          </a:prstGeom>
          <a:noFill/>
        </p:spPr>
        <p:txBody>
          <a:bodyPr wrap="none" rtlCol="0">
            <a:spAutoFit/>
          </a:bodyPr>
          <a:lstStyle/>
          <a:p>
            <a:r>
              <a:rPr lang="en-US" altLang="zh-CN" dirty="0">
                <a:solidFill>
                  <a:srgbClr val="00B4EB"/>
                </a:solidFill>
                <a:latin typeface="华文细黑" panose="02010600040101010101" pitchFamily="2" charset="-122"/>
                <a:ea typeface="华文细黑" panose="02010600040101010101" pitchFamily="2" charset="-122"/>
              </a:rPr>
              <a:t>70%</a:t>
            </a:r>
            <a:endParaRPr lang="zh-CN" altLang="en-US" dirty="0">
              <a:solidFill>
                <a:srgbClr val="00B4EB"/>
              </a:solidFill>
              <a:latin typeface="华文细黑" panose="02010600040101010101" pitchFamily="2" charset="-122"/>
              <a:ea typeface="华文细黑" panose="02010600040101010101" pitchFamily="2" charset="-122"/>
            </a:endParaRPr>
          </a:p>
        </p:txBody>
      </p:sp>
      <p:sp>
        <p:nvSpPr>
          <p:cNvPr id="815" name="文本框 814"/>
          <p:cNvSpPr txBox="1"/>
          <p:nvPr/>
        </p:nvSpPr>
        <p:spPr>
          <a:xfrm>
            <a:off x="4110354" y="5182171"/>
            <a:ext cx="620683" cy="369332"/>
          </a:xfrm>
          <a:prstGeom prst="rect">
            <a:avLst/>
          </a:prstGeom>
          <a:noFill/>
        </p:spPr>
        <p:txBody>
          <a:bodyPr wrap="none" rtlCol="0">
            <a:spAutoFit/>
          </a:bodyPr>
          <a:lstStyle/>
          <a:p>
            <a:r>
              <a:rPr lang="en-US" altLang="zh-CN" dirty="0">
                <a:solidFill>
                  <a:srgbClr val="00B4EB"/>
                </a:solidFill>
                <a:latin typeface="华文细黑" panose="02010600040101010101" pitchFamily="2" charset="-122"/>
                <a:ea typeface="华文细黑" panose="02010600040101010101" pitchFamily="2" charset="-122"/>
              </a:rPr>
              <a:t>70%</a:t>
            </a:r>
            <a:endParaRPr lang="zh-CN" altLang="en-US" dirty="0">
              <a:solidFill>
                <a:srgbClr val="00B4EB"/>
              </a:solidFill>
              <a:latin typeface="华文细黑" panose="02010600040101010101" pitchFamily="2" charset="-122"/>
              <a:ea typeface="华文细黑" panose="02010600040101010101" pitchFamily="2" charset="-122"/>
            </a:endParaRPr>
          </a:p>
        </p:txBody>
      </p:sp>
      <p:sp>
        <p:nvSpPr>
          <p:cNvPr id="216" name="椭圆 215"/>
          <p:cNvSpPr/>
          <p:nvPr/>
        </p:nvSpPr>
        <p:spPr>
          <a:xfrm>
            <a:off x="6279738" y="1236686"/>
            <a:ext cx="519093" cy="519093"/>
          </a:xfrm>
          <a:prstGeom prst="ellipse">
            <a:avLst/>
          </a:prstGeom>
          <a:gradFill flip="none" rotWithShape="1">
            <a:gsLst>
              <a:gs pos="0">
                <a:srgbClr val="00B4EB"/>
              </a:gs>
              <a:gs pos="75000">
                <a:schemeClr val="bg1">
                  <a:lumMod val="65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7" name="椭圆 216"/>
          <p:cNvSpPr/>
          <p:nvPr/>
        </p:nvSpPr>
        <p:spPr>
          <a:xfrm>
            <a:off x="4667025" y="6088188"/>
            <a:ext cx="955235" cy="955235"/>
          </a:xfrm>
          <a:prstGeom prst="ellipse">
            <a:avLst/>
          </a:prstGeom>
          <a:gradFill flip="none" rotWithShape="1">
            <a:gsLst>
              <a:gs pos="0">
                <a:srgbClr val="00B4EB"/>
              </a:gs>
              <a:gs pos="75000">
                <a:schemeClr val="bg1">
                  <a:lumMod val="65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783786" y="344686"/>
            <a:ext cx="5003229" cy="1815882"/>
          </a:xfrm>
          <a:prstGeom prst="rect">
            <a:avLst/>
          </a:prstGeom>
          <a:noFill/>
        </p:spPr>
        <p:txBody>
          <a:bodyPr wrap="none" rtlCol="0">
            <a:spAutoFit/>
          </a:bodyPr>
          <a:lstStyle/>
          <a:p>
            <a:r>
              <a:rPr lang="en-US" altLang="zh-CN" sz="10900" b="1" dirty="0">
                <a:solidFill>
                  <a:schemeClr val="bg1"/>
                </a:solidFill>
                <a:latin typeface="微软雅黑" panose="020B0503020204020204" pitchFamily="34" charset="-122"/>
                <a:ea typeface="微软雅黑" panose="020B0503020204020204" pitchFamily="34" charset="-122"/>
              </a:rPr>
              <a:t>DATAS</a:t>
            </a:r>
            <a:endParaRPr lang="zh-CN" altLang="en-US" sz="10900" b="1" dirty="0">
              <a:solidFill>
                <a:schemeClr val="bg1"/>
              </a:solidFill>
              <a:latin typeface="微软雅黑" panose="020B0503020204020204" pitchFamily="34" charset="-122"/>
              <a:ea typeface="微软雅黑" panose="020B0503020204020204" pitchFamily="34" charset="-122"/>
            </a:endParaRPr>
          </a:p>
        </p:txBody>
      </p:sp>
      <p:sp>
        <p:nvSpPr>
          <p:cNvPr id="13" name="平行四边形 12"/>
          <p:cNvSpPr/>
          <p:nvPr/>
        </p:nvSpPr>
        <p:spPr>
          <a:xfrm>
            <a:off x="995285" y="1850028"/>
            <a:ext cx="4434660" cy="331082"/>
          </a:xfrm>
          <a:prstGeom prst="parallelogram">
            <a:avLst>
              <a:gd name="adj" fmla="val 0"/>
            </a:avLst>
          </a:prstGeom>
          <a:solidFill>
            <a:srgbClr val="00B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sz="1400" dirty="0">
              <a:latin typeface="华文细黑" panose="02010600040101010101" pitchFamily="2" charset="-122"/>
              <a:ea typeface="华文细黑" panose="02010600040101010101" pitchFamily="2" charset="-122"/>
            </a:endParaRPr>
          </a:p>
        </p:txBody>
      </p:sp>
      <p:grpSp>
        <p:nvGrpSpPr>
          <p:cNvPr id="218" name="组合 217"/>
          <p:cNvGrpSpPr/>
          <p:nvPr/>
        </p:nvGrpSpPr>
        <p:grpSpPr>
          <a:xfrm>
            <a:off x="-138485" y="-167378"/>
            <a:ext cx="4395343" cy="951905"/>
            <a:chOff x="-138485" y="655567"/>
            <a:chExt cx="4395343" cy="951905"/>
          </a:xfrm>
        </p:grpSpPr>
        <p:sp>
          <p:nvSpPr>
            <p:cNvPr id="219" name="Freeform 64"/>
            <p:cNvSpPr>
              <a:spLocks/>
            </p:cNvSpPr>
            <p:nvPr/>
          </p:nvSpPr>
          <p:spPr bwMode="auto">
            <a:xfrm rot="5400000">
              <a:off x="2308505" y="-602088"/>
              <a:ext cx="343882" cy="3552825"/>
            </a:xfrm>
            <a:custGeom>
              <a:avLst/>
              <a:gdLst>
                <a:gd name="T0" fmla="*/ 119 w 362"/>
                <a:gd name="T1" fmla="*/ 0 h 2238"/>
                <a:gd name="T2" fmla="*/ 119 w 362"/>
                <a:gd name="T3" fmla="*/ 522 h 2238"/>
                <a:gd name="T4" fmla="*/ 156 w 362"/>
                <a:gd name="T5" fmla="*/ 558 h 2238"/>
                <a:gd name="T6" fmla="*/ 221 w 362"/>
                <a:gd name="T7" fmla="*/ 623 h 2238"/>
                <a:gd name="T8" fmla="*/ 221 w 362"/>
                <a:gd name="T9" fmla="*/ 1167 h 2238"/>
                <a:gd name="T10" fmla="*/ 192 w 362"/>
                <a:gd name="T11" fmla="*/ 1195 h 2238"/>
                <a:gd name="T12" fmla="*/ 98 w 362"/>
                <a:gd name="T13" fmla="*/ 1289 h 2238"/>
                <a:gd name="T14" fmla="*/ 98 w 362"/>
                <a:gd name="T15" fmla="*/ 1926 h 2238"/>
                <a:gd name="T16" fmla="*/ 0 w 362"/>
                <a:gd name="T17" fmla="*/ 2024 h 2238"/>
                <a:gd name="T18" fmla="*/ 0 w 362"/>
                <a:gd name="T19" fmla="*/ 2238 h 2238"/>
                <a:gd name="T20" fmla="*/ 194 w 362"/>
                <a:gd name="T21" fmla="*/ 2238 h 2238"/>
                <a:gd name="T22" fmla="*/ 362 w 362"/>
                <a:gd name="T23" fmla="*/ 2071 h 2238"/>
                <a:gd name="T24" fmla="*/ 362 w 362"/>
                <a:gd name="T25" fmla="*/ 1499 h 2238"/>
                <a:gd name="T26" fmla="*/ 254 w 362"/>
                <a:gd name="T27" fmla="*/ 1391 h 2238"/>
                <a:gd name="T28" fmla="*/ 254 w 362"/>
                <a:gd name="T29" fmla="*/ 461 h 2238"/>
                <a:gd name="T30" fmla="*/ 254 w 362"/>
                <a:gd name="T31" fmla="*/ 232 h 2238"/>
                <a:gd name="T32" fmla="*/ 119 w 362"/>
                <a:gd name="T33" fmla="*/ 0 h 2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2" h="2238">
                  <a:moveTo>
                    <a:pt x="119" y="0"/>
                  </a:moveTo>
                  <a:lnTo>
                    <a:pt x="119" y="522"/>
                  </a:lnTo>
                  <a:lnTo>
                    <a:pt x="156" y="558"/>
                  </a:lnTo>
                  <a:lnTo>
                    <a:pt x="221" y="623"/>
                  </a:lnTo>
                  <a:lnTo>
                    <a:pt x="221" y="1167"/>
                  </a:lnTo>
                  <a:lnTo>
                    <a:pt x="192" y="1195"/>
                  </a:lnTo>
                  <a:lnTo>
                    <a:pt x="98" y="1289"/>
                  </a:lnTo>
                  <a:lnTo>
                    <a:pt x="98" y="1926"/>
                  </a:lnTo>
                  <a:lnTo>
                    <a:pt x="0" y="2024"/>
                  </a:lnTo>
                  <a:lnTo>
                    <a:pt x="0" y="2238"/>
                  </a:lnTo>
                  <a:lnTo>
                    <a:pt x="194" y="2238"/>
                  </a:lnTo>
                  <a:lnTo>
                    <a:pt x="362" y="2071"/>
                  </a:lnTo>
                  <a:lnTo>
                    <a:pt x="362" y="1499"/>
                  </a:lnTo>
                  <a:lnTo>
                    <a:pt x="254" y="1391"/>
                  </a:lnTo>
                  <a:lnTo>
                    <a:pt x="254" y="461"/>
                  </a:lnTo>
                  <a:lnTo>
                    <a:pt x="254" y="232"/>
                  </a:lnTo>
                  <a:lnTo>
                    <a:pt x="119" y="0"/>
                  </a:lnTo>
                  <a:close/>
                </a:path>
              </a:pathLst>
            </a:custGeom>
            <a:solidFill>
              <a:srgbClr val="00B4EB"/>
            </a:solidFill>
            <a:ln w="9525">
              <a:solidFill>
                <a:srgbClr val="00CCFF"/>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20" name="组合 219"/>
            <p:cNvGrpSpPr/>
            <p:nvPr/>
          </p:nvGrpSpPr>
          <p:grpSpPr>
            <a:xfrm>
              <a:off x="-138485" y="655567"/>
              <a:ext cx="939832" cy="951905"/>
              <a:chOff x="3983038" y="1357313"/>
              <a:chExt cx="4078288" cy="4130675"/>
            </a:xfrm>
          </p:grpSpPr>
          <p:sp>
            <p:nvSpPr>
              <p:cNvPr id="221"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solidFill>
                <a:srgbClr val="B2E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solidFill>
                <a:srgbClr val="CC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solidFill>
                <a:srgbClr val="7FD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02" name="组合 401"/>
          <p:cNvGrpSpPr/>
          <p:nvPr/>
        </p:nvGrpSpPr>
        <p:grpSpPr>
          <a:xfrm rot="5400000">
            <a:off x="9350142" y="5151783"/>
            <a:ext cx="822527" cy="904278"/>
            <a:chOff x="-4998861" y="2532062"/>
            <a:chExt cx="2859088" cy="3143251"/>
          </a:xfrm>
          <a:solidFill>
            <a:srgbClr val="00B4EB"/>
          </a:solidFill>
        </p:grpSpPr>
        <p:sp>
          <p:nvSpPr>
            <p:cNvPr id="403" name="Freeform 154"/>
            <p:cNvSpPr>
              <a:spLocks/>
            </p:cNvSpPr>
            <p:nvPr/>
          </p:nvSpPr>
          <p:spPr bwMode="auto">
            <a:xfrm>
              <a:off x="-4476574" y="3683000"/>
              <a:ext cx="2336800" cy="1027113"/>
            </a:xfrm>
            <a:custGeom>
              <a:avLst/>
              <a:gdLst>
                <a:gd name="T0" fmla="*/ 146 w 345"/>
                <a:gd name="T1" fmla="*/ 0 h 150"/>
                <a:gd name="T2" fmla="*/ 67 w 345"/>
                <a:gd name="T3" fmla="*/ 0 h 150"/>
                <a:gd name="T4" fmla="*/ 7 w 345"/>
                <a:gd name="T5" fmla="*/ 61 h 150"/>
                <a:gd name="T6" fmla="*/ 5 w 345"/>
                <a:gd name="T7" fmla="*/ 60 h 150"/>
                <a:gd name="T8" fmla="*/ 2 w 345"/>
                <a:gd name="T9" fmla="*/ 61 h 150"/>
                <a:gd name="T10" fmla="*/ 2 w 345"/>
                <a:gd name="T11" fmla="*/ 67 h 150"/>
                <a:gd name="T12" fmla="*/ 5 w 345"/>
                <a:gd name="T13" fmla="*/ 69 h 150"/>
                <a:gd name="T14" fmla="*/ 8 w 345"/>
                <a:gd name="T15" fmla="*/ 67 h 150"/>
                <a:gd name="T16" fmla="*/ 9 w 345"/>
                <a:gd name="T17" fmla="*/ 63 h 150"/>
                <a:gd name="T18" fmla="*/ 68 w 345"/>
                <a:gd name="T19" fmla="*/ 3 h 150"/>
                <a:gd name="T20" fmla="*/ 145 w 345"/>
                <a:gd name="T21" fmla="*/ 3 h 150"/>
                <a:gd name="T22" fmla="*/ 293 w 345"/>
                <a:gd name="T23" fmla="*/ 150 h 150"/>
                <a:gd name="T24" fmla="*/ 345 w 345"/>
                <a:gd name="T25" fmla="*/ 150 h 150"/>
                <a:gd name="T26" fmla="*/ 345 w 345"/>
                <a:gd name="T27" fmla="*/ 147 h 150"/>
                <a:gd name="T28" fmla="*/ 294 w 345"/>
                <a:gd name="T29" fmla="*/ 147 h 150"/>
                <a:gd name="T30" fmla="*/ 146 w 345"/>
                <a:gd name="T3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5" h="150">
                  <a:moveTo>
                    <a:pt x="146" y="0"/>
                  </a:moveTo>
                  <a:cubicBezTo>
                    <a:pt x="67" y="0"/>
                    <a:pt x="67" y="0"/>
                    <a:pt x="67" y="0"/>
                  </a:cubicBezTo>
                  <a:cubicBezTo>
                    <a:pt x="7" y="61"/>
                    <a:pt x="7" y="61"/>
                    <a:pt x="7" y="61"/>
                  </a:cubicBezTo>
                  <a:cubicBezTo>
                    <a:pt x="6" y="60"/>
                    <a:pt x="5" y="60"/>
                    <a:pt x="5" y="60"/>
                  </a:cubicBezTo>
                  <a:cubicBezTo>
                    <a:pt x="4" y="60"/>
                    <a:pt x="3" y="61"/>
                    <a:pt x="2" y="61"/>
                  </a:cubicBezTo>
                  <a:cubicBezTo>
                    <a:pt x="0" y="63"/>
                    <a:pt x="0" y="66"/>
                    <a:pt x="2" y="67"/>
                  </a:cubicBezTo>
                  <a:cubicBezTo>
                    <a:pt x="3" y="68"/>
                    <a:pt x="4" y="69"/>
                    <a:pt x="5" y="69"/>
                  </a:cubicBezTo>
                  <a:cubicBezTo>
                    <a:pt x="6" y="69"/>
                    <a:pt x="7" y="68"/>
                    <a:pt x="8" y="67"/>
                  </a:cubicBezTo>
                  <a:cubicBezTo>
                    <a:pt x="9" y="66"/>
                    <a:pt x="9" y="64"/>
                    <a:pt x="9" y="63"/>
                  </a:cubicBezTo>
                  <a:cubicBezTo>
                    <a:pt x="68" y="3"/>
                    <a:pt x="68" y="3"/>
                    <a:pt x="68" y="3"/>
                  </a:cubicBezTo>
                  <a:cubicBezTo>
                    <a:pt x="145" y="3"/>
                    <a:pt x="145" y="3"/>
                    <a:pt x="145" y="3"/>
                  </a:cubicBezTo>
                  <a:cubicBezTo>
                    <a:pt x="293" y="150"/>
                    <a:pt x="293" y="150"/>
                    <a:pt x="293" y="150"/>
                  </a:cubicBezTo>
                  <a:cubicBezTo>
                    <a:pt x="345" y="150"/>
                    <a:pt x="345" y="150"/>
                    <a:pt x="345" y="150"/>
                  </a:cubicBezTo>
                  <a:cubicBezTo>
                    <a:pt x="345" y="147"/>
                    <a:pt x="345" y="147"/>
                    <a:pt x="345" y="147"/>
                  </a:cubicBezTo>
                  <a:cubicBezTo>
                    <a:pt x="294" y="147"/>
                    <a:pt x="294" y="147"/>
                    <a:pt x="294" y="147"/>
                  </a:cubicBezTo>
                  <a:cubicBezTo>
                    <a:pt x="146" y="0"/>
                    <a:pt x="146" y="0"/>
                    <a:pt x="146" y="0"/>
                  </a:cubicBezTo>
                </a:path>
              </a:pathLst>
            </a:custGeom>
            <a:grp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4" name="Freeform 157"/>
            <p:cNvSpPr>
              <a:spLocks/>
            </p:cNvSpPr>
            <p:nvPr/>
          </p:nvSpPr>
          <p:spPr bwMode="auto">
            <a:xfrm>
              <a:off x="-4179711" y="3914775"/>
              <a:ext cx="2039938" cy="1027113"/>
            </a:xfrm>
            <a:custGeom>
              <a:avLst/>
              <a:gdLst>
                <a:gd name="T0" fmla="*/ 88 w 301"/>
                <a:gd name="T1" fmla="*/ 0 h 150"/>
                <a:gd name="T2" fmla="*/ 37 w 301"/>
                <a:gd name="T3" fmla="*/ 0 h 150"/>
                <a:gd name="T4" fmla="*/ 7 w 301"/>
                <a:gd name="T5" fmla="*/ 31 h 150"/>
                <a:gd name="T6" fmla="*/ 5 w 301"/>
                <a:gd name="T7" fmla="*/ 30 h 150"/>
                <a:gd name="T8" fmla="*/ 2 w 301"/>
                <a:gd name="T9" fmla="*/ 31 h 150"/>
                <a:gd name="T10" fmla="*/ 2 w 301"/>
                <a:gd name="T11" fmla="*/ 37 h 150"/>
                <a:gd name="T12" fmla="*/ 5 w 301"/>
                <a:gd name="T13" fmla="*/ 39 h 150"/>
                <a:gd name="T14" fmla="*/ 8 w 301"/>
                <a:gd name="T15" fmla="*/ 37 h 150"/>
                <a:gd name="T16" fmla="*/ 9 w 301"/>
                <a:gd name="T17" fmla="*/ 33 h 150"/>
                <a:gd name="T18" fmla="*/ 38 w 301"/>
                <a:gd name="T19" fmla="*/ 3 h 150"/>
                <a:gd name="T20" fmla="*/ 87 w 301"/>
                <a:gd name="T21" fmla="*/ 3 h 150"/>
                <a:gd name="T22" fmla="*/ 235 w 301"/>
                <a:gd name="T23" fmla="*/ 150 h 150"/>
                <a:gd name="T24" fmla="*/ 301 w 301"/>
                <a:gd name="T25" fmla="*/ 150 h 150"/>
                <a:gd name="T26" fmla="*/ 301 w 301"/>
                <a:gd name="T27" fmla="*/ 147 h 150"/>
                <a:gd name="T28" fmla="*/ 236 w 301"/>
                <a:gd name="T29" fmla="*/ 147 h 150"/>
                <a:gd name="T30" fmla="*/ 88 w 301"/>
                <a:gd name="T3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1" h="150">
                  <a:moveTo>
                    <a:pt x="88" y="0"/>
                  </a:moveTo>
                  <a:cubicBezTo>
                    <a:pt x="37" y="0"/>
                    <a:pt x="37" y="0"/>
                    <a:pt x="37" y="0"/>
                  </a:cubicBezTo>
                  <a:cubicBezTo>
                    <a:pt x="7" y="31"/>
                    <a:pt x="7" y="31"/>
                    <a:pt x="7" y="31"/>
                  </a:cubicBezTo>
                  <a:cubicBezTo>
                    <a:pt x="6" y="30"/>
                    <a:pt x="5" y="30"/>
                    <a:pt x="5" y="30"/>
                  </a:cubicBezTo>
                  <a:cubicBezTo>
                    <a:pt x="4" y="30"/>
                    <a:pt x="3" y="31"/>
                    <a:pt x="2" y="31"/>
                  </a:cubicBezTo>
                  <a:cubicBezTo>
                    <a:pt x="0" y="33"/>
                    <a:pt x="0" y="36"/>
                    <a:pt x="2" y="37"/>
                  </a:cubicBezTo>
                  <a:cubicBezTo>
                    <a:pt x="3" y="38"/>
                    <a:pt x="4" y="39"/>
                    <a:pt x="5" y="39"/>
                  </a:cubicBezTo>
                  <a:cubicBezTo>
                    <a:pt x="6" y="39"/>
                    <a:pt x="7" y="38"/>
                    <a:pt x="8" y="37"/>
                  </a:cubicBezTo>
                  <a:cubicBezTo>
                    <a:pt x="9" y="36"/>
                    <a:pt x="9" y="34"/>
                    <a:pt x="9" y="33"/>
                  </a:cubicBezTo>
                  <a:cubicBezTo>
                    <a:pt x="38" y="3"/>
                    <a:pt x="38" y="3"/>
                    <a:pt x="38" y="3"/>
                  </a:cubicBezTo>
                  <a:cubicBezTo>
                    <a:pt x="87" y="3"/>
                    <a:pt x="87" y="3"/>
                    <a:pt x="87" y="3"/>
                  </a:cubicBezTo>
                  <a:cubicBezTo>
                    <a:pt x="235" y="150"/>
                    <a:pt x="235" y="150"/>
                    <a:pt x="235" y="150"/>
                  </a:cubicBezTo>
                  <a:cubicBezTo>
                    <a:pt x="301" y="150"/>
                    <a:pt x="301" y="150"/>
                    <a:pt x="301" y="150"/>
                  </a:cubicBezTo>
                  <a:cubicBezTo>
                    <a:pt x="301" y="147"/>
                    <a:pt x="301" y="147"/>
                    <a:pt x="301" y="147"/>
                  </a:cubicBezTo>
                  <a:cubicBezTo>
                    <a:pt x="236" y="147"/>
                    <a:pt x="236" y="147"/>
                    <a:pt x="236" y="147"/>
                  </a:cubicBezTo>
                  <a:cubicBezTo>
                    <a:pt x="88" y="0"/>
                    <a:pt x="88" y="0"/>
                    <a:pt x="88" y="0"/>
                  </a:cubicBezTo>
                </a:path>
              </a:pathLst>
            </a:custGeom>
            <a:grp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5" name="Freeform 193"/>
            <p:cNvSpPr>
              <a:spLocks/>
            </p:cNvSpPr>
            <p:nvPr/>
          </p:nvSpPr>
          <p:spPr bwMode="auto">
            <a:xfrm>
              <a:off x="-3481211" y="4867275"/>
              <a:ext cx="1341438" cy="568325"/>
            </a:xfrm>
            <a:custGeom>
              <a:avLst/>
              <a:gdLst>
                <a:gd name="T0" fmla="*/ 5 w 198"/>
                <a:gd name="T1" fmla="*/ 0 h 83"/>
                <a:gd name="T2" fmla="*/ 2 w 198"/>
                <a:gd name="T3" fmla="*/ 1 h 83"/>
                <a:gd name="T4" fmla="*/ 2 w 198"/>
                <a:gd name="T5" fmla="*/ 7 h 83"/>
                <a:gd name="T6" fmla="*/ 5 w 198"/>
                <a:gd name="T7" fmla="*/ 8 h 83"/>
                <a:gd name="T8" fmla="*/ 8 w 198"/>
                <a:gd name="T9" fmla="*/ 7 h 83"/>
                <a:gd name="T10" fmla="*/ 9 w 198"/>
                <a:gd name="T11" fmla="*/ 6 h 83"/>
                <a:gd name="T12" fmla="*/ 34 w 198"/>
                <a:gd name="T13" fmla="*/ 6 h 83"/>
                <a:gd name="T14" fmla="*/ 111 w 198"/>
                <a:gd name="T15" fmla="*/ 83 h 83"/>
                <a:gd name="T16" fmla="*/ 198 w 198"/>
                <a:gd name="T17" fmla="*/ 83 h 83"/>
                <a:gd name="T18" fmla="*/ 198 w 198"/>
                <a:gd name="T19" fmla="*/ 80 h 83"/>
                <a:gd name="T20" fmla="*/ 112 w 198"/>
                <a:gd name="T21" fmla="*/ 80 h 83"/>
                <a:gd name="T22" fmla="*/ 35 w 198"/>
                <a:gd name="T23" fmla="*/ 3 h 83"/>
                <a:gd name="T24" fmla="*/ 9 w 198"/>
                <a:gd name="T25" fmla="*/ 3 h 83"/>
                <a:gd name="T26" fmla="*/ 8 w 198"/>
                <a:gd name="T27" fmla="*/ 1 h 83"/>
                <a:gd name="T28" fmla="*/ 5 w 198"/>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83">
                  <a:moveTo>
                    <a:pt x="5" y="0"/>
                  </a:moveTo>
                  <a:cubicBezTo>
                    <a:pt x="4" y="0"/>
                    <a:pt x="3" y="0"/>
                    <a:pt x="2" y="1"/>
                  </a:cubicBezTo>
                  <a:cubicBezTo>
                    <a:pt x="0" y="3"/>
                    <a:pt x="0" y="6"/>
                    <a:pt x="2" y="7"/>
                  </a:cubicBezTo>
                  <a:cubicBezTo>
                    <a:pt x="3" y="8"/>
                    <a:pt x="4" y="8"/>
                    <a:pt x="5" y="8"/>
                  </a:cubicBezTo>
                  <a:cubicBezTo>
                    <a:pt x="6" y="8"/>
                    <a:pt x="7" y="8"/>
                    <a:pt x="8" y="7"/>
                  </a:cubicBezTo>
                  <a:cubicBezTo>
                    <a:pt x="8" y="7"/>
                    <a:pt x="9" y="6"/>
                    <a:pt x="9" y="6"/>
                  </a:cubicBezTo>
                  <a:cubicBezTo>
                    <a:pt x="34" y="6"/>
                    <a:pt x="34" y="6"/>
                    <a:pt x="34" y="6"/>
                  </a:cubicBezTo>
                  <a:cubicBezTo>
                    <a:pt x="111" y="83"/>
                    <a:pt x="111" y="83"/>
                    <a:pt x="111" y="83"/>
                  </a:cubicBezTo>
                  <a:cubicBezTo>
                    <a:pt x="198" y="83"/>
                    <a:pt x="198" y="83"/>
                    <a:pt x="198" y="83"/>
                  </a:cubicBezTo>
                  <a:cubicBezTo>
                    <a:pt x="198" y="80"/>
                    <a:pt x="198" y="80"/>
                    <a:pt x="198" y="80"/>
                  </a:cubicBezTo>
                  <a:cubicBezTo>
                    <a:pt x="112" y="80"/>
                    <a:pt x="112" y="80"/>
                    <a:pt x="112" y="80"/>
                  </a:cubicBezTo>
                  <a:cubicBezTo>
                    <a:pt x="35" y="3"/>
                    <a:pt x="35" y="3"/>
                    <a:pt x="35" y="3"/>
                  </a:cubicBezTo>
                  <a:cubicBezTo>
                    <a:pt x="9" y="3"/>
                    <a:pt x="9" y="3"/>
                    <a:pt x="9" y="3"/>
                  </a:cubicBezTo>
                  <a:cubicBezTo>
                    <a:pt x="9" y="2"/>
                    <a:pt x="8" y="2"/>
                    <a:pt x="8" y="1"/>
                  </a:cubicBezTo>
                  <a:cubicBezTo>
                    <a:pt x="7" y="0"/>
                    <a:pt x="6" y="0"/>
                    <a:pt x="5" y="0"/>
                  </a:cubicBezTo>
                </a:path>
              </a:pathLst>
            </a:custGeom>
            <a:grp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6" name="Freeform 202"/>
            <p:cNvSpPr>
              <a:spLocks/>
            </p:cNvSpPr>
            <p:nvPr/>
          </p:nvSpPr>
          <p:spPr bwMode="auto">
            <a:xfrm>
              <a:off x="-4835349" y="3373438"/>
              <a:ext cx="2695575" cy="1192213"/>
            </a:xfrm>
            <a:custGeom>
              <a:avLst/>
              <a:gdLst>
                <a:gd name="T0" fmla="*/ 184 w 398"/>
                <a:gd name="T1" fmla="*/ 0 h 174"/>
                <a:gd name="T2" fmla="*/ 123 w 398"/>
                <a:gd name="T3" fmla="*/ 0 h 174"/>
                <a:gd name="T4" fmla="*/ 6 w 398"/>
                <a:gd name="T5" fmla="*/ 117 h 174"/>
                <a:gd name="T6" fmla="*/ 4 w 398"/>
                <a:gd name="T7" fmla="*/ 116 h 174"/>
                <a:gd name="T8" fmla="*/ 1 w 398"/>
                <a:gd name="T9" fmla="*/ 117 h 174"/>
                <a:gd name="T10" fmla="*/ 1 w 398"/>
                <a:gd name="T11" fmla="*/ 123 h 174"/>
                <a:gd name="T12" fmla="*/ 4 w 398"/>
                <a:gd name="T13" fmla="*/ 125 h 174"/>
                <a:gd name="T14" fmla="*/ 7 w 398"/>
                <a:gd name="T15" fmla="*/ 123 h 174"/>
                <a:gd name="T16" fmla="*/ 8 w 398"/>
                <a:gd name="T17" fmla="*/ 119 h 174"/>
                <a:gd name="T18" fmla="*/ 124 w 398"/>
                <a:gd name="T19" fmla="*/ 2 h 174"/>
                <a:gd name="T20" fmla="*/ 183 w 398"/>
                <a:gd name="T21" fmla="*/ 2 h 174"/>
                <a:gd name="T22" fmla="*/ 355 w 398"/>
                <a:gd name="T23" fmla="*/ 174 h 174"/>
                <a:gd name="T24" fmla="*/ 398 w 398"/>
                <a:gd name="T25" fmla="*/ 174 h 174"/>
                <a:gd name="T26" fmla="*/ 398 w 398"/>
                <a:gd name="T27" fmla="*/ 171 h 174"/>
                <a:gd name="T28" fmla="*/ 356 w 398"/>
                <a:gd name="T29" fmla="*/ 171 h 174"/>
                <a:gd name="T30" fmla="*/ 184 w 398"/>
                <a:gd name="T31"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8" h="174">
                  <a:moveTo>
                    <a:pt x="184" y="0"/>
                  </a:moveTo>
                  <a:cubicBezTo>
                    <a:pt x="123" y="0"/>
                    <a:pt x="123" y="0"/>
                    <a:pt x="123" y="0"/>
                  </a:cubicBezTo>
                  <a:cubicBezTo>
                    <a:pt x="6" y="117"/>
                    <a:pt x="6" y="117"/>
                    <a:pt x="6" y="117"/>
                  </a:cubicBezTo>
                  <a:cubicBezTo>
                    <a:pt x="6" y="116"/>
                    <a:pt x="5" y="116"/>
                    <a:pt x="4" y="116"/>
                  </a:cubicBezTo>
                  <a:cubicBezTo>
                    <a:pt x="3" y="116"/>
                    <a:pt x="2" y="117"/>
                    <a:pt x="1" y="117"/>
                  </a:cubicBezTo>
                  <a:cubicBezTo>
                    <a:pt x="0" y="119"/>
                    <a:pt x="0" y="122"/>
                    <a:pt x="1" y="123"/>
                  </a:cubicBezTo>
                  <a:cubicBezTo>
                    <a:pt x="2" y="124"/>
                    <a:pt x="3" y="125"/>
                    <a:pt x="4" y="125"/>
                  </a:cubicBezTo>
                  <a:cubicBezTo>
                    <a:pt x="5" y="125"/>
                    <a:pt x="6" y="124"/>
                    <a:pt x="7" y="123"/>
                  </a:cubicBezTo>
                  <a:cubicBezTo>
                    <a:pt x="9" y="122"/>
                    <a:pt x="9" y="120"/>
                    <a:pt x="8" y="119"/>
                  </a:cubicBezTo>
                  <a:cubicBezTo>
                    <a:pt x="124" y="2"/>
                    <a:pt x="124" y="2"/>
                    <a:pt x="124" y="2"/>
                  </a:cubicBezTo>
                  <a:cubicBezTo>
                    <a:pt x="183" y="2"/>
                    <a:pt x="183" y="2"/>
                    <a:pt x="183" y="2"/>
                  </a:cubicBezTo>
                  <a:cubicBezTo>
                    <a:pt x="355" y="174"/>
                    <a:pt x="355" y="174"/>
                    <a:pt x="355" y="174"/>
                  </a:cubicBezTo>
                  <a:cubicBezTo>
                    <a:pt x="398" y="174"/>
                    <a:pt x="398" y="174"/>
                    <a:pt x="398" y="174"/>
                  </a:cubicBezTo>
                  <a:cubicBezTo>
                    <a:pt x="398" y="171"/>
                    <a:pt x="398" y="171"/>
                    <a:pt x="398" y="171"/>
                  </a:cubicBezTo>
                  <a:cubicBezTo>
                    <a:pt x="356" y="171"/>
                    <a:pt x="356" y="171"/>
                    <a:pt x="356" y="171"/>
                  </a:cubicBezTo>
                  <a:cubicBezTo>
                    <a:pt x="184" y="0"/>
                    <a:pt x="184" y="0"/>
                    <a:pt x="184" y="0"/>
                  </a:cubicBezTo>
                </a:path>
              </a:pathLst>
            </a:custGeom>
            <a:grp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7" name="Freeform 204"/>
            <p:cNvSpPr>
              <a:spLocks/>
            </p:cNvSpPr>
            <p:nvPr/>
          </p:nvSpPr>
          <p:spPr bwMode="auto">
            <a:xfrm>
              <a:off x="-4998861" y="3141663"/>
              <a:ext cx="2859088" cy="1190625"/>
            </a:xfrm>
            <a:custGeom>
              <a:avLst/>
              <a:gdLst>
                <a:gd name="T0" fmla="*/ 133 w 422"/>
                <a:gd name="T1" fmla="*/ 0 h 174"/>
                <a:gd name="T2" fmla="*/ 6 w 422"/>
                <a:gd name="T3" fmla="*/ 126 h 174"/>
                <a:gd name="T4" fmla="*/ 4 w 422"/>
                <a:gd name="T5" fmla="*/ 126 h 174"/>
                <a:gd name="T6" fmla="*/ 1 w 422"/>
                <a:gd name="T7" fmla="*/ 127 h 174"/>
                <a:gd name="T8" fmla="*/ 1 w 422"/>
                <a:gd name="T9" fmla="*/ 133 h 174"/>
                <a:gd name="T10" fmla="*/ 4 w 422"/>
                <a:gd name="T11" fmla="*/ 135 h 174"/>
                <a:gd name="T12" fmla="*/ 7 w 422"/>
                <a:gd name="T13" fmla="*/ 133 h 174"/>
                <a:gd name="T14" fmla="*/ 8 w 422"/>
                <a:gd name="T15" fmla="*/ 129 h 174"/>
                <a:gd name="T16" fmla="*/ 134 w 422"/>
                <a:gd name="T17" fmla="*/ 2 h 174"/>
                <a:gd name="T18" fmla="*/ 221 w 422"/>
                <a:gd name="T19" fmla="*/ 2 h 174"/>
                <a:gd name="T20" fmla="*/ 393 w 422"/>
                <a:gd name="T21" fmla="*/ 174 h 174"/>
                <a:gd name="T22" fmla="*/ 422 w 422"/>
                <a:gd name="T23" fmla="*/ 174 h 174"/>
                <a:gd name="T24" fmla="*/ 422 w 422"/>
                <a:gd name="T25" fmla="*/ 171 h 174"/>
                <a:gd name="T26" fmla="*/ 394 w 422"/>
                <a:gd name="T27" fmla="*/ 171 h 174"/>
                <a:gd name="T28" fmla="*/ 222 w 422"/>
                <a:gd name="T29" fmla="*/ 0 h 174"/>
                <a:gd name="T30" fmla="*/ 133 w 422"/>
                <a:gd name="T31"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74">
                  <a:moveTo>
                    <a:pt x="133" y="0"/>
                  </a:moveTo>
                  <a:cubicBezTo>
                    <a:pt x="6" y="126"/>
                    <a:pt x="6" y="126"/>
                    <a:pt x="6" y="126"/>
                  </a:cubicBezTo>
                  <a:cubicBezTo>
                    <a:pt x="5" y="126"/>
                    <a:pt x="5" y="126"/>
                    <a:pt x="4" y="126"/>
                  </a:cubicBezTo>
                  <a:cubicBezTo>
                    <a:pt x="3" y="126"/>
                    <a:pt x="2" y="126"/>
                    <a:pt x="1" y="127"/>
                  </a:cubicBezTo>
                  <a:cubicBezTo>
                    <a:pt x="0" y="129"/>
                    <a:pt x="0" y="132"/>
                    <a:pt x="1" y="133"/>
                  </a:cubicBezTo>
                  <a:cubicBezTo>
                    <a:pt x="2" y="134"/>
                    <a:pt x="3" y="135"/>
                    <a:pt x="4" y="135"/>
                  </a:cubicBezTo>
                  <a:cubicBezTo>
                    <a:pt x="5" y="135"/>
                    <a:pt x="6" y="134"/>
                    <a:pt x="7" y="133"/>
                  </a:cubicBezTo>
                  <a:cubicBezTo>
                    <a:pt x="9" y="132"/>
                    <a:pt x="9" y="130"/>
                    <a:pt x="8" y="129"/>
                  </a:cubicBezTo>
                  <a:cubicBezTo>
                    <a:pt x="134" y="2"/>
                    <a:pt x="134" y="2"/>
                    <a:pt x="134" y="2"/>
                  </a:cubicBezTo>
                  <a:cubicBezTo>
                    <a:pt x="221" y="2"/>
                    <a:pt x="221" y="2"/>
                    <a:pt x="221" y="2"/>
                  </a:cubicBezTo>
                  <a:cubicBezTo>
                    <a:pt x="393" y="174"/>
                    <a:pt x="393" y="174"/>
                    <a:pt x="393" y="174"/>
                  </a:cubicBezTo>
                  <a:cubicBezTo>
                    <a:pt x="422" y="174"/>
                    <a:pt x="422" y="174"/>
                    <a:pt x="422" y="174"/>
                  </a:cubicBezTo>
                  <a:cubicBezTo>
                    <a:pt x="422" y="171"/>
                    <a:pt x="422" y="171"/>
                    <a:pt x="422" y="171"/>
                  </a:cubicBezTo>
                  <a:cubicBezTo>
                    <a:pt x="394" y="171"/>
                    <a:pt x="394" y="171"/>
                    <a:pt x="394" y="171"/>
                  </a:cubicBezTo>
                  <a:cubicBezTo>
                    <a:pt x="222" y="0"/>
                    <a:pt x="222" y="0"/>
                    <a:pt x="222" y="0"/>
                  </a:cubicBezTo>
                  <a:cubicBezTo>
                    <a:pt x="133" y="0"/>
                    <a:pt x="133" y="0"/>
                    <a:pt x="133" y="0"/>
                  </a:cubicBezTo>
                </a:path>
              </a:pathLst>
            </a:custGeom>
            <a:grp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8" name="Freeform 207"/>
            <p:cNvSpPr>
              <a:spLocks/>
            </p:cNvSpPr>
            <p:nvPr/>
          </p:nvSpPr>
          <p:spPr bwMode="auto">
            <a:xfrm>
              <a:off x="-3779661" y="2641600"/>
              <a:ext cx="1639888" cy="1533525"/>
            </a:xfrm>
            <a:custGeom>
              <a:avLst/>
              <a:gdLst>
                <a:gd name="T0" fmla="*/ 5 w 242"/>
                <a:gd name="T1" fmla="*/ 0 h 224"/>
                <a:gd name="T2" fmla="*/ 2 w 242"/>
                <a:gd name="T3" fmla="*/ 2 h 224"/>
                <a:gd name="T4" fmla="*/ 2 w 242"/>
                <a:gd name="T5" fmla="*/ 8 h 224"/>
                <a:gd name="T6" fmla="*/ 5 w 242"/>
                <a:gd name="T7" fmla="*/ 9 h 224"/>
                <a:gd name="T8" fmla="*/ 6 w 242"/>
                <a:gd name="T9" fmla="*/ 8 h 224"/>
                <a:gd name="T10" fmla="*/ 222 w 242"/>
                <a:gd name="T11" fmla="*/ 224 h 224"/>
                <a:gd name="T12" fmla="*/ 242 w 242"/>
                <a:gd name="T13" fmla="*/ 224 h 224"/>
                <a:gd name="T14" fmla="*/ 242 w 242"/>
                <a:gd name="T15" fmla="*/ 221 h 224"/>
                <a:gd name="T16" fmla="*/ 223 w 242"/>
                <a:gd name="T17" fmla="*/ 221 h 224"/>
                <a:gd name="T18" fmla="*/ 8 w 242"/>
                <a:gd name="T19" fmla="*/ 6 h 224"/>
                <a:gd name="T20" fmla="*/ 8 w 242"/>
                <a:gd name="T21" fmla="*/ 2 h 224"/>
                <a:gd name="T22" fmla="*/ 5 w 242"/>
                <a:gd name="T2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224">
                  <a:moveTo>
                    <a:pt x="5" y="0"/>
                  </a:moveTo>
                  <a:cubicBezTo>
                    <a:pt x="3" y="0"/>
                    <a:pt x="2" y="1"/>
                    <a:pt x="2" y="2"/>
                  </a:cubicBezTo>
                  <a:cubicBezTo>
                    <a:pt x="0" y="3"/>
                    <a:pt x="0" y="6"/>
                    <a:pt x="2" y="8"/>
                  </a:cubicBezTo>
                  <a:cubicBezTo>
                    <a:pt x="2" y="8"/>
                    <a:pt x="3" y="9"/>
                    <a:pt x="5" y="9"/>
                  </a:cubicBezTo>
                  <a:cubicBezTo>
                    <a:pt x="5" y="9"/>
                    <a:pt x="6" y="9"/>
                    <a:pt x="6" y="8"/>
                  </a:cubicBezTo>
                  <a:cubicBezTo>
                    <a:pt x="222" y="224"/>
                    <a:pt x="222" y="224"/>
                    <a:pt x="222" y="224"/>
                  </a:cubicBezTo>
                  <a:cubicBezTo>
                    <a:pt x="242" y="224"/>
                    <a:pt x="242" y="224"/>
                    <a:pt x="242" y="224"/>
                  </a:cubicBezTo>
                  <a:cubicBezTo>
                    <a:pt x="242" y="221"/>
                    <a:pt x="242" y="221"/>
                    <a:pt x="242" y="221"/>
                  </a:cubicBezTo>
                  <a:cubicBezTo>
                    <a:pt x="223" y="221"/>
                    <a:pt x="223" y="221"/>
                    <a:pt x="223" y="221"/>
                  </a:cubicBezTo>
                  <a:cubicBezTo>
                    <a:pt x="8" y="6"/>
                    <a:pt x="8" y="6"/>
                    <a:pt x="8" y="6"/>
                  </a:cubicBezTo>
                  <a:cubicBezTo>
                    <a:pt x="9" y="5"/>
                    <a:pt x="9" y="3"/>
                    <a:pt x="8" y="2"/>
                  </a:cubicBezTo>
                  <a:cubicBezTo>
                    <a:pt x="7" y="1"/>
                    <a:pt x="6" y="0"/>
                    <a:pt x="5" y="0"/>
                  </a:cubicBezTo>
                </a:path>
              </a:pathLst>
            </a:custGeom>
            <a:grp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9" name="Freeform 208"/>
            <p:cNvSpPr>
              <a:spLocks/>
            </p:cNvSpPr>
            <p:nvPr/>
          </p:nvSpPr>
          <p:spPr bwMode="auto">
            <a:xfrm>
              <a:off x="-3671711" y="2532062"/>
              <a:ext cx="1531938" cy="1492250"/>
            </a:xfrm>
            <a:custGeom>
              <a:avLst/>
              <a:gdLst>
                <a:gd name="T0" fmla="*/ 5 w 226"/>
                <a:gd name="T1" fmla="*/ 0 h 218"/>
                <a:gd name="T2" fmla="*/ 2 w 226"/>
                <a:gd name="T3" fmla="*/ 2 h 218"/>
                <a:gd name="T4" fmla="*/ 2 w 226"/>
                <a:gd name="T5" fmla="*/ 8 h 218"/>
                <a:gd name="T6" fmla="*/ 5 w 226"/>
                <a:gd name="T7" fmla="*/ 9 h 218"/>
                <a:gd name="T8" fmla="*/ 6 w 226"/>
                <a:gd name="T9" fmla="*/ 8 h 218"/>
                <a:gd name="T10" fmla="*/ 216 w 226"/>
                <a:gd name="T11" fmla="*/ 218 h 218"/>
                <a:gd name="T12" fmla="*/ 226 w 226"/>
                <a:gd name="T13" fmla="*/ 218 h 218"/>
                <a:gd name="T14" fmla="*/ 226 w 226"/>
                <a:gd name="T15" fmla="*/ 215 h 218"/>
                <a:gd name="T16" fmla="*/ 217 w 226"/>
                <a:gd name="T17" fmla="*/ 215 h 218"/>
                <a:gd name="T18" fmla="*/ 8 w 226"/>
                <a:gd name="T19" fmla="*/ 6 h 218"/>
                <a:gd name="T20" fmla="*/ 8 w 226"/>
                <a:gd name="T21" fmla="*/ 2 h 218"/>
                <a:gd name="T22" fmla="*/ 5 w 226"/>
                <a:gd name="T23"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218">
                  <a:moveTo>
                    <a:pt x="5" y="0"/>
                  </a:moveTo>
                  <a:cubicBezTo>
                    <a:pt x="3" y="0"/>
                    <a:pt x="2" y="1"/>
                    <a:pt x="2" y="2"/>
                  </a:cubicBezTo>
                  <a:cubicBezTo>
                    <a:pt x="0" y="3"/>
                    <a:pt x="0" y="6"/>
                    <a:pt x="2" y="8"/>
                  </a:cubicBezTo>
                  <a:cubicBezTo>
                    <a:pt x="2" y="8"/>
                    <a:pt x="3" y="9"/>
                    <a:pt x="5" y="9"/>
                  </a:cubicBezTo>
                  <a:cubicBezTo>
                    <a:pt x="5" y="9"/>
                    <a:pt x="6" y="9"/>
                    <a:pt x="6" y="8"/>
                  </a:cubicBezTo>
                  <a:cubicBezTo>
                    <a:pt x="216" y="218"/>
                    <a:pt x="216" y="218"/>
                    <a:pt x="216" y="218"/>
                  </a:cubicBezTo>
                  <a:cubicBezTo>
                    <a:pt x="226" y="218"/>
                    <a:pt x="226" y="218"/>
                    <a:pt x="226" y="218"/>
                  </a:cubicBezTo>
                  <a:cubicBezTo>
                    <a:pt x="226" y="215"/>
                    <a:pt x="226" y="215"/>
                    <a:pt x="226" y="215"/>
                  </a:cubicBezTo>
                  <a:cubicBezTo>
                    <a:pt x="217" y="215"/>
                    <a:pt x="217" y="215"/>
                    <a:pt x="217" y="215"/>
                  </a:cubicBezTo>
                  <a:cubicBezTo>
                    <a:pt x="8" y="6"/>
                    <a:pt x="8" y="6"/>
                    <a:pt x="8" y="6"/>
                  </a:cubicBezTo>
                  <a:cubicBezTo>
                    <a:pt x="9" y="5"/>
                    <a:pt x="9" y="3"/>
                    <a:pt x="8" y="2"/>
                  </a:cubicBezTo>
                  <a:cubicBezTo>
                    <a:pt x="7" y="1"/>
                    <a:pt x="6" y="0"/>
                    <a:pt x="5" y="0"/>
                  </a:cubicBezTo>
                </a:path>
              </a:pathLst>
            </a:custGeom>
            <a:grp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0" name="Freeform 218"/>
            <p:cNvSpPr>
              <a:spLocks/>
            </p:cNvSpPr>
            <p:nvPr/>
          </p:nvSpPr>
          <p:spPr bwMode="auto">
            <a:xfrm>
              <a:off x="-4443236" y="4243387"/>
              <a:ext cx="974725" cy="363538"/>
            </a:xfrm>
            <a:custGeom>
              <a:avLst/>
              <a:gdLst>
                <a:gd name="T0" fmla="*/ 119 w 144"/>
                <a:gd name="T1" fmla="*/ 0 h 53"/>
                <a:gd name="T2" fmla="*/ 83 w 144"/>
                <a:gd name="T3" fmla="*/ 0 h 53"/>
                <a:gd name="T4" fmla="*/ 44 w 144"/>
                <a:gd name="T5" fmla="*/ 38 h 53"/>
                <a:gd name="T6" fmla="*/ 13 w 144"/>
                <a:gd name="T7" fmla="*/ 38 h 53"/>
                <a:gd name="T8" fmla="*/ 7 w 144"/>
                <a:gd name="T9" fmla="*/ 45 h 53"/>
                <a:gd name="T10" fmla="*/ 5 w 144"/>
                <a:gd name="T11" fmla="*/ 44 h 53"/>
                <a:gd name="T12" fmla="*/ 2 w 144"/>
                <a:gd name="T13" fmla="*/ 45 h 53"/>
                <a:gd name="T14" fmla="*/ 2 w 144"/>
                <a:gd name="T15" fmla="*/ 51 h 53"/>
                <a:gd name="T16" fmla="*/ 5 w 144"/>
                <a:gd name="T17" fmla="*/ 53 h 53"/>
                <a:gd name="T18" fmla="*/ 8 w 144"/>
                <a:gd name="T19" fmla="*/ 51 h 53"/>
                <a:gd name="T20" fmla="*/ 9 w 144"/>
                <a:gd name="T21" fmla="*/ 47 h 53"/>
                <a:gd name="T22" fmla="*/ 14 w 144"/>
                <a:gd name="T23" fmla="*/ 41 h 53"/>
                <a:gd name="T24" fmla="*/ 45 w 144"/>
                <a:gd name="T25" fmla="*/ 41 h 53"/>
                <a:gd name="T26" fmla="*/ 84 w 144"/>
                <a:gd name="T27" fmla="*/ 3 h 53"/>
                <a:gd name="T28" fmla="*/ 118 w 144"/>
                <a:gd name="T29" fmla="*/ 3 h 53"/>
                <a:gd name="T30" fmla="*/ 136 w 144"/>
                <a:gd name="T31" fmla="*/ 20 h 53"/>
                <a:gd name="T32" fmla="*/ 137 w 144"/>
                <a:gd name="T33" fmla="*/ 25 h 53"/>
                <a:gd name="T34" fmla="*/ 140 w 144"/>
                <a:gd name="T35" fmla="*/ 26 h 53"/>
                <a:gd name="T36" fmla="*/ 143 w 144"/>
                <a:gd name="T37" fmla="*/ 25 h 53"/>
                <a:gd name="T38" fmla="*/ 143 w 144"/>
                <a:gd name="T39" fmla="*/ 19 h 53"/>
                <a:gd name="T40" fmla="*/ 140 w 144"/>
                <a:gd name="T41" fmla="*/ 18 h 53"/>
                <a:gd name="T42" fmla="*/ 138 w 144"/>
                <a:gd name="T43" fmla="*/ 18 h 53"/>
                <a:gd name="T44" fmla="*/ 119 w 144"/>
                <a:gd name="T4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53">
                  <a:moveTo>
                    <a:pt x="119" y="0"/>
                  </a:moveTo>
                  <a:cubicBezTo>
                    <a:pt x="83" y="0"/>
                    <a:pt x="83" y="0"/>
                    <a:pt x="83" y="0"/>
                  </a:cubicBezTo>
                  <a:cubicBezTo>
                    <a:pt x="44" y="38"/>
                    <a:pt x="44" y="38"/>
                    <a:pt x="44" y="38"/>
                  </a:cubicBezTo>
                  <a:cubicBezTo>
                    <a:pt x="13" y="38"/>
                    <a:pt x="13" y="38"/>
                    <a:pt x="13" y="38"/>
                  </a:cubicBezTo>
                  <a:cubicBezTo>
                    <a:pt x="7" y="45"/>
                    <a:pt x="7" y="45"/>
                    <a:pt x="7" y="45"/>
                  </a:cubicBezTo>
                  <a:cubicBezTo>
                    <a:pt x="6" y="44"/>
                    <a:pt x="5" y="44"/>
                    <a:pt x="5" y="44"/>
                  </a:cubicBezTo>
                  <a:cubicBezTo>
                    <a:pt x="4" y="44"/>
                    <a:pt x="3" y="45"/>
                    <a:pt x="2" y="45"/>
                  </a:cubicBezTo>
                  <a:cubicBezTo>
                    <a:pt x="0" y="47"/>
                    <a:pt x="0" y="50"/>
                    <a:pt x="2" y="51"/>
                  </a:cubicBezTo>
                  <a:cubicBezTo>
                    <a:pt x="3" y="52"/>
                    <a:pt x="4" y="53"/>
                    <a:pt x="5" y="53"/>
                  </a:cubicBezTo>
                  <a:cubicBezTo>
                    <a:pt x="6" y="53"/>
                    <a:pt x="7" y="52"/>
                    <a:pt x="8" y="51"/>
                  </a:cubicBezTo>
                  <a:cubicBezTo>
                    <a:pt x="9" y="50"/>
                    <a:pt x="9" y="48"/>
                    <a:pt x="9" y="47"/>
                  </a:cubicBezTo>
                  <a:cubicBezTo>
                    <a:pt x="14" y="41"/>
                    <a:pt x="14" y="41"/>
                    <a:pt x="14" y="41"/>
                  </a:cubicBezTo>
                  <a:cubicBezTo>
                    <a:pt x="45" y="41"/>
                    <a:pt x="45" y="41"/>
                    <a:pt x="45" y="41"/>
                  </a:cubicBezTo>
                  <a:cubicBezTo>
                    <a:pt x="84" y="3"/>
                    <a:pt x="84" y="3"/>
                    <a:pt x="84" y="3"/>
                  </a:cubicBezTo>
                  <a:cubicBezTo>
                    <a:pt x="118" y="3"/>
                    <a:pt x="118" y="3"/>
                    <a:pt x="118" y="3"/>
                  </a:cubicBezTo>
                  <a:cubicBezTo>
                    <a:pt x="136" y="20"/>
                    <a:pt x="136" y="20"/>
                    <a:pt x="136" y="20"/>
                  </a:cubicBezTo>
                  <a:cubicBezTo>
                    <a:pt x="135" y="22"/>
                    <a:pt x="135" y="24"/>
                    <a:pt x="137" y="25"/>
                  </a:cubicBezTo>
                  <a:cubicBezTo>
                    <a:pt x="137" y="26"/>
                    <a:pt x="138" y="26"/>
                    <a:pt x="140" y="26"/>
                  </a:cubicBezTo>
                  <a:cubicBezTo>
                    <a:pt x="141" y="26"/>
                    <a:pt x="142" y="26"/>
                    <a:pt x="143" y="25"/>
                  </a:cubicBezTo>
                  <a:cubicBezTo>
                    <a:pt x="144" y="23"/>
                    <a:pt x="144" y="21"/>
                    <a:pt x="143" y="19"/>
                  </a:cubicBezTo>
                  <a:cubicBezTo>
                    <a:pt x="142" y="18"/>
                    <a:pt x="141" y="18"/>
                    <a:pt x="140" y="18"/>
                  </a:cubicBezTo>
                  <a:cubicBezTo>
                    <a:pt x="139" y="18"/>
                    <a:pt x="138" y="18"/>
                    <a:pt x="138" y="18"/>
                  </a:cubicBezTo>
                  <a:cubicBezTo>
                    <a:pt x="119" y="0"/>
                    <a:pt x="119" y="0"/>
                    <a:pt x="119" y="0"/>
                  </a:cubicBezTo>
                </a:path>
              </a:pathLst>
            </a:custGeom>
            <a:grp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1" name="Freeform 234"/>
            <p:cNvSpPr>
              <a:spLocks/>
            </p:cNvSpPr>
            <p:nvPr/>
          </p:nvSpPr>
          <p:spPr bwMode="auto">
            <a:xfrm>
              <a:off x="-3663774" y="4791075"/>
              <a:ext cx="1524000" cy="561975"/>
            </a:xfrm>
            <a:custGeom>
              <a:avLst/>
              <a:gdLst>
                <a:gd name="T0" fmla="*/ 5 w 225"/>
                <a:gd name="T1" fmla="*/ 0 h 82"/>
                <a:gd name="T2" fmla="*/ 2 w 225"/>
                <a:gd name="T3" fmla="*/ 1 h 82"/>
                <a:gd name="T4" fmla="*/ 2 w 225"/>
                <a:gd name="T5" fmla="*/ 7 h 82"/>
                <a:gd name="T6" fmla="*/ 5 w 225"/>
                <a:gd name="T7" fmla="*/ 8 h 82"/>
                <a:gd name="T8" fmla="*/ 8 w 225"/>
                <a:gd name="T9" fmla="*/ 7 h 82"/>
                <a:gd name="T10" fmla="*/ 9 w 225"/>
                <a:gd name="T11" fmla="*/ 5 h 82"/>
                <a:gd name="T12" fmla="*/ 65 w 225"/>
                <a:gd name="T13" fmla="*/ 5 h 82"/>
                <a:gd name="T14" fmla="*/ 143 w 225"/>
                <a:gd name="T15" fmla="*/ 82 h 82"/>
                <a:gd name="T16" fmla="*/ 225 w 225"/>
                <a:gd name="T17" fmla="*/ 82 h 82"/>
                <a:gd name="T18" fmla="*/ 225 w 225"/>
                <a:gd name="T19" fmla="*/ 80 h 82"/>
                <a:gd name="T20" fmla="*/ 144 w 225"/>
                <a:gd name="T21" fmla="*/ 80 h 82"/>
                <a:gd name="T22" fmla="*/ 67 w 225"/>
                <a:gd name="T23" fmla="*/ 2 h 82"/>
                <a:gd name="T24" fmla="*/ 9 w 225"/>
                <a:gd name="T25" fmla="*/ 2 h 82"/>
                <a:gd name="T26" fmla="*/ 8 w 225"/>
                <a:gd name="T27" fmla="*/ 1 h 82"/>
                <a:gd name="T28" fmla="*/ 5 w 225"/>
                <a:gd name="T2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 h="82">
                  <a:moveTo>
                    <a:pt x="5" y="0"/>
                  </a:moveTo>
                  <a:cubicBezTo>
                    <a:pt x="3" y="0"/>
                    <a:pt x="2" y="0"/>
                    <a:pt x="2" y="1"/>
                  </a:cubicBezTo>
                  <a:cubicBezTo>
                    <a:pt x="0" y="3"/>
                    <a:pt x="0" y="5"/>
                    <a:pt x="2" y="7"/>
                  </a:cubicBezTo>
                  <a:cubicBezTo>
                    <a:pt x="2" y="8"/>
                    <a:pt x="3" y="8"/>
                    <a:pt x="5" y="8"/>
                  </a:cubicBezTo>
                  <a:cubicBezTo>
                    <a:pt x="6" y="8"/>
                    <a:pt x="7" y="8"/>
                    <a:pt x="8" y="7"/>
                  </a:cubicBezTo>
                  <a:cubicBezTo>
                    <a:pt x="8" y="6"/>
                    <a:pt x="8" y="6"/>
                    <a:pt x="9" y="5"/>
                  </a:cubicBezTo>
                  <a:cubicBezTo>
                    <a:pt x="65" y="5"/>
                    <a:pt x="65" y="5"/>
                    <a:pt x="65" y="5"/>
                  </a:cubicBezTo>
                  <a:cubicBezTo>
                    <a:pt x="143" y="82"/>
                    <a:pt x="143" y="82"/>
                    <a:pt x="143" y="82"/>
                  </a:cubicBezTo>
                  <a:cubicBezTo>
                    <a:pt x="225" y="82"/>
                    <a:pt x="225" y="82"/>
                    <a:pt x="225" y="82"/>
                  </a:cubicBezTo>
                  <a:cubicBezTo>
                    <a:pt x="225" y="80"/>
                    <a:pt x="225" y="80"/>
                    <a:pt x="225" y="80"/>
                  </a:cubicBezTo>
                  <a:cubicBezTo>
                    <a:pt x="144" y="80"/>
                    <a:pt x="144" y="80"/>
                    <a:pt x="144" y="80"/>
                  </a:cubicBezTo>
                  <a:cubicBezTo>
                    <a:pt x="67" y="2"/>
                    <a:pt x="67" y="2"/>
                    <a:pt x="67" y="2"/>
                  </a:cubicBezTo>
                  <a:cubicBezTo>
                    <a:pt x="9" y="2"/>
                    <a:pt x="9" y="2"/>
                    <a:pt x="9" y="2"/>
                  </a:cubicBezTo>
                  <a:cubicBezTo>
                    <a:pt x="8" y="2"/>
                    <a:pt x="8" y="1"/>
                    <a:pt x="8" y="1"/>
                  </a:cubicBezTo>
                  <a:cubicBezTo>
                    <a:pt x="7" y="0"/>
                    <a:pt x="6" y="0"/>
                    <a:pt x="5" y="0"/>
                  </a:cubicBezTo>
                </a:path>
              </a:pathLst>
            </a:custGeom>
            <a:grp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2" name="Freeform 247"/>
            <p:cNvSpPr>
              <a:spLocks/>
            </p:cNvSpPr>
            <p:nvPr/>
          </p:nvSpPr>
          <p:spPr bwMode="auto">
            <a:xfrm>
              <a:off x="-4571824" y="4160837"/>
              <a:ext cx="1754188" cy="808038"/>
            </a:xfrm>
            <a:custGeom>
              <a:avLst/>
              <a:gdLst>
                <a:gd name="T0" fmla="*/ 143 w 259"/>
                <a:gd name="T1" fmla="*/ 0 h 118"/>
                <a:gd name="T2" fmla="*/ 97 w 259"/>
                <a:gd name="T3" fmla="*/ 0 h 118"/>
                <a:gd name="T4" fmla="*/ 59 w 259"/>
                <a:gd name="T5" fmla="*/ 39 h 118"/>
                <a:gd name="T6" fmla="*/ 9 w 259"/>
                <a:gd name="T7" fmla="*/ 39 h 118"/>
                <a:gd name="T8" fmla="*/ 8 w 259"/>
                <a:gd name="T9" fmla="*/ 38 h 118"/>
                <a:gd name="T10" fmla="*/ 5 w 259"/>
                <a:gd name="T11" fmla="*/ 36 h 118"/>
                <a:gd name="T12" fmla="*/ 2 w 259"/>
                <a:gd name="T13" fmla="*/ 38 h 118"/>
                <a:gd name="T14" fmla="*/ 2 w 259"/>
                <a:gd name="T15" fmla="*/ 44 h 118"/>
                <a:gd name="T16" fmla="*/ 5 w 259"/>
                <a:gd name="T17" fmla="*/ 45 h 118"/>
                <a:gd name="T18" fmla="*/ 8 w 259"/>
                <a:gd name="T19" fmla="*/ 44 h 118"/>
                <a:gd name="T20" fmla="*/ 9 w 259"/>
                <a:gd name="T21" fmla="*/ 42 h 118"/>
                <a:gd name="T22" fmla="*/ 60 w 259"/>
                <a:gd name="T23" fmla="*/ 42 h 118"/>
                <a:gd name="T24" fmla="*/ 99 w 259"/>
                <a:gd name="T25" fmla="*/ 3 h 118"/>
                <a:gd name="T26" fmla="*/ 142 w 259"/>
                <a:gd name="T27" fmla="*/ 3 h 118"/>
                <a:gd name="T28" fmla="*/ 251 w 259"/>
                <a:gd name="T29" fmla="*/ 112 h 118"/>
                <a:gd name="T30" fmla="*/ 252 w 259"/>
                <a:gd name="T31" fmla="*/ 117 h 118"/>
                <a:gd name="T32" fmla="*/ 255 w 259"/>
                <a:gd name="T33" fmla="*/ 118 h 118"/>
                <a:gd name="T34" fmla="*/ 258 w 259"/>
                <a:gd name="T35" fmla="*/ 117 h 118"/>
                <a:gd name="T36" fmla="*/ 258 w 259"/>
                <a:gd name="T37" fmla="*/ 111 h 118"/>
                <a:gd name="T38" fmla="*/ 255 w 259"/>
                <a:gd name="T39" fmla="*/ 110 h 118"/>
                <a:gd name="T40" fmla="*/ 253 w 259"/>
                <a:gd name="T41" fmla="*/ 110 h 118"/>
                <a:gd name="T42" fmla="*/ 143 w 259"/>
                <a:gd name="T4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9" h="118">
                  <a:moveTo>
                    <a:pt x="143" y="0"/>
                  </a:moveTo>
                  <a:cubicBezTo>
                    <a:pt x="97" y="0"/>
                    <a:pt x="97" y="0"/>
                    <a:pt x="97" y="0"/>
                  </a:cubicBezTo>
                  <a:cubicBezTo>
                    <a:pt x="59" y="39"/>
                    <a:pt x="59" y="39"/>
                    <a:pt x="59" y="39"/>
                  </a:cubicBezTo>
                  <a:cubicBezTo>
                    <a:pt x="9" y="39"/>
                    <a:pt x="9" y="39"/>
                    <a:pt x="9" y="39"/>
                  </a:cubicBezTo>
                  <a:cubicBezTo>
                    <a:pt x="9" y="39"/>
                    <a:pt x="8" y="38"/>
                    <a:pt x="8" y="38"/>
                  </a:cubicBezTo>
                  <a:cubicBezTo>
                    <a:pt x="7" y="37"/>
                    <a:pt x="6" y="36"/>
                    <a:pt x="5" y="36"/>
                  </a:cubicBezTo>
                  <a:cubicBezTo>
                    <a:pt x="4" y="36"/>
                    <a:pt x="3" y="37"/>
                    <a:pt x="2" y="38"/>
                  </a:cubicBezTo>
                  <a:cubicBezTo>
                    <a:pt x="0" y="39"/>
                    <a:pt x="0" y="42"/>
                    <a:pt x="2" y="44"/>
                  </a:cubicBezTo>
                  <a:cubicBezTo>
                    <a:pt x="3" y="44"/>
                    <a:pt x="4" y="45"/>
                    <a:pt x="5" y="45"/>
                  </a:cubicBezTo>
                  <a:cubicBezTo>
                    <a:pt x="6" y="45"/>
                    <a:pt x="7" y="44"/>
                    <a:pt x="8" y="44"/>
                  </a:cubicBezTo>
                  <a:cubicBezTo>
                    <a:pt x="8" y="43"/>
                    <a:pt x="9" y="43"/>
                    <a:pt x="9" y="42"/>
                  </a:cubicBezTo>
                  <a:cubicBezTo>
                    <a:pt x="60" y="42"/>
                    <a:pt x="60" y="42"/>
                    <a:pt x="60" y="42"/>
                  </a:cubicBezTo>
                  <a:cubicBezTo>
                    <a:pt x="99" y="3"/>
                    <a:pt x="99" y="3"/>
                    <a:pt x="99" y="3"/>
                  </a:cubicBezTo>
                  <a:cubicBezTo>
                    <a:pt x="142" y="3"/>
                    <a:pt x="142" y="3"/>
                    <a:pt x="142" y="3"/>
                  </a:cubicBezTo>
                  <a:cubicBezTo>
                    <a:pt x="251" y="112"/>
                    <a:pt x="251" y="112"/>
                    <a:pt x="251" y="112"/>
                  </a:cubicBezTo>
                  <a:cubicBezTo>
                    <a:pt x="250" y="114"/>
                    <a:pt x="250" y="116"/>
                    <a:pt x="252" y="117"/>
                  </a:cubicBezTo>
                  <a:cubicBezTo>
                    <a:pt x="252" y="118"/>
                    <a:pt x="254" y="118"/>
                    <a:pt x="255" y="118"/>
                  </a:cubicBezTo>
                  <a:cubicBezTo>
                    <a:pt x="256" y="118"/>
                    <a:pt x="257" y="118"/>
                    <a:pt x="258" y="117"/>
                  </a:cubicBezTo>
                  <a:cubicBezTo>
                    <a:pt x="259" y="115"/>
                    <a:pt x="259" y="113"/>
                    <a:pt x="258" y="111"/>
                  </a:cubicBezTo>
                  <a:cubicBezTo>
                    <a:pt x="257" y="110"/>
                    <a:pt x="256" y="110"/>
                    <a:pt x="255" y="110"/>
                  </a:cubicBezTo>
                  <a:cubicBezTo>
                    <a:pt x="254" y="110"/>
                    <a:pt x="253" y="110"/>
                    <a:pt x="253" y="110"/>
                  </a:cubicBezTo>
                  <a:cubicBezTo>
                    <a:pt x="143" y="0"/>
                    <a:pt x="143" y="0"/>
                    <a:pt x="143" y="0"/>
                  </a:cubicBezTo>
                </a:path>
              </a:pathLst>
            </a:custGeom>
            <a:grp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3" name="Freeform 267"/>
            <p:cNvSpPr>
              <a:spLocks/>
            </p:cNvSpPr>
            <p:nvPr/>
          </p:nvSpPr>
          <p:spPr bwMode="auto">
            <a:xfrm>
              <a:off x="-3474861" y="5127625"/>
              <a:ext cx="412750" cy="492125"/>
            </a:xfrm>
            <a:custGeom>
              <a:avLst/>
              <a:gdLst>
                <a:gd name="T0" fmla="*/ 5 w 61"/>
                <a:gd name="T1" fmla="*/ 0 h 72"/>
                <a:gd name="T2" fmla="*/ 2 w 61"/>
                <a:gd name="T3" fmla="*/ 1 h 72"/>
                <a:gd name="T4" fmla="*/ 2 w 61"/>
                <a:gd name="T5" fmla="*/ 7 h 72"/>
                <a:gd name="T6" fmla="*/ 5 w 61"/>
                <a:gd name="T7" fmla="*/ 9 h 72"/>
                <a:gd name="T8" fmla="*/ 8 w 61"/>
                <a:gd name="T9" fmla="*/ 7 h 72"/>
                <a:gd name="T10" fmla="*/ 9 w 61"/>
                <a:gd name="T11" fmla="*/ 6 h 72"/>
                <a:gd name="T12" fmla="*/ 19 w 61"/>
                <a:gd name="T13" fmla="*/ 6 h 72"/>
                <a:gd name="T14" fmla="*/ 57 w 61"/>
                <a:gd name="T15" fmla="*/ 44 h 72"/>
                <a:gd name="T16" fmla="*/ 38 w 61"/>
                <a:gd name="T17" fmla="*/ 64 h 72"/>
                <a:gd name="T18" fmla="*/ 36 w 61"/>
                <a:gd name="T19" fmla="*/ 63 h 72"/>
                <a:gd name="T20" fmla="*/ 33 w 61"/>
                <a:gd name="T21" fmla="*/ 64 h 72"/>
                <a:gd name="T22" fmla="*/ 33 w 61"/>
                <a:gd name="T23" fmla="*/ 70 h 72"/>
                <a:gd name="T24" fmla="*/ 36 w 61"/>
                <a:gd name="T25" fmla="*/ 72 h 72"/>
                <a:gd name="T26" fmla="*/ 39 w 61"/>
                <a:gd name="T27" fmla="*/ 70 h 72"/>
                <a:gd name="T28" fmla="*/ 40 w 61"/>
                <a:gd name="T29" fmla="*/ 66 h 72"/>
                <a:gd name="T30" fmla="*/ 61 w 61"/>
                <a:gd name="T31" fmla="*/ 44 h 72"/>
                <a:gd name="T32" fmla="*/ 20 w 61"/>
                <a:gd name="T33" fmla="*/ 3 h 72"/>
                <a:gd name="T34" fmla="*/ 9 w 61"/>
                <a:gd name="T35" fmla="*/ 3 h 72"/>
                <a:gd name="T36" fmla="*/ 8 w 61"/>
                <a:gd name="T37" fmla="*/ 1 h 72"/>
                <a:gd name="T38" fmla="*/ 5 w 61"/>
                <a:gd name="T3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2">
                  <a:moveTo>
                    <a:pt x="5" y="0"/>
                  </a:moveTo>
                  <a:cubicBezTo>
                    <a:pt x="4" y="0"/>
                    <a:pt x="3" y="1"/>
                    <a:pt x="2" y="1"/>
                  </a:cubicBezTo>
                  <a:cubicBezTo>
                    <a:pt x="0" y="3"/>
                    <a:pt x="0" y="6"/>
                    <a:pt x="2" y="7"/>
                  </a:cubicBezTo>
                  <a:cubicBezTo>
                    <a:pt x="3" y="8"/>
                    <a:pt x="4" y="9"/>
                    <a:pt x="5" y="9"/>
                  </a:cubicBezTo>
                  <a:cubicBezTo>
                    <a:pt x="6" y="9"/>
                    <a:pt x="7" y="8"/>
                    <a:pt x="8" y="7"/>
                  </a:cubicBezTo>
                  <a:cubicBezTo>
                    <a:pt x="9" y="7"/>
                    <a:pt x="9" y="6"/>
                    <a:pt x="9" y="6"/>
                  </a:cubicBezTo>
                  <a:cubicBezTo>
                    <a:pt x="19" y="6"/>
                    <a:pt x="19" y="6"/>
                    <a:pt x="19" y="6"/>
                  </a:cubicBezTo>
                  <a:cubicBezTo>
                    <a:pt x="57" y="44"/>
                    <a:pt x="57" y="44"/>
                    <a:pt x="57" y="44"/>
                  </a:cubicBezTo>
                  <a:cubicBezTo>
                    <a:pt x="38" y="64"/>
                    <a:pt x="38" y="64"/>
                    <a:pt x="38" y="64"/>
                  </a:cubicBezTo>
                  <a:cubicBezTo>
                    <a:pt x="37" y="63"/>
                    <a:pt x="37" y="63"/>
                    <a:pt x="36" y="63"/>
                  </a:cubicBezTo>
                  <a:cubicBezTo>
                    <a:pt x="35" y="63"/>
                    <a:pt x="34" y="64"/>
                    <a:pt x="33" y="64"/>
                  </a:cubicBezTo>
                  <a:cubicBezTo>
                    <a:pt x="31" y="66"/>
                    <a:pt x="31" y="69"/>
                    <a:pt x="33" y="70"/>
                  </a:cubicBezTo>
                  <a:cubicBezTo>
                    <a:pt x="34" y="71"/>
                    <a:pt x="35" y="72"/>
                    <a:pt x="36" y="72"/>
                  </a:cubicBezTo>
                  <a:cubicBezTo>
                    <a:pt x="37" y="72"/>
                    <a:pt x="38" y="71"/>
                    <a:pt x="39" y="70"/>
                  </a:cubicBezTo>
                  <a:cubicBezTo>
                    <a:pt x="40" y="69"/>
                    <a:pt x="41" y="67"/>
                    <a:pt x="40" y="66"/>
                  </a:cubicBezTo>
                  <a:cubicBezTo>
                    <a:pt x="61" y="44"/>
                    <a:pt x="61" y="44"/>
                    <a:pt x="61" y="44"/>
                  </a:cubicBezTo>
                  <a:cubicBezTo>
                    <a:pt x="20" y="3"/>
                    <a:pt x="20" y="3"/>
                    <a:pt x="20" y="3"/>
                  </a:cubicBezTo>
                  <a:cubicBezTo>
                    <a:pt x="9" y="3"/>
                    <a:pt x="9" y="3"/>
                    <a:pt x="9" y="3"/>
                  </a:cubicBezTo>
                  <a:cubicBezTo>
                    <a:pt x="9" y="2"/>
                    <a:pt x="9" y="2"/>
                    <a:pt x="8" y="1"/>
                  </a:cubicBezTo>
                  <a:cubicBezTo>
                    <a:pt x="7" y="1"/>
                    <a:pt x="6" y="0"/>
                    <a:pt x="5" y="0"/>
                  </a:cubicBezTo>
                </a:path>
              </a:pathLst>
            </a:custGeom>
            <a:grp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4" name="Freeform 268"/>
            <p:cNvSpPr>
              <a:spLocks/>
            </p:cNvSpPr>
            <p:nvPr/>
          </p:nvSpPr>
          <p:spPr bwMode="auto">
            <a:xfrm>
              <a:off x="-3657424" y="5051425"/>
              <a:ext cx="704850" cy="623888"/>
            </a:xfrm>
            <a:custGeom>
              <a:avLst/>
              <a:gdLst>
                <a:gd name="T0" fmla="*/ 5 w 104"/>
                <a:gd name="T1" fmla="*/ 0 h 91"/>
                <a:gd name="T2" fmla="*/ 2 w 104"/>
                <a:gd name="T3" fmla="*/ 1 h 91"/>
                <a:gd name="T4" fmla="*/ 2 w 104"/>
                <a:gd name="T5" fmla="*/ 7 h 91"/>
                <a:gd name="T6" fmla="*/ 5 w 104"/>
                <a:gd name="T7" fmla="*/ 8 h 91"/>
                <a:gd name="T8" fmla="*/ 8 w 104"/>
                <a:gd name="T9" fmla="*/ 7 h 91"/>
                <a:gd name="T10" fmla="*/ 9 w 104"/>
                <a:gd name="T11" fmla="*/ 6 h 91"/>
                <a:gd name="T12" fmla="*/ 50 w 104"/>
                <a:gd name="T13" fmla="*/ 6 h 91"/>
                <a:gd name="T14" fmla="*/ 100 w 104"/>
                <a:gd name="T15" fmla="*/ 55 h 91"/>
                <a:gd name="T16" fmla="*/ 73 w 104"/>
                <a:gd name="T17" fmla="*/ 83 h 91"/>
                <a:gd name="T18" fmla="*/ 71 w 104"/>
                <a:gd name="T19" fmla="*/ 82 h 91"/>
                <a:gd name="T20" fmla="*/ 68 w 104"/>
                <a:gd name="T21" fmla="*/ 83 h 91"/>
                <a:gd name="T22" fmla="*/ 68 w 104"/>
                <a:gd name="T23" fmla="*/ 89 h 91"/>
                <a:gd name="T24" fmla="*/ 71 w 104"/>
                <a:gd name="T25" fmla="*/ 91 h 91"/>
                <a:gd name="T26" fmla="*/ 74 w 104"/>
                <a:gd name="T27" fmla="*/ 89 h 91"/>
                <a:gd name="T28" fmla="*/ 75 w 104"/>
                <a:gd name="T29" fmla="*/ 85 h 91"/>
                <a:gd name="T30" fmla="*/ 104 w 104"/>
                <a:gd name="T31" fmla="*/ 55 h 91"/>
                <a:gd name="T32" fmla="*/ 52 w 104"/>
                <a:gd name="T33" fmla="*/ 3 h 91"/>
                <a:gd name="T34" fmla="*/ 9 w 104"/>
                <a:gd name="T35" fmla="*/ 3 h 91"/>
                <a:gd name="T36" fmla="*/ 8 w 104"/>
                <a:gd name="T37" fmla="*/ 1 h 91"/>
                <a:gd name="T38" fmla="*/ 5 w 104"/>
                <a:gd name="T3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91">
                  <a:moveTo>
                    <a:pt x="5" y="0"/>
                  </a:moveTo>
                  <a:cubicBezTo>
                    <a:pt x="4" y="0"/>
                    <a:pt x="3" y="0"/>
                    <a:pt x="2" y="1"/>
                  </a:cubicBezTo>
                  <a:cubicBezTo>
                    <a:pt x="0" y="3"/>
                    <a:pt x="0" y="5"/>
                    <a:pt x="2" y="7"/>
                  </a:cubicBezTo>
                  <a:cubicBezTo>
                    <a:pt x="3" y="8"/>
                    <a:pt x="4" y="8"/>
                    <a:pt x="5" y="8"/>
                  </a:cubicBezTo>
                  <a:cubicBezTo>
                    <a:pt x="6" y="8"/>
                    <a:pt x="7" y="8"/>
                    <a:pt x="8" y="7"/>
                  </a:cubicBezTo>
                  <a:cubicBezTo>
                    <a:pt x="8" y="7"/>
                    <a:pt x="9" y="6"/>
                    <a:pt x="9" y="6"/>
                  </a:cubicBezTo>
                  <a:cubicBezTo>
                    <a:pt x="50" y="6"/>
                    <a:pt x="50" y="6"/>
                    <a:pt x="50" y="6"/>
                  </a:cubicBezTo>
                  <a:cubicBezTo>
                    <a:pt x="100" y="55"/>
                    <a:pt x="100" y="55"/>
                    <a:pt x="100" y="55"/>
                  </a:cubicBezTo>
                  <a:cubicBezTo>
                    <a:pt x="73" y="83"/>
                    <a:pt x="73" y="83"/>
                    <a:pt x="73" y="83"/>
                  </a:cubicBezTo>
                  <a:cubicBezTo>
                    <a:pt x="72" y="82"/>
                    <a:pt x="72" y="82"/>
                    <a:pt x="71" y="82"/>
                  </a:cubicBezTo>
                  <a:cubicBezTo>
                    <a:pt x="70" y="82"/>
                    <a:pt x="69" y="83"/>
                    <a:pt x="68" y="83"/>
                  </a:cubicBezTo>
                  <a:cubicBezTo>
                    <a:pt x="66" y="85"/>
                    <a:pt x="66" y="88"/>
                    <a:pt x="68" y="89"/>
                  </a:cubicBezTo>
                  <a:cubicBezTo>
                    <a:pt x="69" y="90"/>
                    <a:pt x="70" y="91"/>
                    <a:pt x="71" y="91"/>
                  </a:cubicBezTo>
                  <a:cubicBezTo>
                    <a:pt x="72" y="91"/>
                    <a:pt x="73" y="90"/>
                    <a:pt x="74" y="89"/>
                  </a:cubicBezTo>
                  <a:cubicBezTo>
                    <a:pt x="75" y="88"/>
                    <a:pt x="76" y="86"/>
                    <a:pt x="75" y="85"/>
                  </a:cubicBezTo>
                  <a:cubicBezTo>
                    <a:pt x="104" y="55"/>
                    <a:pt x="104" y="55"/>
                    <a:pt x="104" y="55"/>
                  </a:cubicBezTo>
                  <a:cubicBezTo>
                    <a:pt x="52" y="3"/>
                    <a:pt x="52" y="3"/>
                    <a:pt x="52" y="3"/>
                  </a:cubicBezTo>
                  <a:cubicBezTo>
                    <a:pt x="9" y="3"/>
                    <a:pt x="9" y="3"/>
                    <a:pt x="9" y="3"/>
                  </a:cubicBezTo>
                  <a:cubicBezTo>
                    <a:pt x="9" y="2"/>
                    <a:pt x="8" y="2"/>
                    <a:pt x="8" y="1"/>
                  </a:cubicBezTo>
                  <a:cubicBezTo>
                    <a:pt x="7" y="0"/>
                    <a:pt x="6" y="0"/>
                    <a:pt x="5" y="0"/>
                  </a:cubicBezTo>
                </a:path>
              </a:pathLst>
            </a:custGeom>
            <a:grp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5" name="Freeform 273"/>
            <p:cNvSpPr>
              <a:spLocks noEditPoints="1"/>
            </p:cNvSpPr>
            <p:nvPr/>
          </p:nvSpPr>
          <p:spPr bwMode="auto">
            <a:xfrm>
              <a:off x="-2635074" y="5106987"/>
              <a:ext cx="495300" cy="74613"/>
            </a:xfrm>
            <a:custGeom>
              <a:avLst/>
              <a:gdLst>
                <a:gd name="T0" fmla="*/ 6 w 73"/>
                <a:gd name="T1" fmla="*/ 8 h 11"/>
                <a:gd name="T2" fmla="*/ 4 w 73"/>
                <a:gd name="T3" fmla="*/ 8 h 11"/>
                <a:gd name="T4" fmla="*/ 4 w 73"/>
                <a:gd name="T5" fmla="*/ 4 h 11"/>
                <a:gd name="T6" fmla="*/ 6 w 73"/>
                <a:gd name="T7" fmla="*/ 3 h 11"/>
                <a:gd name="T8" fmla="*/ 8 w 73"/>
                <a:gd name="T9" fmla="*/ 4 h 11"/>
                <a:gd name="T10" fmla="*/ 8 w 73"/>
                <a:gd name="T11" fmla="*/ 8 h 11"/>
                <a:gd name="T12" fmla="*/ 6 w 73"/>
                <a:gd name="T13" fmla="*/ 8 h 11"/>
                <a:gd name="T14" fmla="*/ 6 w 73"/>
                <a:gd name="T15" fmla="*/ 0 h 11"/>
                <a:gd name="T16" fmla="*/ 2 w 73"/>
                <a:gd name="T17" fmla="*/ 2 h 11"/>
                <a:gd name="T18" fmla="*/ 2 w 73"/>
                <a:gd name="T19" fmla="*/ 10 h 11"/>
                <a:gd name="T20" fmla="*/ 6 w 73"/>
                <a:gd name="T21" fmla="*/ 11 h 11"/>
                <a:gd name="T22" fmla="*/ 10 w 73"/>
                <a:gd name="T23" fmla="*/ 10 h 11"/>
                <a:gd name="T24" fmla="*/ 12 w 73"/>
                <a:gd name="T25" fmla="*/ 7 h 11"/>
                <a:gd name="T26" fmla="*/ 73 w 73"/>
                <a:gd name="T27" fmla="*/ 7 h 11"/>
                <a:gd name="T28" fmla="*/ 73 w 73"/>
                <a:gd name="T29" fmla="*/ 4 h 11"/>
                <a:gd name="T30" fmla="*/ 12 w 73"/>
                <a:gd name="T31" fmla="*/ 4 h 11"/>
                <a:gd name="T32" fmla="*/ 10 w 73"/>
                <a:gd name="T33" fmla="*/ 2 h 11"/>
                <a:gd name="T34" fmla="*/ 6 w 73"/>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11">
                  <a:moveTo>
                    <a:pt x="6" y="8"/>
                  </a:moveTo>
                  <a:cubicBezTo>
                    <a:pt x="6" y="8"/>
                    <a:pt x="5" y="8"/>
                    <a:pt x="4" y="8"/>
                  </a:cubicBezTo>
                  <a:cubicBezTo>
                    <a:pt x="3" y="6"/>
                    <a:pt x="3" y="5"/>
                    <a:pt x="4" y="4"/>
                  </a:cubicBezTo>
                  <a:cubicBezTo>
                    <a:pt x="5" y="3"/>
                    <a:pt x="6" y="3"/>
                    <a:pt x="6" y="3"/>
                  </a:cubicBezTo>
                  <a:cubicBezTo>
                    <a:pt x="7" y="3"/>
                    <a:pt x="8" y="3"/>
                    <a:pt x="8" y="4"/>
                  </a:cubicBezTo>
                  <a:cubicBezTo>
                    <a:pt x="10" y="5"/>
                    <a:pt x="10" y="6"/>
                    <a:pt x="8" y="8"/>
                  </a:cubicBezTo>
                  <a:cubicBezTo>
                    <a:pt x="8" y="8"/>
                    <a:pt x="7" y="8"/>
                    <a:pt x="6" y="8"/>
                  </a:cubicBezTo>
                  <a:moveTo>
                    <a:pt x="6" y="0"/>
                  </a:moveTo>
                  <a:cubicBezTo>
                    <a:pt x="5" y="0"/>
                    <a:pt x="4" y="0"/>
                    <a:pt x="2" y="2"/>
                  </a:cubicBezTo>
                  <a:cubicBezTo>
                    <a:pt x="0" y="4"/>
                    <a:pt x="0" y="7"/>
                    <a:pt x="2" y="10"/>
                  </a:cubicBezTo>
                  <a:cubicBezTo>
                    <a:pt x="4" y="11"/>
                    <a:pt x="5" y="11"/>
                    <a:pt x="6" y="11"/>
                  </a:cubicBezTo>
                  <a:cubicBezTo>
                    <a:pt x="8" y="11"/>
                    <a:pt x="9" y="11"/>
                    <a:pt x="10" y="10"/>
                  </a:cubicBezTo>
                  <a:cubicBezTo>
                    <a:pt x="11" y="9"/>
                    <a:pt x="12" y="8"/>
                    <a:pt x="12" y="7"/>
                  </a:cubicBezTo>
                  <a:cubicBezTo>
                    <a:pt x="73" y="7"/>
                    <a:pt x="73" y="7"/>
                    <a:pt x="73" y="7"/>
                  </a:cubicBezTo>
                  <a:cubicBezTo>
                    <a:pt x="73" y="4"/>
                    <a:pt x="73" y="4"/>
                    <a:pt x="73" y="4"/>
                  </a:cubicBezTo>
                  <a:cubicBezTo>
                    <a:pt x="12" y="4"/>
                    <a:pt x="12" y="4"/>
                    <a:pt x="12" y="4"/>
                  </a:cubicBezTo>
                  <a:cubicBezTo>
                    <a:pt x="12" y="3"/>
                    <a:pt x="11" y="2"/>
                    <a:pt x="10" y="2"/>
                  </a:cubicBezTo>
                  <a:cubicBezTo>
                    <a:pt x="9" y="0"/>
                    <a:pt x="8" y="0"/>
                    <a:pt x="6" y="0"/>
                  </a:cubicBezTo>
                </a:path>
              </a:pathLst>
            </a:custGeom>
            <a:grp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2" name="矩形 21"/>
          <p:cNvSpPr/>
          <p:nvPr/>
        </p:nvSpPr>
        <p:spPr>
          <a:xfrm>
            <a:off x="973228" y="1847999"/>
            <a:ext cx="4443845" cy="338554"/>
          </a:xfrm>
          <a:prstGeom prst="rect">
            <a:avLst/>
          </a:prstGeom>
        </p:spPr>
        <p:txBody>
          <a:bodyPr wrap="none">
            <a:spAutoFit/>
          </a:bodyPr>
          <a:lstStyle/>
          <a:p>
            <a:pPr algn="just"/>
            <a:r>
              <a:rPr lang="en-US" altLang="zh-CN" sz="1600" dirty="0">
                <a:solidFill>
                  <a:schemeClr val="bg1"/>
                </a:solidFill>
                <a:latin typeface="华文细黑" panose="02010600040101010101" pitchFamily="2" charset="-122"/>
                <a:ea typeface="华文细黑" panose="02010600040101010101" pitchFamily="2" charset="-122"/>
              </a:rPr>
              <a:t>Write something here to describe your idea</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nvGrpSpPr>
          <p:cNvPr id="418" name="组合 417"/>
          <p:cNvGrpSpPr/>
          <p:nvPr/>
        </p:nvGrpSpPr>
        <p:grpSpPr>
          <a:xfrm rot="10800000">
            <a:off x="7812906" y="5941134"/>
            <a:ext cx="4395343" cy="951905"/>
            <a:chOff x="-138485" y="655567"/>
            <a:chExt cx="4395343" cy="951905"/>
          </a:xfrm>
        </p:grpSpPr>
        <p:sp>
          <p:nvSpPr>
            <p:cNvPr id="419" name="Freeform 64"/>
            <p:cNvSpPr>
              <a:spLocks/>
            </p:cNvSpPr>
            <p:nvPr/>
          </p:nvSpPr>
          <p:spPr bwMode="auto">
            <a:xfrm rot="5400000">
              <a:off x="2308505" y="-602088"/>
              <a:ext cx="343882" cy="3552825"/>
            </a:xfrm>
            <a:custGeom>
              <a:avLst/>
              <a:gdLst>
                <a:gd name="T0" fmla="*/ 119 w 362"/>
                <a:gd name="T1" fmla="*/ 0 h 2238"/>
                <a:gd name="T2" fmla="*/ 119 w 362"/>
                <a:gd name="T3" fmla="*/ 522 h 2238"/>
                <a:gd name="T4" fmla="*/ 156 w 362"/>
                <a:gd name="T5" fmla="*/ 558 h 2238"/>
                <a:gd name="T6" fmla="*/ 221 w 362"/>
                <a:gd name="T7" fmla="*/ 623 h 2238"/>
                <a:gd name="T8" fmla="*/ 221 w 362"/>
                <a:gd name="T9" fmla="*/ 1167 h 2238"/>
                <a:gd name="T10" fmla="*/ 192 w 362"/>
                <a:gd name="T11" fmla="*/ 1195 h 2238"/>
                <a:gd name="T12" fmla="*/ 98 w 362"/>
                <a:gd name="T13" fmla="*/ 1289 h 2238"/>
                <a:gd name="T14" fmla="*/ 98 w 362"/>
                <a:gd name="T15" fmla="*/ 1926 h 2238"/>
                <a:gd name="T16" fmla="*/ 0 w 362"/>
                <a:gd name="T17" fmla="*/ 2024 h 2238"/>
                <a:gd name="T18" fmla="*/ 0 w 362"/>
                <a:gd name="T19" fmla="*/ 2238 h 2238"/>
                <a:gd name="T20" fmla="*/ 194 w 362"/>
                <a:gd name="T21" fmla="*/ 2238 h 2238"/>
                <a:gd name="T22" fmla="*/ 362 w 362"/>
                <a:gd name="T23" fmla="*/ 2071 h 2238"/>
                <a:gd name="T24" fmla="*/ 362 w 362"/>
                <a:gd name="T25" fmla="*/ 1499 h 2238"/>
                <a:gd name="T26" fmla="*/ 254 w 362"/>
                <a:gd name="T27" fmla="*/ 1391 h 2238"/>
                <a:gd name="T28" fmla="*/ 254 w 362"/>
                <a:gd name="T29" fmla="*/ 461 h 2238"/>
                <a:gd name="T30" fmla="*/ 254 w 362"/>
                <a:gd name="T31" fmla="*/ 232 h 2238"/>
                <a:gd name="T32" fmla="*/ 119 w 362"/>
                <a:gd name="T33" fmla="*/ 0 h 2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2" h="2238">
                  <a:moveTo>
                    <a:pt x="119" y="0"/>
                  </a:moveTo>
                  <a:lnTo>
                    <a:pt x="119" y="522"/>
                  </a:lnTo>
                  <a:lnTo>
                    <a:pt x="156" y="558"/>
                  </a:lnTo>
                  <a:lnTo>
                    <a:pt x="221" y="623"/>
                  </a:lnTo>
                  <a:lnTo>
                    <a:pt x="221" y="1167"/>
                  </a:lnTo>
                  <a:lnTo>
                    <a:pt x="192" y="1195"/>
                  </a:lnTo>
                  <a:lnTo>
                    <a:pt x="98" y="1289"/>
                  </a:lnTo>
                  <a:lnTo>
                    <a:pt x="98" y="1926"/>
                  </a:lnTo>
                  <a:lnTo>
                    <a:pt x="0" y="2024"/>
                  </a:lnTo>
                  <a:lnTo>
                    <a:pt x="0" y="2238"/>
                  </a:lnTo>
                  <a:lnTo>
                    <a:pt x="194" y="2238"/>
                  </a:lnTo>
                  <a:lnTo>
                    <a:pt x="362" y="2071"/>
                  </a:lnTo>
                  <a:lnTo>
                    <a:pt x="362" y="1499"/>
                  </a:lnTo>
                  <a:lnTo>
                    <a:pt x="254" y="1391"/>
                  </a:lnTo>
                  <a:lnTo>
                    <a:pt x="254" y="461"/>
                  </a:lnTo>
                  <a:lnTo>
                    <a:pt x="254" y="232"/>
                  </a:lnTo>
                  <a:lnTo>
                    <a:pt x="119" y="0"/>
                  </a:lnTo>
                  <a:close/>
                </a:path>
              </a:pathLst>
            </a:custGeom>
            <a:solidFill>
              <a:srgbClr val="00B4EB"/>
            </a:solidFill>
            <a:ln w="9525">
              <a:solidFill>
                <a:srgbClr val="00CCFF"/>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20" name="组合 419"/>
            <p:cNvGrpSpPr/>
            <p:nvPr/>
          </p:nvGrpSpPr>
          <p:grpSpPr>
            <a:xfrm>
              <a:off x="-138485" y="655567"/>
              <a:ext cx="939832" cy="951905"/>
              <a:chOff x="3983038" y="1357313"/>
              <a:chExt cx="4078288" cy="4130675"/>
            </a:xfrm>
          </p:grpSpPr>
          <p:sp>
            <p:nvSpPr>
              <p:cNvPr id="421"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solidFill>
                <a:srgbClr val="B2E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solidFill>
                <a:srgbClr val="CC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solidFill>
                <a:srgbClr val="7FD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796968702"/>
      </p:ext>
    </p:extLst>
  </p:cSld>
  <p:clrMapOvr>
    <a:masterClrMapping/>
  </p:clrMapOvr>
  <p:transition spd="slow" advClick="0" advTm="1000">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组合 98"/>
          <p:cNvGrpSpPr/>
          <p:nvPr/>
        </p:nvGrpSpPr>
        <p:grpSpPr>
          <a:xfrm rot="10800000">
            <a:off x="7812906" y="5941134"/>
            <a:ext cx="4395343" cy="951905"/>
            <a:chOff x="-138485" y="655567"/>
            <a:chExt cx="4395343" cy="951905"/>
          </a:xfrm>
        </p:grpSpPr>
        <p:sp>
          <p:nvSpPr>
            <p:cNvPr id="100" name="Freeform 64"/>
            <p:cNvSpPr>
              <a:spLocks/>
            </p:cNvSpPr>
            <p:nvPr/>
          </p:nvSpPr>
          <p:spPr bwMode="auto">
            <a:xfrm rot="5400000">
              <a:off x="2308505" y="-602088"/>
              <a:ext cx="343882" cy="3552825"/>
            </a:xfrm>
            <a:custGeom>
              <a:avLst/>
              <a:gdLst>
                <a:gd name="T0" fmla="*/ 119 w 362"/>
                <a:gd name="T1" fmla="*/ 0 h 2238"/>
                <a:gd name="T2" fmla="*/ 119 w 362"/>
                <a:gd name="T3" fmla="*/ 522 h 2238"/>
                <a:gd name="T4" fmla="*/ 156 w 362"/>
                <a:gd name="T5" fmla="*/ 558 h 2238"/>
                <a:gd name="T6" fmla="*/ 221 w 362"/>
                <a:gd name="T7" fmla="*/ 623 h 2238"/>
                <a:gd name="T8" fmla="*/ 221 w 362"/>
                <a:gd name="T9" fmla="*/ 1167 h 2238"/>
                <a:gd name="T10" fmla="*/ 192 w 362"/>
                <a:gd name="T11" fmla="*/ 1195 h 2238"/>
                <a:gd name="T12" fmla="*/ 98 w 362"/>
                <a:gd name="T13" fmla="*/ 1289 h 2238"/>
                <a:gd name="T14" fmla="*/ 98 w 362"/>
                <a:gd name="T15" fmla="*/ 1926 h 2238"/>
                <a:gd name="T16" fmla="*/ 0 w 362"/>
                <a:gd name="T17" fmla="*/ 2024 h 2238"/>
                <a:gd name="T18" fmla="*/ 0 w 362"/>
                <a:gd name="T19" fmla="*/ 2238 h 2238"/>
                <a:gd name="T20" fmla="*/ 194 w 362"/>
                <a:gd name="T21" fmla="*/ 2238 h 2238"/>
                <a:gd name="T22" fmla="*/ 362 w 362"/>
                <a:gd name="T23" fmla="*/ 2071 h 2238"/>
                <a:gd name="T24" fmla="*/ 362 w 362"/>
                <a:gd name="T25" fmla="*/ 1499 h 2238"/>
                <a:gd name="T26" fmla="*/ 254 w 362"/>
                <a:gd name="T27" fmla="*/ 1391 h 2238"/>
                <a:gd name="T28" fmla="*/ 254 w 362"/>
                <a:gd name="T29" fmla="*/ 461 h 2238"/>
                <a:gd name="T30" fmla="*/ 254 w 362"/>
                <a:gd name="T31" fmla="*/ 232 h 2238"/>
                <a:gd name="T32" fmla="*/ 119 w 362"/>
                <a:gd name="T33" fmla="*/ 0 h 2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2" h="2238">
                  <a:moveTo>
                    <a:pt x="119" y="0"/>
                  </a:moveTo>
                  <a:lnTo>
                    <a:pt x="119" y="522"/>
                  </a:lnTo>
                  <a:lnTo>
                    <a:pt x="156" y="558"/>
                  </a:lnTo>
                  <a:lnTo>
                    <a:pt x="221" y="623"/>
                  </a:lnTo>
                  <a:lnTo>
                    <a:pt x="221" y="1167"/>
                  </a:lnTo>
                  <a:lnTo>
                    <a:pt x="192" y="1195"/>
                  </a:lnTo>
                  <a:lnTo>
                    <a:pt x="98" y="1289"/>
                  </a:lnTo>
                  <a:lnTo>
                    <a:pt x="98" y="1926"/>
                  </a:lnTo>
                  <a:lnTo>
                    <a:pt x="0" y="2024"/>
                  </a:lnTo>
                  <a:lnTo>
                    <a:pt x="0" y="2238"/>
                  </a:lnTo>
                  <a:lnTo>
                    <a:pt x="194" y="2238"/>
                  </a:lnTo>
                  <a:lnTo>
                    <a:pt x="362" y="2071"/>
                  </a:lnTo>
                  <a:lnTo>
                    <a:pt x="362" y="1499"/>
                  </a:lnTo>
                  <a:lnTo>
                    <a:pt x="254" y="1391"/>
                  </a:lnTo>
                  <a:lnTo>
                    <a:pt x="254" y="461"/>
                  </a:lnTo>
                  <a:lnTo>
                    <a:pt x="254" y="232"/>
                  </a:lnTo>
                  <a:lnTo>
                    <a:pt x="119" y="0"/>
                  </a:lnTo>
                  <a:close/>
                </a:path>
              </a:pathLst>
            </a:custGeom>
            <a:solidFill>
              <a:srgbClr val="00B4EB"/>
            </a:solidFill>
            <a:ln w="9525">
              <a:solidFill>
                <a:srgbClr val="00CCFF"/>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01" name="组合 100"/>
            <p:cNvGrpSpPr/>
            <p:nvPr/>
          </p:nvGrpSpPr>
          <p:grpSpPr>
            <a:xfrm>
              <a:off x="-138485" y="655567"/>
              <a:ext cx="939832" cy="951905"/>
              <a:chOff x="3983038" y="1357313"/>
              <a:chExt cx="4078288" cy="4130675"/>
            </a:xfrm>
          </p:grpSpPr>
          <p:sp>
            <p:nvSpPr>
              <p:cNvPr id="102"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solidFill>
                <a:srgbClr val="B2E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solidFill>
                <a:srgbClr val="CC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solidFill>
                <a:srgbClr val="7FD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91" name="矩形 290"/>
          <p:cNvSpPr/>
          <p:nvPr/>
        </p:nvSpPr>
        <p:spPr>
          <a:xfrm>
            <a:off x="3478099" y="1117440"/>
            <a:ext cx="1307625" cy="108554"/>
          </a:xfrm>
          <a:prstGeom prst="rect">
            <a:avLst/>
          </a:prstGeom>
          <a:solidFill>
            <a:srgbClr val="00B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平行四边形 291"/>
          <p:cNvSpPr/>
          <p:nvPr/>
        </p:nvSpPr>
        <p:spPr>
          <a:xfrm>
            <a:off x="388274" y="1267203"/>
            <a:ext cx="3282431" cy="45719"/>
          </a:xfrm>
          <a:prstGeom prst="parallelogram">
            <a:avLst>
              <a:gd name="adj" fmla="val 317559"/>
            </a:avLst>
          </a:prstGeom>
          <a:solidFill>
            <a:srgbClr val="00B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5" name="组合 294"/>
          <p:cNvGrpSpPr/>
          <p:nvPr/>
        </p:nvGrpSpPr>
        <p:grpSpPr>
          <a:xfrm>
            <a:off x="4841884" y="902176"/>
            <a:ext cx="492373" cy="498699"/>
            <a:chOff x="3983038" y="1357313"/>
            <a:chExt cx="4078288" cy="4130675"/>
          </a:xfrm>
          <a:solidFill>
            <a:schemeClr val="bg1">
              <a:alpha val="40000"/>
            </a:schemeClr>
          </a:solidFill>
        </p:grpSpPr>
        <p:sp>
          <p:nvSpPr>
            <p:cNvPr id="296"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9" name="椭圆 338"/>
          <p:cNvSpPr/>
          <p:nvPr/>
        </p:nvSpPr>
        <p:spPr>
          <a:xfrm>
            <a:off x="3986938"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p:nvPr/>
        </p:nvSpPr>
        <p:spPr>
          <a:xfrm>
            <a:off x="4158094"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p:cNvSpPr/>
          <p:nvPr/>
        </p:nvSpPr>
        <p:spPr>
          <a:xfrm>
            <a:off x="4330383"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4716746" y="1254898"/>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6" name="直接连接符 345"/>
          <p:cNvCxnSpPr/>
          <p:nvPr/>
        </p:nvCxnSpPr>
        <p:spPr>
          <a:xfrm>
            <a:off x="1315061" y="261778"/>
            <a:ext cx="3021989" cy="0"/>
          </a:xfrm>
          <a:prstGeom prst="line">
            <a:avLst/>
          </a:prstGeom>
          <a:ln>
            <a:solidFill>
              <a:srgbClr val="00B4EB"/>
            </a:solidFill>
            <a:prstDash val="lgDashDotDot"/>
          </a:ln>
        </p:spPr>
        <p:style>
          <a:lnRef idx="1">
            <a:schemeClr val="accent1"/>
          </a:lnRef>
          <a:fillRef idx="0">
            <a:schemeClr val="accent1"/>
          </a:fillRef>
          <a:effectRef idx="0">
            <a:schemeClr val="accent1"/>
          </a:effectRef>
          <a:fontRef idx="minor">
            <a:schemeClr val="tx1"/>
          </a:fontRef>
        </p:style>
      </p:cxnSp>
      <p:cxnSp>
        <p:nvCxnSpPr>
          <p:cNvPr id="347" name="直接连接符 346"/>
          <p:cNvCxnSpPr/>
          <p:nvPr/>
        </p:nvCxnSpPr>
        <p:spPr>
          <a:xfrm>
            <a:off x="1964835" y="1380078"/>
            <a:ext cx="3021989" cy="0"/>
          </a:xfrm>
          <a:prstGeom prst="line">
            <a:avLst/>
          </a:prstGeom>
          <a:ln>
            <a:solidFill>
              <a:srgbClr val="00B4EB"/>
            </a:solidFill>
            <a:prstDash val="sysDash"/>
          </a:ln>
        </p:spPr>
        <p:style>
          <a:lnRef idx="1">
            <a:schemeClr val="accent1"/>
          </a:lnRef>
          <a:fillRef idx="0">
            <a:schemeClr val="accent1"/>
          </a:fillRef>
          <a:effectRef idx="0">
            <a:schemeClr val="accent1"/>
          </a:effectRef>
          <a:fontRef idx="minor">
            <a:schemeClr val="tx1"/>
          </a:fontRef>
        </p:style>
      </p:cxnSp>
      <p:grpSp>
        <p:nvGrpSpPr>
          <p:cNvPr id="558" name="组合 557"/>
          <p:cNvGrpSpPr/>
          <p:nvPr/>
        </p:nvGrpSpPr>
        <p:grpSpPr>
          <a:xfrm rot="10800000">
            <a:off x="410345" y="441464"/>
            <a:ext cx="4965700" cy="45719"/>
            <a:chOff x="-839788" y="7580313"/>
            <a:chExt cx="4965700" cy="233363"/>
          </a:xfrm>
        </p:grpSpPr>
        <p:sp>
          <p:nvSpPr>
            <p:cNvPr id="359" name="Freeform 18"/>
            <p:cNvSpPr>
              <a:spLocks/>
            </p:cNvSpPr>
            <p:nvPr/>
          </p:nvSpPr>
          <p:spPr bwMode="auto">
            <a:xfrm>
              <a:off x="-78263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21"/>
            <p:cNvSpPr>
              <a:spLocks/>
            </p:cNvSpPr>
            <p:nvPr/>
          </p:nvSpPr>
          <p:spPr bwMode="auto">
            <a:xfrm>
              <a:off x="-5715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22"/>
            <p:cNvSpPr>
              <a:spLocks/>
            </p:cNvSpPr>
            <p:nvPr/>
          </p:nvSpPr>
          <p:spPr bwMode="auto">
            <a:xfrm>
              <a:off x="-50165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23"/>
            <p:cNvSpPr>
              <a:spLocks/>
            </p:cNvSpPr>
            <p:nvPr/>
          </p:nvSpPr>
          <p:spPr bwMode="auto">
            <a:xfrm>
              <a:off x="-839788"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24"/>
            <p:cNvSpPr>
              <a:spLocks/>
            </p:cNvSpPr>
            <p:nvPr/>
          </p:nvSpPr>
          <p:spPr bwMode="auto">
            <a:xfrm>
              <a:off x="-4318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25"/>
            <p:cNvSpPr>
              <a:spLocks/>
            </p:cNvSpPr>
            <p:nvPr/>
          </p:nvSpPr>
          <p:spPr bwMode="auto">
            <a:xfrm>
              <a:off x="-360363"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26"/>
            <p:cNvSpPr>
              <a:spLocks/>
            </p:cNvSpPr>
            <p:nvPr/>
          </p:nvSpPr>
          <p:spPr bwMode="auto">
            <a:xfrm>
              <a:off x="-29368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27"/>
            <p:cNvSpPr>
              <a:spLocks/>
            </p:cNvSpPr>
            <p:nvPr/>
          </p:nvSpPr>
          <p:spPr bwMode="auto">
            <a:xfrm>
              <a:off x="-22383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28"/>
            <p:cNvSpPr>
              <a:spLocks/>
            </p:cNvSpPr>
            <p:nvPr/>
          </p:nvSpPr>
          <p:spPr bwMode="auto">
            <a:xfrm>
              <a:off x="-10318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29"/>
            <p:cNvSpPr>
              <a:spLocks/>
            </p:cNvSpPr>
            <p:nvPr/>
          </p:nvSpPr>
          <p:spPr bwMode="auto">
            <a:xfrm>
              <a:off x="-317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30"/>
            <p:cNvSpPr>
              <a:spLocks/>
            </p:cNvSpPr>
            <p:nvPr/>
          </p:nvSpPr>
          <p:spPr bwMode="auto">
            <a:xfrm>
              <a:off x="381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31"/>
            <p:cNvSpPr>
              <a:spLocks/>
            </p:cNvSpPr>
            <p:nvPr/>
          </p:nvSpPr>
          <p:spPr bwMode="auto">
            <a:xfrm>
              <a:off x="1079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32"/>
            <p:cNvSpPr>
              <a:spLocks/>
            </p:cNvSpPr>
            <p:nvPr/>
          </p:nvSpPr>
          <p:spPr bwMode="auto">
            <a:xfrm>
              <a:off x="17780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34"/>
            <p:cNvSpPr>
              <a:spLocks/>
            </p:cNvSpPr>
            <p:nvPr/>
          </p:nvSpPr>
          <p:spPr bwMode="auto">
            <a:xfrm>
              <a:off x="2476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35"/>
            <p:cNvSpPr>
              <a:spLocks/>
            </p:cNvSpPr>
            <p:nvPr/>
          </p:nvSpPr>
          <p:spPr bwMode="auto">
            <a:xfrm>
              <a:off x="31908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36"/>
            <p:cNvSpPr>
              <a:spLocks/>
            </p:cNvSpPr>
            <p:nvPr/>
          </p:nvSpPr>
          <p:spPr bwMode="auto">
            <a:xfrm>
              <a:off x="3889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37"/>
            <p:cNvSpPr>
              <a:spLocks/>
            </p:cNvSpPr>
            <p:nvPr/>
          </p:nvSpPr>
          <p:spPr bwMode="auto">
            <a:xfrm>
              <a:off x="45878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38"/>
            <p:cNvSpPr>
              <a:spLocks/>
            </p:cNvSpPr>
            <p:nvPr/>
          </p:nvSpPr>
          <p:spPr bwMode="auto">
            <a:xfrm>
              <a:off x="5794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39"/>
            <p:cNvSpPr>
              <a:spLocks/>
            </p:cNvSpPr>
            <p:nvPr/>
          </p:nvSpPr>
          <p:spPr bwMode="auto">
            <a:xfrm>
              <a:off x="6508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44"/>
            <p:cNvSpPr>
              <a:spLocks/>
            </p:cNvSpPr>
            <p:nvPr/>
          </p:nvSpPr>
          <p:spPr bwMode="auto">
            <a:xfrm>
              <a:off x="9302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45"/>
            <p:cNvSpPr>
              <a:spLocks/>
            </p:cNvSpPr>
            <p:nvPr/>
          </p:nvSpPr>
          <p:spPr bwMode="auto">
            <a:xfrm>
              <a:off x="10017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46"/>
            <p:cNvSpPr>
              <a:spLocks/>
            </p:cNvSpPr>
            <p:nvPr/>
          </p:nvSpPr>
          <p:spPr bwMode="auto">
            <a:xfrm>
              <a:off x="10715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47"/>
            <p:cNvSpPr>
              <a:spLocks/>
            </p:cNvSpPr>
            <p:nvPr/>
          </p:nvSpPr>
          <p:spPr bwMode="auto">
            <a:xfrm>
              <a:off x="11414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49"/>
            <p:cNvSpPr>
              <a:spLocks/>
            </p:cNvSpPr>
            <p:nvPr/>
          </p:nvSpPr>
          <p:spPr bwMode="auto">
            <a:xfrm>
              <a:off x="13319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50"/>
            <p:cNvSpPr>
              <a:spLocks/>
            </p:cNvSpPr>
            <p:nvPr/>
          </p:nvSpPr>
          <p:spPr bwMode="auto">
            <a:xfrm>
              <a:off x="14033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51"/>
            <p:cNvSpPr>
              <a:spLocks/>
            </p:cNvSpPr>
            <p:nvPr/>
          </p:nvSpPr>
          <p:spPr bwMode="auto">
            <a:xfrm>
              <a:off x="14732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53"/>
            <p:cNvSpPr>
              <a:spLocks/>
            </p:cNvSpPr>
            <p:nvPr/>
          </p:nvSpPr>
          <p:spPr bwMode="auto">
            <a:xfrm>
              <a:off x="1204912"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54"/>
            <p:cNvSpPr>
              <a:spLocks/>
            </p:cNvSpPr>
            <p:nvPr/>
          </p:nvSpPr>
          <p:spPr bwMode="auto">
            <a:xfrm>
              <a:off x="16129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55"/>
            <p:cNvSpPr>
              <a:spLocks/>
            </p:cNvSpPr>
            <p:nvPr/>
          </p:nvSpPr>
          <p:spPr bwMode="auto">
            <a:xfrm>
              <a:off x="16827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56"/>
            <p:cNvSpPr>
              <a:spLocks/>
            </p:cNvSpPr>
            <p:nvPr/>
          </p:nvSpPr>
          <p:spPr bwMode="auto">
            <a:xfrm>
              <a:off x="17510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57"/>
            <p:cNvSpPr>
              <a:spLocks/>
            </p:cNvSpPr>
            <p:nvPr/>
          </p:nvSpPr>
          <p:spPr bwMode="auto">
            <a:xfrm>
              <a:off x="18208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58"/>
            <p:cNvSpPr>
              <a:spLocks/>
            </p:cNvSpPr>
            <p:nvPr/>
          </p:nvSpPr>
          <p:spPr bwMode="auto">
            <a:xfrm>
              <a:off x="19415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59"/>
            <p:cNvSpPr>
              <a:spLocks/>
            </p:cNvSpPr>
            <p:nvPr/>
          </p:nvSpPr>
          <p:spPr bwMode="auto">
            <a:xfrm>
              <a:off x="20113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60"/>
            <p:cNvSpPr>
              <a:spLocks/>
            </p:cNvSpPr>
            <p:nvPr/>
          </p:nvSpPr>
          <p:spPr bwMode="auto">
            <a:xfrm>
              <a:off x="20828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61"/>
            <p:cNvSpPr>
              <a:spLocks/>
            </p:cNvSpPr>
            <p:nvPr/>
          </p:nvSpPr>
          <p:spPr bwMode="auto">
            <a:xfrm>
              <a:off x="21526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62"/>
            <p:cNvSpPr>
              <a:spLocks/>
            </p:cNvSpPr>
            <p:nvPr/>
          </p:nvSpPr>
          <p:spPr bwMode="auto">
            <a:xfrm>
              <a:off x="222250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63"/>
            <p:cNvSpPr>
              <a:spLocks/>
            </p:cNvSpPr>
            <p:nvPr/>
          </p:nvSpPr>
          <p:spPr bwMode="auto">
            <a:xfrm>
              <a:off x="1884362"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64"/>
            <p:cNvSpPr>
              <a:spLocks/>
            </p:cNvSpPr>
            <p:nvPr/>
          </p:nvSpPr>
          <p:spPr bwMode="auto">
            <a:xfrm>
              <a:off x="22923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65"/>
            <p:cNvSpPr>
              <a:spLocks/>
            </p:cNvSpPr>
            <p:nvPr/>
          </p:nvSpPr>
          <p:spPr bwMode="auto">
            <a:xfrm>
              <a:off x="23622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66"/>
            <p:cNvSpPr>
              <a:spLocks/>
            </p:cNvSpPr>
            <p:nvPr/>
          </p:nvSpPr>
          <p:spPr bwMode="auto">
            <a:xfrm>
              <a:off x="24336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68"/>
            <p:cNvSpPr>
              <a:spLocks/>
            </p:cNvSpPr>
            <p:nvPr/>
          </p:nvSpPr>
          <p:spPr bwMode="auto">
            <a:xfrm>
              <a:off x="26241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69"/>
            <p:cNvSpPr>
              <a:spLocks/>
            </p:cNvSpPr>
            <p:nvPr/>
          </p:nvSpPr>
          <p:spPr bwMode="auto">
            <a:xfrm>
              <a:off x="269398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70"/>
            <p:cNvSpPr>
              <a:spLocks/>
            </p:cNvSpPr>
            <p:nvPr/>
          </p:nvSpPr>
          <p:spPr bwMode="auto">
            <a:xfrm>
              <a:off x="276542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71"/>
            <p:cNvSpPr>
              <a:spLocks/>
            </p:cNvSpPr>
            <p:nvPr/>
          </p:nvSpPr>
          <p:spPr bwMode="auto">
            <a:xfrm>
              <a:off x="28352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72"/>
            <p:cNvSpPr>
              <a:spLocks/>
            </p:cNvSpPr>
            <p:nvPr/>
          </p:nvSpPr>
          <p:spPr bwMode="auto">
            <a:xfrm>
              <a:off x="2905125"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74"/>
            <p:cNvSpPr>
              <a:spLocks/>
            </p:cNvSpPr>
            <p:nvPr/>
          </p:nvSpPr>
          <p:spPr bwMode="auto">
            <a:xfrm>
              <a:off x="29749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75"/>
            <p:cNvSpPr>
              <a:spLocks/>
            </p:cNvSpPr>
            <p:nvPr/>
          </p:nvSpPr>
          <p:spPr bwMode="auto">
            <a:xfrm>
              <a:off x="304482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76"/>
            <p:cNvSpPr>
              <a:spLocks/>
            </p:cNvSpPr>
            <p:nvPr/>
          </p:nvSpPr>
          <p:spPr bwMode="auto">
            <a:xfrm>
              <a:off x="31162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77"/>
            <p:cNvSpPr>
              <a:spLocks/>
            </p:cNvSpPr>
            <p:nvPr/>
          </p:nvSpPr>
          <p:spPr bwMode="auto">
            <a:xfrm>
              <a:off x="31861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78"/>
            <p:cNvSpPr>
              <a:spLocks/>
            </p:cNvSpPr>
            <p:nvPr/>
          </p:nvSpPr>
          <p:spPr bwMode="auto">
            <a:xfrm>
              <a:off x="33067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79"/>
            <p:cNvSpPr>
              <a:spLocks/>
            </p:cNvSpPr>
            <p:nvPr/>
          </p:nvSpPr>
          <p:spPr bwMode="auto">
            <a:xfrm>
              <a:off x="33766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81"/>
            <p:cNvSpPr>
              <a:spLocks/>
            </p:cNvSpPr>
            <p:nvPr/>
          </p:nvSpPr>
          <p:spPr bwMode="auto">
            <a:xfrm>
              <a:off x="35179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82"/>
            <p:cNvSpPr>
              <a:spLocks/>
            </p:cNvSpPr>
            <p:nvPr/>
          </p:nvSpPr>
          <p:spPr bwMode="auto">
            <a:xfrm>
              <a:off x="358775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85"/>
            <p:cNvSpPr>
              <a:spLocks/>
            </p:cNvSpPr>
            <p:nvPr/>
          </p:nvSpPr>
          <p:spPr bwMode="auto">
            <a:xfrm>
              <a:off x="37274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86"/>
            <p:cNvSpPr>
              <a:spLocks/>
            </p:cNvSpPr>
            <p:nvPr/>
          </p:nvSpPr>
          <p:spPr bwMode="auto">
            <a:xfrm>
              <a:off x="379412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88"/>
            <p:cNvSpPr>
              <a:spLocks/>
            </p:cNvSpPr>
            <p:nvPr/>
          </p:nvSpPr>
          <p:spPr bwMode="auto">
            <a:xfrm>
              <a:off x="39862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89"/>
            <p:cNvSpPr>
              <a:spLocks/>
            </p:cNvSpPr>
            <p:nvPr/>
          </p:nvSpPr>
          <p:spPr bwMode="auto">
            <a:xfrm>
              <a:off x="40560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90"/>
            <p:cNvSpPr>
              <a:spLocks/>
            </p:cNvSpPr>
            <p:nvPr/>
          </p:nvSpPr>
          <p:spPr bwMode="auto">
            <a:xfrm>
              <a:off x="41259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93"/>
            <p:cNvSpPr>
              <a:spLocks/>
            </p:cNvSpPr>
            <p:nvPr/>
          </p:nvSpPr>
          <p:spPr bwMode="auto">
            <a:xfrm>
              <a:off x="3929062"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59" name="文本框 558"/>
          <p:cNvSpPr txBox="1"/>
          <p:nvPr/>
        </p:nvSpPr>
        <p:spPr>
          <a:xfrm>
            <a:off x="305490" y="514779"/>
            <a:ext cx="2954655" cy="646331"/>
          </a:xfrm>
          <a:prstGeom prst="rect">
            <a:avLst/>
          </a:prstGeom>
          <a:noFill/>
        </p:spPr>
        <p:txBody>
          <a:bodyPr wrap="none" rtlCol="0">
            <a:spAutoFit/>
          </a:bodyPr>
          <a:lstStyle/>
          <a:p>
            <a:r>
              <a:rPr lang="zh-CN" altLang="en-US" sz="3600" dirty="0">
                <a:solidFill>
                  <a:schemeClr val="bg1"/>
                </a:solidFill>
              </a:rPr>
              <a:t>点击输入标题</a:t>
            </a:r>
          </a:p>
        </p:txBody>
      </p:sp>
      <p:sp>
        <p:nvSpPr>
          <p:cNvPr id="737" name="文本框 736"/>
          <p:cNvSpPr txBox="1"/>
          <p:nvPr/>
        </p:nvSpPr>
        <p:spPr>
          <a:xfrm>
            <a:off x="5511058" y="3433423"/>
            <a:ext cx="1180131"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58%</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742" name="组合 741"/>
          <p:cNvGrpSpPr/>
          <p:nvPr/>
        </p:nvGrpSpPr>
        <p:grpSpPr>
          <a:xfrm>
            <a:off x="4395600" y="2069865"/>
            <a:ext cx="3389849" cy="3389848"/>
            <a:chOff x="4395600" y="1905028"/>
            <a:chExt cx="3389849" cy="3389848"/>
          </a:xfrm>
        </p:grpSpPr>
        <p:grpSp>
          <p:nvGrpSpPr>
            <p:cNvPr id="576" name="组合 575"/>
            <p:cNvGrpSpPr/>
            <p:nvPr/>
          </p:nvGrpSpPr>
          <p:grpSpPr>
            <a:xfrm>
              <a:off x="4395600" y="1905028"/>
              <a:ext cx="3389849" cy="3389848"/>
              <a:chOff x="1571532" y="1889063"/>
              <a:chExt cx="3389849" cy="3389848"/>
            </a:xfrm>
          </p:grpSpPr>
          <p:sp>
            <p:nvSpPr>
              <p:cNvPr id="564" name="空心弧 563"/>
              <p:cNvSpPr/>
              <p:nvPr/>
            </p:nvSpPr>
            <p:spPr>
              <a:xfrm>
                <a:off x="1571532" y="1889063"/>
                <a:ext cx="3389848" cy="3389848"/>
              </a:xfrm>
              <a:prstGeom prst="blockArc">
                <a:avLst>
                  <a:gd name="adj1" fmla="val 19949047"/>
                  <a:gd name="adj2" fmla="val 21508196"/>
                  <a:gd name="adj3" fmla="val 9182"/>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5" name="空心弧 564"/>
              <p:cNvSpPr/>
              <p:nvPr/>
            </p:nvSpPr>
            <p:spPr>
              <a:xfrm rot="19800158">
                <a:off x="1571532" y="1889063"/>
                <a:ext cx="3389848" cy="3389848"/>
              </a:xfrm>
              <a:prstGeom prst="blockArc">
                <a:avLst>
                  <a:gd name="adj1" fmla="val 19949047"/>
                  <a:gd name="adj2" fmla="val 21508196"/>
                  <a:gd name="adj3" fmla="val 9182"/>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6" name="空心弧 565"/>
              <p:cNvSpPr/>
              <p:nvPr/>
            </p:nvSpPr>
            <p:spPr>
              <a:xfrm rot="17992685">
                <a:off x="1571532" y="1889063"/>
                <a:ext cx="3389848" cy="3389848"/>
              </a:xfrm>
              <a:prstGeom prst="blockArc">
                <a:avLst>
                  <a:gd name="adj1" fmla="val 19949047"/>
                  <a:gd name="adj2" fmla="val 21508196"/>
                  <a:gd name="adj3" fmla="val 9182"/>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7" name="空心弧 566"/>
              <p:cNvSpPr/>
              <p:nvPr/>
            </p:nvSpPr>
            <p:spPr>
              <a:xfrm rot="16200000">
                <a:off x="1571532" y="1889063"/>
                <a:ext cx="3389848" cy="3389848"/>
              </a:xfrm>
              <a:prstGeom prst="blockArc">
                <a:avLst>
                  <a:gd name="adj1" fmla="val 19949047"/>
                  <a:gd name="adj2" fmla="val 21508196"/>
                  <a:gd name="adj3" fmla="val 9182"/>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8" name="空心弧 567"/>
              <p:cNvSpPr/>
              <p:nvPr/>
            </p:nvSpPr>
            <p:spPr>
              <a:xfrm rot="14407444">
                <a:off x="1571532" y="1889063"/>
                <a:ext cx="3389848" cy="3389848"/>
              </a:xfrm>
              <a:prstGeom prst="blockArc">
                <a:avLst>
                  <a:gd name="adj1" fmla="val 19949047"/>
                  <a:gd name="adj2" fmla="val 21508196"/>
                  <a:gd name="adj3" fmla="val 9182"/>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9" name="空心弧 568"/>
              <p:cNvSpPr/>
              <p:nvPr/>
            </p:nvSpPr>
            <p:spPr>
              <a:xfrm rot="12618301">
                <a:off x="1571532" y="1889063"/>
                <a:ext cx="3389848" cy="3389848"/>
              </a:xfrm>
              <a:prstGeom prst="blockArc">
                <a:avLst>
                  <a:gd name="adj1" fmla="val 19949047"/>
                  <a:gd name="adj2" fmla="val 21508196"/>
                  <a:gd name="adj3" fmla="val 9182"/>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0" name="空心弧 569"/>
              <p:cNvSpPr/>
              <p:nvPr/>
            </p:nvSpPr>
            <p:spPr>
              <a:xfrm rot="10800000">
                <a:off x="1571533" y="1889063"/>
                <a:ext cx="3389848" cy="3389848"/>
              </a:xfrm>
              <a:prstGeom prst="blockArc">
                <a:avLst>
                  <a:gd name="adj1" fmla="val 19949047"/>
                  <a:gd name="adj2" fmla="val 21508196"/>
                  <a:gd name="adj3" fmla="val 9182"/>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1" name="空心弧 570"/>
              <p:cNvSpPr/>
              <p:nvPr/>
            </p:nvSpPr>
            <p:spPr>
              <a:xfrm rot="9001057">
                <a:off x="1571532" y="1889063"/>
                <a:ext cx="3389848" cy="3389848"/>
              </a:xfrm>
              <a:prstGeom prst="blockArc">
                <a:avLst>
                  <a:gd name="adj1" fmla="val 19949047"/>
                  <a:gd name="adj2" fmla="val 21508196"/>
                  <a:gd name="adj3" fmla="val 9182"/>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2" name="空心弧 571"/>
              <p:cNvSpPr/>
              <p:nvPr/>
            </p:nvSpPr>
            <p:spPr>
              <a:xfrm rot="7188876">
                <a:off x="1571532" y="1889063"/>
                <a:ext cx="3389848" cy="3389848"/>
              </a:xfrm>
              <a:prstGeom prst="blockArc">
                <a:avLst>
                  <a:gd name="adj1" fmla="val 19949047"/>
                  <a:gd name="adj2" fmla="val 21508196"/>
                  <a:gd name="adj3" fmla="val 9182"/>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3" name="空心弧 572"/>
              <p:cNvSpPr/>
              <p:nvPr/>
            </p:nvSpPr>
            <p:spPr>
              <a:xfrm rot="5400000">
                <a:off x="1571532" y="1889063"/>
                <a:ext cx="3389848" cy="3389848"/>
              </a:xfrm>
              <a:prstGeom prst="blockArc">
                <a:avLst>
                  <a:gd name="adj1" fmla="val 19949047"/>
                  <a:gd name="adj2" fmla="val 21508196"/>
                  <a:gd name="adj3" fmla="val 9182"/>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4" name="空心弧 573"/>
              <p:cNvSpPr/>
              <p:nvPr/>
            </p:nvSpPr>
            <p:spPr>
              <a:xfrm rot="3587895">
                <a:off x="1571532" y="1889063"/>
                <a:ext cx="3389848" cy="3389848"/>
              </a:xfrm>
              <a:prstGeom prst="blockArc">
                <a:avLst>
                  <a:gd name="adj1" fmla="val 19949047"/>
                  <a:gd name="adj2" fmla="val 21508196"/>
                  <a:gd name="adj3" fmla="val 9182"/>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5" name="空心弧 574"/>
              <p:cNvSpPr/>
              <p:nvPr/>
            </p:nvSpPr>
            <p:spPr>
              <a:xfrm rot="1771889">
                <a:off x="1571532" y="1889063"/>
                <a:ext cx="3389848" cy="3389848"/>
              </a:xfrm>
              <a:prstGeom prst="blockArc">
                <a:avLst>
                  <a:gd name="adj1" fmla="val 19949047"/>
                  <a:gd name="adj2" fmla="val 21508196"/>
                  <a:gd name="adj3" fmla="val 9182"/>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36" name="组合 735"/>
            <p:cNvGrpSpPr/>
            <p:nvPr/>
          </p:nvGrpSpPr>
          <p:grpSpPr>
            <a:xfrm>
              <a:off x="4850286" y="2365802"/>
              <a:ext cx="2480476" cy="2468300"/>
              <a:chOff x="7941834" y="-3264985"/>
              <a:chExt cx="2834495" cy="2820581"/>
            </a:xfrm>
          </p:grpSpPr>
          <p:grpSp>
            <p:nvGrpSpPr>
              <p:cNvPr id="735" name="组合 734"/>
              <p:cNvGrpSpPr/>
              <p:nvPr/>
            </p:nvGrpSpPr>
            <p:grpSpPr>
              <a:xfrm rot="1067780">
                <a:off x="7941834" y="-3264985"/>
                <a:ext cx="2834495" cy="2820581"/>
                <a:chOff x="7941834" y="-3162249"/>
                <a:chExt cx="2834495" cy="2820581"/>
              </a:xfrm>
            </p:grpSpPr>
            <p:cxnSp>
              <p:nvCxnSpPr>
                <p:cNvPr id="673" name="直接连接符 672"/>
                <p:cNvCxnSpPr/>
                <p:nvPr/>
              </p:nvCxnSpPr>
              <p:spPr>
                <a:xfrm rot="-5400000">
                  <a:off x="8089082" y="-1899206"/>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4" name="直接连接符 673"/>
                <p:cNvCxnSpPr/>
                <p:nvPr/>
              </p:nvCxnSpPr>
              <p:spPr>
                <a:xfrm rot="-4680000">
                  <a:off x="8116835" y="-2163254"/>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5" name="直接连接符 674"/>
                <p:cNvCxnSpPr/>
                <p:nvPr/>
              </p:nvCxnSpPr>
              <p:spPr>
                <a:xfrm rot="-3960000">
                  <a:off x="8198879" y="-2415762"/>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6" name="直接连接符 675"/>
                <p:cNvCxnSpPr/>
                <p:nvPr/>
              </p:nvCxnSpPr>
              <p:spPr>
                <a:xfrm rot="-3240000">
                  <a:off x="8331631" y="-2645693"/>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7" name="直接连接符 676"/>
                <p:cNvCxnSpPr/>
                <p:nvPr/>
              </p:nvCxnSpPr>
              <p:spPr>
                <a:xfrm rot="-2520000">
                  <a:off x="8509286" y="-2843000"/>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8" name="直接连接符 677"/>
                <p:cNvCxnSpPr/>
                <p:nvPr/>
              </p:nvCxnSpPr>
              <p:spPr>
                <a:xfrm rot="-1800000">
                  <a:off x="8724082" y="-2999058"/>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9" name="直接连接符 678"/>
                <p:cNvCxnSpPr/>
                <p:nvPr/>
              </p:nvCxnSpPr>
              <p:spPr>
                <a:xfrm rot="-1080000">
                  <a:off x="8966631" y="-3107048"/>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0" name="直接连接符 679"/>
                <p:cNvCxnSpPr/>
                <p:nvPr/>
              </p:nvCxnSpPr>
              <p:spPr>
                <a:xfrm rot="-360000">
                  <a:off x="9226331" y="-3162249"/>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1" name="直接连接符 680"/>
                <p:cNvCxnSpPr/>
                <p:nvPr/>
              </p:nvCxnSpPr>
              <p:spPr>
                <a:xfrm rot="360000">
                  <a:off x="9491833" y="-3162249"/>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2" name="直接连接符 681"/>
                <p:cNvCxnSpPr/>
                <p:nvPr/>
              </p:nvCxnSpPr>
              <p:spPr>
                <a:xfrm rot="1080000">
                  <a:off x="9751533" y="-3107048"/>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3" name="直接连接符 682"/>
                <p:cNvCxnSpPr/>
                <p:nvPr/>
              </p:nvCxnSpPr>
              <p:spPr>
                <a:xfrm rot="1800000">
                  <a:off x="9994082" y="-2999058"/>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4" name="直接连接符 683"/>
                <p:cNvCxnSpPr/>
                <p:nvPr/>
              </p:nvCxnSpPr>
              <p:spPr>
                <a:xfrm rot="2520000">
                  <a:off x="10208878" y="-2843000"/>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5" name="直接连接符 684"/>
                <p:cNvCxnSpPr/>
                <p:nvPr/>
              </p:nvCxnSpPr>
              <p:spPr>
                <a:xfrm rot="3240000">
                  <a:off x="10386533" y="-2645693"/>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6" name="直接连接符 685"/>
                <p:cNvCxnSpPr/>
                <p:nvPr/>
              </p:nvCxnSpPr>
              <p:spPr>
                <a:xfrm rot="3960000">
                  <a:off x="10519285" y="-2415762"/>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7" name="直接连接符 686"/>
                <p:cNvCxnSpPr/>
                <p:nvPr/>
              </p:nvCxnSpPr>
              <p:spPr>
                <a:xfrm rot="4680000">
                  <a:off x="10601330" y="-2163254"/>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8" name="直接连接符 687"/>
                <p:cNvCxnSpPr/>
                <p:nvPr/>
              </p:nvCxnSpPr>
              <p:spPr>
                <a:xfrm rot="5400000">
                  <a:off x="10629082" y="-1899206"/>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9" name="直接连接符 688"/>
                <p:cNvCxnSpPr/>
                <p:nvPr/>
              </p:nvCxnSpPr>
              <p:spPr>
                <a:xfrm rot="6120000">
                  <a:off x="10601330" y="-1635158"/>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90" name="直接连接符 689"/>
                <p:cNvCxnSpPr/>
                <p:nvPr/>
              </p:nvCxnSpPr>
              <p:spPr>
                <a:xfrm rot="6840000">
                  <a:off x="10519285" y="-1382650"/>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91" name="直接连接符 690"/>
                <p:cNvCxnSpPr/>
                <p:nvPr/>
              </p:nvCxnSpPr>
              <p:spPr>
                <a:xfrm rot="7560000">
                  <a:off x="10386533" y="-1152719"/>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92" name="直接连接符 691"/>
                <p:cNvCxnSpPr/>
                <p:nvPr/>
              </p:nvCxnSpPr>
              <p:spPr>
                <a:xfrm rot="8280000">
                  <a:off x="10208878" y="-955412"/>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93" name="直接连接符 692"/>
                <p:cNvCxnSpPr/>
                <p:nvPr/>
              </p:nvCxnSpPr>
              <p:spPr>
                <a:xfrm rot="9000000">
                  <a:off x="9994082" y="-799354"/>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94" name="直接连接符 693"/>
                <p:cNvCxnSpPr/>
                <p:nvPr/>
              </p:nvCxnSpPr>
              <p:spPr>
                <a:xfrm rot="9720000">
                  <a:off x="9751533" y="-691364"/>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95" name="直接连接符 694"/>
                <p:cNvCxnSpPr/>
                <p:nvPr/>
              </p:nvCxnSpPr>
              <p:spPr>
                <a:xfrm rot="10440000">
                  <a:off x="9491833" y="-636163"/>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96" name="直接连接符 695"/>
                <p:cNvCxnSpPr/>
                <p:nvPr/>
              </p:nvCxnSpPr>
              <p:spPr>
                <a:xfrm rot="11160000">
                  <a:off x="9226331" y="-636163"/>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97" name="直接连接符 696"/>
                <p:cNvCxnSpPr/>
                <p:nvPr/>
              </p:nvCxnSpPr>
              <p:spPr>
                <a:xfrm rot="11880000">
                  <a:off x="8966631" y="-691364"/>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98" name="直接连接符 697"/>
                <p:cNvCxnSpPr/>
                <p:nvPr/>
              </p:nvCxnSpPr>
              <p:spPr>
                <a:xfrm rot="12600000">
                  <a:off x="8724082" y="-799354"/>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99" name="直接连接符 698"/>
                <p:cNvCxnSpPr/>
                <p:nvPr/>
              </p:nvCxnSpPr>
              <p:spPr>
                <a:xfrm rot="13320000">
                  <a:off x="8509286" y="-955412"/>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00" name="直接连接符 699"/>
                <p:cNvCxnSpPr/>
                <p:nvPr/>
              </p:nvCxnSpPr>
              <p:spPr>
                <a:xfrm rot="14040000">
                  <a:off x="8331631" y="-1152719"/>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01" name="直接连接符 700"/>
                <p:cNvCxnSpPr/>
                <p:nvPr/>
              </p:nvCxnSpPr>
              <p:spPr>
                <a:xfrm rot="14760000">
                  <a:off x="8198879" y="-1382650"/>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02" name="直接连接符 701"/>
                <p:cNvCxnSpPr/>
                <p:nvPr/>
              </p:nvCxnSpPr>
              <p:spPr>
                <a:xfrm rot="15480000">
                  <a:off x="8116835" y="-1635158"/>
                  <a:ext cx="0" cy="2944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34" name="组合 733"/>
              <p:cNvGrpSpPr/>
              <p:nvPr/>
            </p:nvGrpSpPr>
            <p:grpSpPr>
              <a:xfrm>
                <a:off x="8031024" y="-3175795"/>
                <a:ext cx="2656114" cy="2642200"/>
                <a:chOff x="1804850" y="-3367721"/>
                <a:chExt cx="2656114" cy="2642200"/>
              </a:xfrm>
            </p:grpSpPr>
            <p:cxnSp>
              <p:nvCxnSpPr>
                <p:cNvPr id="704" name="直接连接符 703"/>
                <p:cNvCxnSpPr/>
                <p:nvPr/>
              </p:nvCxnSpPr>
              <p:spPr>
                <a:xfrm rot="-5400000">
                  <a:off x="1862907" y="-2104678"/>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05" name="直接连接符 704"/>
                <p:cNvCxnSpPr/>
                <p:nvPr/>
              </p:nvCxnSpPr>
              <p:spPr>
                <a:xfrm rot="-4680000">
                  <a:off x="1890660" y="-2368726"/>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06" name="直接连接符 705"/>
                <p:cNvCxnSpPr/>
                <p:nvPr/>
              </p:nvCxnSpPr>
              <p:spPr>
                <a:xfrm rot="-3960000">
                  <a:off x="1972704" y="-2621234"/>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07" name="直接连接符 706"/>
                <p:cNvCxnSpPr/>
                <p:nvPr/>
              </p:nvCxnSpPr>
              <p:spPr>
                <a:xfrm rot="-3240000">
                  <a:off x="2105455" y="-2851165"/>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08" name="直接连接符 707"/>
                <p:cNvCxnSpPr/>
                <p:nvPr/>
              </p:nvCxnSpPr>
              <p:spPr>
                <a:xfrm rot="-2520000">
                  <a:off x="2283111" y="-3048472"/>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09" name="直接连接符 708"/>
                <p:cNvCxnSpPr/>
                <p:nvPr/>
              </p:nvCxnSpPr>
              <p:spPr>
                <a:xfrm rot="-1800000">
                  <a:off x="2497907" y="-3204530"/>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10" name="直接连接符 709"/>
                <p:cNvCxnSpPr/>
                <p:nvPr/>
              </p:nvCxnSpPr>
              <p:spPr>
                <a:xfrm rot="-1080000">
                  <a:off x="2740455" y="-3312520"/>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11" name="直接连接符 710"/>
                <p:cNvCxnSpPr/>
                <p:nvPr/>
              </p:nvCxnSpPr>
              <p:spPr>
                <a:xfrm rot="-360000">
                  <a:off x="3000156" y="-3367721"/>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12" name="直接连接符 711"/>
                <p:cNvCxnSpPr/>
                <p:nvPr/>
              </p:nvCxnSpPr>
              <p:spPr>
                <a:xfrm rot="360000">
                  <a:off x="3265658" y="-3367721"/>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13" name="直接连接符 712"/>
                <p:cNvCxnSpPr/>
                <p:nvPr/>
              </p:nvCxnSpPr>
              <p:spPr>
                <a:xfrm rot="1080000">
                  <a:off x="3525358" y="-3312520"/>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14" name="直接连接符 713"/>
                <p:cNvCxnSpPr/>
                <p:nvPr/>
              </p:nvCxnSpPr>
              <p:spPr>
                <a:xfrm rot="1800000">
                  <a:off x="3767907" y="-3204530"/>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15" name="直接连接符 714"/>
                <p:cNvCxnSpPr/>
                <p:nvPr/>
              </p:nvCxnSpPr>
              <p:spPr>
                <a:xfrm rot="2520000">
                  <a:off x="3982703" y="-3048472"/>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16" name="直接连接符 715"/>
                <p:cNvCxnSpPr/>
                <p:nvPr/>
              </p:nvCxnSpPr>
              <p:spPr>
                <a:xfrm rot="3240000">
                  <a:off x="4160358" y="-2851165"/>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17" name="直接连接符 716"/>
                <p:cNvCxnSpPr/>
                <p:nvPr/>
              </p:nvCxnSpPr>
              <p:spPr>
                <a:xfrm rot="3960000">
                  <a:off x="4293110" y="-2621234"/>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18" name="直接连接符 717"/>
                <p:cNvCxnSpPr/>
                <p:nvPr/>
              </p:nvCxnSpPr>
              <p:spPr>
                <a:xfrm rot="4680000">
                  <a:off x="4375155" y="-2368726"/>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19" name="直接连接符 718"/>
                <p:cNvCxnSpPr/>
                <p:nvPr/>
              </p:nvCxnSpPr>
              <p:spPr>
                <a:xfrm rot="5400000">
                  <a:off x="4402907" y="-2104678"/>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20" name="直接连接符 719"/>
                <p:cNvCxnSpPr/>
                <p:nvPr/>
              </p:nvCxnSpPr>
              <p:spPr>
                <a:xfrm rot="6120000">
                  <a:off x="4375155" y="-1840630"/>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21" name="直接连接符 720"/>
                <p:cNvCxnSpPr/>
                <p:nvPr/>
              </p:nvCxnSpPr>
              <p:spPr>
                <a:xfrm rot="6840000">
                  <a:off x="4293110" y="-1588122"/>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22" name="直接连接符 721"/>
                <p:cNvCxnSpPr/>
                <p:nvPr/>
              </p:nvCxnSpPr>
              <p:spPr>
                <a:xfrm rot="7560000">
                  <a:off x="4160358" y="-1358191"/>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23" name="直接连接符 722"/>
                <p:cNvCxnSpPr/>
                <p:nvPr/>
              </p:nvCxnSpPr>
              <p:spPr>
                <a:xfrm rot="8280000">
                  <a:off x="3982703" y="-1160884"/>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24" name="直接连接符 723"/>
                <p:cNvCxnSpPr/>
                <p:nvPr/>
              </p:nvCxnSpPr>
              <p:spPr>
                <a:xfrm rot="9000000">
                  <a:off x="3767907" y="-1004826"/>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25" name="直接连接符 724"/>
                <p:cNvCxnSpPr/>
                <p:nvPr/>
              </p:nvCxnSpPr>
              <p:spPr>
                <a:xfrm rot="9720000">
                  <a:off x="3525358" y="-896836"/>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26" name="直接连接符 725"/>
                <p:cNvCxnSpPr/>
                <p:nvPr/>
              </p:nvCxnSpPr>
              <p:spPr>
                <a:xfrm rot="10440000">
                  <a:off x="3265658" y="-841635"/>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27" name="直接连接符 726"/>
                <p:cNvCxnSpPr/>
                <p:nvPr/>
              </p:nvCxnSpPr>
              <p:spPr>
                <a:xfrm rot="11160000">
                  <a:off x="3000156" y="-841635"/>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28" name="直接连接符 727"/>
                <p:cNvCxnSpPr/>
                <p:nvPr/>
              </p:nvCxnSpPr>
              <p:spPr>
                <a:xfrm rot="11880000">
                  <a:off x="2740455" y="-896836"/>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29" name="直接连接符 728"/>
                <p:cNvCxnSpPr/>
                <p:nvPr/>
              </p:nvCxnSpPr>
              <p:spPr>
                <a:xfrm rot="12600000">
                  <a:off x="2497907" y="-1004826"/>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0" name="直接连接符 729"/>
                <p:cNvCxnSpPr/>
                <p:nvPr/>
              </p:nvCxnSpPr>
              <p:spPr>
                <a:xfrm rot="13320000">
                  <a:off x="2283111" y="-1160884"/>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1" name="直接连接符 730"/>
                <p:cNvCxnSpPr/>
                <p:nvPr/>
              </p:nvCxnSpPr>
              <p:spPr>
                <a:xfrm rot="14040000">
                  <a:off x="2105455" y="-1358191"/>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2" name="直接连接符 731"/>
                <p:cNvCxnSpPr/>
                <p:nvPr/>
              </p:nvCxnSpPr>
              <p:spPr>
                <a:xfrm rot="14760000">
                  <a:off x="1972704" y="-1588122"/>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3" name="直接连接符 732"/>
                <p:cNvCxnSpPr/>
                <p:nvPr/>
              </p:nvCxnSpPr>
              <p:spPr>
                <a:xfrm rot="15480000">
                  <a:off x="1890660" y="-1840630"/>
                  <a:ext cx="0" cy="1161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grpSp>
        <p:sp>
          <p:nvSpPr>
            <p:cNvPr id="741" name="Freeform 227"/>
            <p:cNvSpPr>
              <a:spLocks noEditPoints="1"/>
            </p:cNvSpPr>
            <p:nvPr/>
          </p:nvSpPr>
          <p:spPr bwMode="auto">
            <a:xfrm>
              <a:off x="5016500" y="2501901"/>
              <a:ext cx="2193925" cy="2217738"/>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48" name="组合 747"/>
          <p:cNvGrpSpPr/>
          <p:nvPr/>
        </p:nvGrpSpPr>
        <p:grpSpPr>
          <a:xfrm>
            <a:off x="7395794" y="1931657"/>
            <a:ext cx="4190495" cy="863600"/>
            <a:chOff x="-1727200" y="-228600"/>
            <a:chExt cx="4190495" cy="863600"/>
          </a:xfrm>
          <a:solidFill>
            <a:srgbClr val="00B4EB"/>
          </a:solidFill>
        </p:grpSpPr>
        <p:sp>
          <p:nvSpPr>
            <p:cNvPr id="743" name="椭圆 742"/>
            <p:cNvSpPr/>
            <p:nvPr/>
          </p:nvSpPr>
          <p:spPr>
            <a:xfrm>
              <a:off x="-1727200" y="487183"/>
              <a:ext cx="147817" cy="147817"/>
            </a:xfrm>
            <a:prstGeom prst="ellipse">
              <a:avLst/>
            </a:prstGeom>
            <a:grp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5" name="直接连接符 744"/>
            <p:cNvCxnSpPr>
              <a:stCxn id="743" idx="0"/>
            </p:cNvCxnSpPr>
            <p:nvPr/>
          </p:nvCxnSpPr>
          <p:spPr>
            <a:xfrm flipV="1">
              <a:off x="-1653291" y="-228600"/>
              <a:ext cx="486230" cy="715783"/>
            </a:xfrm>
            <a:prstGeom prst="line">
              <a:avLst/>
            </a:prstGeom>
            <a:grpFill/>
            <a:ln>
              <a:solidFill>
                <a:srgbClr val="00B4EB"/>
              </a:solidFill>
            </a:ln>
          </p:spPr>
          <p:style>
            <a:lnRef idx="1">
              <a:schemeClr val="accent1"/>
            </a:lnRef>
            <a:fillRef idx="0">
              <a:schemeClr val="accent1"/>
            </a:fillRef>
            <a:effectRef idx="0">
              <a:schemeClr val="accent1"/>
            </a:effectRef>
            <a:fontRef idx="minor">
              <a:schemeClr val="tx1"/>
            </a:fontRef>
          </p:style>
        </p:cxnSp>
        <p:cxnSp>
          <p:nvCxnSpPr>
            <p:cNvPr id="747" name="直接连接符 746"/>
            <p:cNvCxnSpPr/>
            <p:nvPr/>
          </p:nvCxnSpPr>
          <p:spPr>
            <a:xfrm>
              <a:off x="-1158360" y="-228600"/>
              <a:ext cx="3621655" cy="0"/>
            </a:xfrm>
            <a:prstGeom prst="line">
              <a:avLst/>
            </a:prstGeom>
            <a:grpFill/>
            <a:ln>
              <a:solidFill>
                <a:srgbClr val="00B4EB"/>
              </a:solidFill>
            </a:ln>
          </p:spPr>
          <p:style>
            <a:lnRef idx="1">
              <a:schemeClr val="accent1"/>
            </a:lnRef>
            <a:fillRef idx="0">
              <a:schemeClr val="accent1"/>
            </a:fillRef>
            <a:effectRef idx="0">
              <a:schemeClr val="accent1"/>
            </a:effectRef>
            <a:fontRef idx="minor">
              <a:schemeClr val="tx1"/>
            </a:fontRef>
          </p:style>
        </p:cxnSp>
      </p:grpSp>
      <p:sp>
        <p:nvSpPr>
          <p:cNvPr id="750" name="矩形 749"/>
          <p:cNvSpPr/>
          <p:nvPr/>
        </p:nvSpPr>
        <p:spPr>
          <a:xfrm>
            <a:off x="7964634" y="1931657"/>
            <a:ext cx="3621655" cy="3528056"/>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4" name="组合 763"/>
          <p:cNvGrpSpPr/>
          <p:nvPr/>
        </p:nvGrpSpPr>
        <p:grpSpPr>
          <a:xfrm>
            <a:off x="7970120" y="1701284"/>
            <a:ext cx="2987675" cy="123825"/>
            <a:chOff x="4718050" y="-863600"/>
            <a:chExt cx="2987675" cy="123825"/>
          </a:xfrm>
        </p:grpSpPr>
        <p:sp>
          <p:nvSpPr>
            <p:cNvPr id="754" name="Rectangle 231"/>
            <p:cNvSpPr>
              <a:spLocks noChangeArrowheads="1"/>
            </p:cNvSpPr>
            <p:nvPr/>
          </p:nvSpPr>
          <p:spPr bwMode="auto">
            <a:xfrm>
              <a:off x="4724400" y="-857250"/>
              <a:ext cx="103188" cy="109538"/>
            </a:xfrm>
            <a:prstGeom prst="rect">
              <a:avLst/>
            </a:pr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5" name="Rectangle 232"/>
            <p:cNvSpPr>
              <a:spLocks noChangeArrowheads="1"/>
            </p:cNvSpPr>
            <p:nvPr/>
          </p:nvSpPr>
          <p:spPr bwMode="auto">
            <a:xfrm>
              <a:off x="4724400" y="-857250"/>
              <a:ext cx="103188" cy="109538"/>
            </a:xfrm>
            <a:prstGeom prst="rect">
              <a:avLst/>
            </a:pr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6" name="Freeform 233"/>
            <p:cNvSpPr>
              <a:spLocks/>
            </p:cNvSpPr>
            <p:nvPr/>
          </p:nvSpPr>
          <p:spPr bwMode="auto">
            <a:xfrm>
              <a:off x="4718050" y="-863600"/>
              <a:ext cx="115888" cy="123825"/>
            </a:xfrm>
            <a:custGeom>
              <a:avLst/>
              <a:gdLst>
                <a:gd name="T0" fmla="*/ 69 w 73"/>
                <a:gd name="T1" fmla="*/ 73 h 78"/>
                <a:gd name="T2" fmla="*/ 69 w 73"/>
                <a:gd name="T3" fmla="*/ 69 h 78"/>
                <a:gd name="T4" fmla="*/ 8 w 73"/>
                <a:gd name="T5" fmla="*/ 69 h 78"/>
                <a:gd name="T6" fmla="*/ 8 w 73"/>
                <a:gd name="T7" fmla="*/ 9 h 78"/>
                <a:gd name="T8" fmla="*/ 65 w 73"/>
                <a:gd name="T9" fmla="*/ 9 h 78"/>
                <a:gd name="T10" fmla="*/ 65 w 73"/>
                <a:gd name="T11" fmla="*/ 73 h 78"/>
                <a:gd name="T12" fmla="*/ 69 w 73"/>
                <a:gd name="T13" fmla="*/ 73 h 78"/>
                <a:gd name="T14" fmla="*/ 69 w 73"/>
                <a:gd name="T15" fmla="*/ 69 h 78"/>
                <a:gd name="T16" fmla="*/ 69 w 73"/>
                <a:gd name="T17" fmla="*/ 73 h 78"/>
                <a:gd name="T18" fmla="*/ 73 w 73"/>
                <a:gd name="T19" fmla="*/ 73 h 78"/>
                <a:gd name="T20" fmla="*/ 73 w 73"/>
                <a:gd name="T21" fmla="*/ 0 h 78"/>
                <a:gd name="T22" fmla="*/ 0 w 73"/>
                <a:gd name="T23" fmla="*/ 0 h 78"/>
                <a:gd name="T24" fmla="*/ 0 w 73"/>
                <a:gd name="T25" fmla="*/ 78 h 78"/>
                <a:gd name="T26" fmla="*/ 73 w 73"/>
                <a:gd name="T27" fmla="*/ 78 h 78"/>
                <a:gd name="T28" fmla="*/ 73 w 73"/>
                <a:gd name="T29" fmla="*/ 73 h 78"/>
                <a:gd name="T30" fmla="*/ 69 w 73"/>
                <a:gd name="T31"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78">
                  <a:moveTo>
                    <a:pt x="69" y="73"/>
                  </a:moveTo>
                  <a:lnTo>
                    <a:pt x="69" y="69"/>
                  </a:lnTo>
                  <a:lnTo>
                    <a:pt x="8" y="69"/>
                  </a:lnTo>
                  <a:lnTo>
                    <a:pt x="8" y="9"/>
                  </a:lnTo>
                  <a:lnTo>
                    <a:pt x="65" y="9"/>
                  </a:lnTo>
                  <a:lnTo>
                    <a:pt x="65" y="73"/>
                  </a:lnTo>
                  <a:lnTo>
                    <a:pt x="69" y="73"/>
                  </a:lnTo>
                  <a:lnTo>
                    <a:pt x="69" y="69"/>
                  </a:lnTo>
                  <a:lnTo>
                    <a:pt x="69" y="73"/>
                  </a:lnTo>
                  <a:lnTo>
                    <a:pt x="73" y="73"/>
                  </a:lnTo>
                  <a:lnTo>
                    <a:pt x="73" y="0"/>
                  </a:lnTo>
                  <a:lnTo>
                    <a:pt x="0" y="0"/>
                  </a:lnTo>
                  <a:lnTo>
                    <a:pt x="0" y="78"/>
                  </a:lnTo>
                  <a:lnTo>
                    <a:pt x="73" y="78"/>
                  </a:lnTo>
                  <a:lnTo>
                    <a:pt x="73" y="73"/>
                  </a:lnTo>
                  <a:lnTo>
                    <a:pt x="69" y="73"/>
                  </a:lnTo>
                  <a:close/>
                </a:path>
              </a:pathLst>
            </a:cu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7" name="Rectangle 234"/>
            <p:cNvSpPr>
              <a:spLocks noChangeArrowheads="1"/>
            </p:cNvSpPr>
            <p:nvPr/>
          </p:nvSpPr>
          <p:spPr bwMode="auto">
            <a:xfrm>
              <a:off x="4875213" y="-857250"/>
              <a:ext cx="101600" cy="109538"/>
            </a:xfrm>
            <a:prstGeom prst="rect">
              <a:avLst/>
            </a:pr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8" name="Rectangle 235"/>
            <p:cNvSpPr>
              <a:spLocks noChangeArrowheads="1"/>
            </p:cNvSpPr>
            <p:nvPr/>
          </p:nvSpPr>
          <p:spPr bwMode="auto">
            <a:xfrm>
              <a:off x="4875213" y="-857250"/>
              <a:ext cx="101600" cy="109538"/>
            </a:xfrm>
            <a:prstGeom prst="rect">
              <a:avLst/>
            </a:pr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9" name="Freeform 236"/>
            <p:cNvSpPr>
              <a:spLocks/>
            </p:cNvSpPr>
            <p:nvPr/>
          </p:nvSpPr>
          <p:spPr bwMode="auto">
            <a:xfrm>
              <a:off x="4868863" y="-863600"/>
              <a:ext cx="114300" cy="123825"/>
            </a:xfrm>
            <a:custGeom>
              <a:avLst/>
              <a:gdLst>
                <a:gd name="T0" fmla="*/ 68 w 72"/>
                <a:gd name="T1" fmla="*/ 73 h 78"/>
                <a:gd name="T2" fmla="*/ 68 w 72"/>
                <a:gd name="T3" fmla="*/ 69 h 78"/>
                <a:gd name="T4" fmla="*/ 8 w 72"/>
                <a:gd name="T5" fmla="*/ 69 h 78"/>
                <a:gd name="T6" fmla="*/ 8 w 72"/>
                <a:gd name="T7" fmla="*/ 9 h 78"/>
                <a:gd name="T8" fmla="*/ 64 w 72"/>
                <a:gd name="T9" fmla="*/ 9 h 78"/>
                <a:gd name="T10" fmla="*/ 64 w 72"/>
                <a:gd name="T11" fmla="*/ 73 h 78"/>
                <a:gd name="T12" fmla="*/ 68 w 72"/>
                <a:gd name="T13" fmla="*/ 73 h 78"/>
                <a:gd name="T14" fmla="*/ 68 w 72"/>
                <a:gd name="T15" fmla="*/ 69 h 78"/>
                <a:gd name="T16" fmla="*/ 68 w 72"/>
                <a:gd name="T17" fmla="*/ 73 h 78"/>
                <a:gd name="T18" fmla="*/ 72 w 72"/>
                <a:gd name="T19" fmla="*/ 73 h 78"/>
                <a:gd name="T20" fmla="*/ 72 w 72"/>
                <a:gd name="T21" fmla="*/ 0 h 78"/>
                <a:gd name="T22" fmla="*/ 0 w 72"/>
                <a:gd name="T23" fmla="*/ 0 h 78"/>
                <a:gd name="T24" fmla="*/ 0 w 72"/>
                <a:gd name="T25" fmla="*/ 78 h 78"/>
                <a:gd name="T26" fmla="*/ 72 w 72"/>
                <a:gd name="T27" fmla="*/ 78 h 78"/>
                <a:gd name="T28" fmla="*/ 72 w 72"/>
                <a:gd name="T29" fmla="*/ 73 h 78"/>
                <a:gd name="T30" fmla="*/ 68 w 72"/>
                <a:gd name="T31"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78">
                  <a:moveTo>
                    <a:pt x="68" y="73"/>
                  </a:moveTo>
                  <a:lnTo>
                    <a:pt x="68" y="69"/>
                  </a:lnTo>
                  <a:lnTo>
                    <a:pt x="8" y="69"/>
                  </a:lnTo>
                  <a:lnTo>
                    <a:pt x="8" y="9"/>
                  </a:lnTo>
                  <a:lnTo>
                    <a:pt x="64" y="9"/>
                  </a:lnTo>
                  <a:lnTo>
                    <a:pt x="64" y="73"/>
                  </a:lnTo>
                  <a:lnTo>
                    <a:pt x="68" y="73"/>
                  </a:lnTo>
                  <a:lnTo>
                    <a:pt x="68" y="69"/>
                  </a:lnTo>
                  <a:lnTo>
                    <a:pt x="68" y="73"/>
                  </a:lnTo>
                  <a:lnTo>
                    <a:pt x="72" y="73"/>
                  </a:lnTo>
                  <a:lnTo>
                    <a:pt x="72" y="0"/>
                  </a:lnTo>
                  <a:lnTo>
                    <a:pt x="0" y="0"/>
                  </a:lnTo>
                  <a:lnTo>
                    <a:pt x="0" y="78"/>
                  </a:lnTo>
                  <a:lnTo>
                    <a:pt x="72" y="78"/>
                  </a:lnTo>
                  <a:lnTo>
                    <a:pt x="72" y="73"/>
                  </a:lnTo>
                  <a:lnTo>
                    <a:pt x="68" y="73"/>
                  </a:lnTo>
                  <a:close/>
                </a:path>
              </a:pathLst>
            </a:cu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0" name="Rectangle 237"/>
            <p:cNvSpPr>
              <a:spLocks noChangeArrowheads="1"/>
            </p:cNvSpPr>
            <p:nvPr/>
          </p:nvSpPr>
          <p:spPr bwMode="auto">
            <a:xfrm>
              <a:off x="5021263" y="-857250"/>
              <a:ext cx="103188" cy="109538"/>
            </a:xfrm>
            <a:prstGeom prst="rect">
              <a:avLst/>
            </a:pr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1" name="Freeform 238"/>
            <p:cNvSpPr>
              <a:spLocks/>
            </p:cNvSpPr>
            <p:nvPr/>
          </p:nvSpPr>
          <p:spPr bwMode="auto">
            <a:xfrm>
              <a:off x="5014913" y="-863600"/>
              <a:ext cx="115888" cy="123825"/>
            </a:xfrm>
            <a:custGeom>
              <a:avLst/>
              <a:gdLst>
                <a:gd name="T0" fmla="*/ 69 w 73"/>
                <a:gd name="T1" fmla="*/ 73 h 78"/>
                <a:gd name="T2" fmla="*/ 69 w 73"/>
                <a:gd name="T3" fmla="*/ 69 h 78"/>
                <a:gd name="T4" fmla="*/ 8 w 73"/>
                <a:gd name="T5" fmla="*/ 69 h 78"/>
                <a:gd name="T6" fmla="*/ 8 w 73"/>
                <a:gd name="T7" fmla="*/ 9 h 78"/>
                <a:gd name="T8" fmla="*/ 65 w 73"/>
                <a:gd name="T9" fmla="*/ 9 h 78"/>
                <a:gd name="T10" fmla="*/ 65 w 73"/>
                <a:gd name="T11" fmla="*/ 73 h 78"/>
                <a:gd name="T12" fmla="*/ 69 w 73"/>
                <a:gd name="T13" fmla="*/ 73 h 78"/>
                <a:gd name="T14" fmla="*/ 69 w 73"/>
                <a:gd name="T15" fmla="*/ 69 h 78"/>
                <a:gd name="T16" fmla="*/ 69 w 73"/>
                <a:gd name="T17" fmla="*/ 73 h 78"/>
                <a:gd name="T18" fmla="*/ 73 w 73"/>
                <a:gd name="T19" fmla="*/ 73 h 78"/>
                <a:gd name="T20" fmla="*/ 73 w 73"/>
                <a:gd name="T21" fmla="*/ 0 h 78"/>
                <a:gd name="T22" fmla="*/ 0 w 73"/>
                <a:gd name="T23" fmla="*/ 0 h 78"/>
                <a:gd name="T24" fmla="*/ 0 w 73"/>
                <a:gd name="T25" fmla="*/ 78 h 78"/>
                <a:gd name="T26" fmla="*/ 73 w 73"/>
                <a:gd name="T27" fmla="*/ 78 h 78"/>
                <a:gd name="T28" fmla="*/ 73 w 73"/>
                <a:gd name="T29" fmla="*/ 73 h 78"/>
                <a:gd name="T30" fmla="*/ 69 w 73"/>
                <a:gd name="T31"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78">
                  <a:moveTo>
                    <a:pt x="69" y="73"/>
                  </a:moveTo>
                  <a:lnTo>
                    <a:pt x="69" y="69"/>
                  </a:lnTo>
                  <a:lnTo>
                    <a:pt x="8" y="69"/>
                  </a:lnTo>
                  <a:lnTo>
                    <a:pt x="8" y="9"/>
                  </a:lnTo>
                  <a:lnTo>
                    <a:pt x="65" y="9"/>
                  </a:lnTo>
                  <a:lnTo>
                    <a:pt x="65" y="73"/>
                  </a:lnTo>
                  <a:lnTo>
                    <a:pt x="69" y="73"/>
                  </a:lnTo>
                  <a:lnTo>
                    <a:pt x="69" y="69"/>
                  </a:lnTo>
                  <a:lnTo>
                    <a:pt x="69" y="73"/>
                  </a:lnTo>
                  <a:lnTo>
                    <a:pt x="73" y="73"/>
                  </a:lnTo>
                  <a:lnTo>
                    <a:pt x="73" y="0"/>
                  </a:lnTo>
                  <a:lnTo>
                    <a:pt x="0" y="0"/>
                  </a:lnTo>
                  <a:lnTo>
                    <a:pt x="0" y="78"/>
                  </a:lnTo>
                  <a:lnTo>
                    <a:pt x="73" y="78"/>
                  </a:lnTo>
                  <a:lnTo>
                    <a:pt x="73" y="73"/>
                  </a:lnTo>
                  <a:lnTo>
                    <a:pt x="69" y="73"/>
                  </a:lnTo>
                  <a:close/>
                </a:path>
              </a:pathLst>
            </a:cu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2" name="Freeform 239"/>
            <p:cNvSpPr>
              <a:spLocks/>
            </p:cNvSpPr>
            <p:nvPr/>
          </p:nvSpPr>
          <p:spPr bwMode="auto">
            <a:xfrm>
              <a:off x="5165725" y="-863600"/>
              <a:ext cx="2540000" cy="123825"/>
            </a:xfrm>
            <a:custGeom>
              <a:avLst/>
              <a:gdLst>
                <a:gd name="T0" fmla="*/ 1596 w 1600"/>
                <a:gd name="T1" fmla="*/ 73 h 78"/>
                <a:gd name="T2" fmla="*/ 1596 w 1600"/>
                <a:gd name="T3" fmla="*/ 69 h 78"/>
                <a:gd name="T4" fmla="*/ 8 w 1600"/>
                <a:gd name="T5" fmla="*/ 69 h 78"/>
                <a:gd name="T6" fmla="*/ 8 w 1600"/>
                <a:gd name="T7" fmla="*/ 9 h 78"/>
                <a:gd name="T8" fmla="*/ 1592 w 1600"/>
                <a:gd name="T9" fmla="*/ 9 h 78"/>
                <a:gd name="T10" fmla="*/ 1592 w 1600"/>
                <a:gd name="T11" fmla="*/ 73 h 78"/>
                <a:gd name="T12" fmla="*/ 1596 w 1600"/>
                <a:gd name="T13" fmla="*/ 73 h 78"/>
                <a:gd name="T14" fmla="*/ 1596 w 1600"/>
                <a:gd name="T15" fmla="*/ 69 h 78"/>
                <a:gd name="T16" fmla="*/ 1596 w 1600"/>
                <a:gd name="T17" fmla="*/ 73 h 78"/>
                <a:gd name="T18" fmla="*/ 1600 w 1600"/>
                <a:gd name="T19" fmla="*/ 73 h 78"/>
                <a:gd name="T20" fmla="*/ 1600 w 1600"/>
                <a:gd name="T21" fmla="*/ 0 h 78"/>
                <a:gd name="T22" fmla="*/ 0 w 1600"/>
                <a:gd name="T23" fmla="*/ 0 h 78"/>
                <a:gd name="T24" fmla="*/ 0 w 1600"/>
                <a:gd name="T25" fmla="*/ 78 h 78"/>
                <a:gd name="T26" fmla="*/ 1600 w 1600"/>
                <a:gd name="T27" fmla="*/ 78 h 78"/>
                <a:gd name="T28" fmla="*/ 1600 w 1600"/>
                <a:gd name="T29" fmla="*/ 73 h 78"/>
                <a:gd name="T30" fmla="*/ 1596 w 1600"/>
                <a:gd name="T31"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0" h="78">
                  <a:moveTo>
                    <a:pt x="1596" y="73"/>
                  </a:moveTo>
                  <a:lnTo>
                    <a:pt x="1596" y="69"/>
                  </a:lnTo>
                  <a:lnTo>
                    <a:pt x="8" y="69"/>
                  </a:lnTo>
                  <a:lnTo>
                    <a:pt x="8" y="9"/>
                  </a:lnTo>
                  <a:lnTo>
                    <a:pt x="1592" y="9"/>
                  </a:lnTo>
                  <a:lnTo>
                    <a:pt x="1592" y="73"/>
                  </a:lnTo>
                  <a:lnTo>
                    <a:pt x="1596" y="73"/>
                  </a:lnTo>
                  <a:lnTo>
                    <a:pt x="1596" y="69"/>
                  </a:lnTo>
                  <a:lnTo>
                    <a:pt x="1596" y="73"/>
                  </a:lnTo>
                  <a:lnTo>
                    <a:pt x="1600" y="73"/>
                  </a:lnTo>
                  <a:lnTo>
                    <a:pt x="1600" y="0"/>
                  </a:lnTo>
                  <a:lnTo>
                    <a:pt x="0" y="0"/>
                  </a:lnTo>
                  <a:lnTo>
                    <a:pt x="0" y="78"/>
                  </a:lnTo>
                  <a:lnTo>
                    <a:pt x="1600" y="78"/>
                  </a:lnTo>
                  <a:lnTo>
                    <a:pt x="1600" y="73"/>
                  </a:lnTo>
                  <a:lnTo>
                    <a:pt x="1596" y="73"/>
                  </a:lnTo>
                  <a:close/>
                </a:path>
              </a:pathLst>
            </a:cu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65" name="Rectangle 96"/>
          <p:cNvSpPr/>
          <p:nvPr/>
        </p:nvSpPr>
        <p:spPr>
          <a:xfrm>
            <a:off x="8311636" y="2056537"/>
            <a:ext cx="2936074" cy="2062103"/>
          </a:xfrm>
          <a:prstGeom prst="rect">
            <a:avLst/>
          </a:prstGeom>
        </p:spPr>
        <p:txBody>
          <a:bodyPr wrap="square">
            <a:spAutoFit/>
          </a:bodyPr>
          <a:lstStyle/>
          <a:p>
            <a:r>
              <a:rPr lang="zh-CN" altLang="en-US" sz="1600" dirty="0">
                <a:solidFill>
                  <a:srgbClr val="00B4EB"/>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a:t>
            </a:r>
            <a:endParaRPr lang="en-US" sz="1600" dirty="0">
              <a:solidFill>
                <a:srgbClr val="00B4EB"/>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766" name="组合 765"/>
          <p:cNvGrpSpPr/>
          <p:nvPr/>
        </p:nvGrpSpPr>
        <p:grpSpPr>
          <a:xfrm rot="10800000">
            <a:off x="592004" y="4599029"/>
            <a:ext cx="4190495" cy="863600"/>
            <a:chOff x="-1727200" y="-228600"/>
            <a:chExt cx="4190495" cy="863600"/>
          </a:xfrm>
          <a:solidFill>
            <a:srgbClr val="00B4EB"/>
          </a:solidFill>
        </p:grpSpPr>
        <p:sp>
          <p:nvSpPr>
            <p:cNvPr id="767" name="椭圆 766"/>
            <p:cNvSpPr/>
            <p:nvPr/>
          </p:nvSpPr>
          <p:spPr>
            <a:xfrm>
              <a:off x="-1727200" y="487183"/>
              <a:ext cx="147817" cy="147817"/>
            </a:xfrm>
            <a:prstGeom prst="ellipse">
              <a:avLst/>
            </a:prstGeom>
            <a:grp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8" name="直接连接符 767"/>
            <p:cNvCxnSpPr>
              <a:stCxn id="767" idx="0"/>
            </p:cNvCxnSpPr>
            <p:nvPr/>
          </p:nvCxnSpPr>
          <p:spPr>
            <a:xfrm flipV="1">
              <a:off x="-1653291" y="-228600"/>
              <a:ext cx="486230" cy="715783"/>
            </a:xfrm>
            <a:prstGeom prst="line">
              <a:avLst/>
            </a:prstGeom>
            <a:grpFill/>
            <a:ln>
              <a:solidFill>
                <a:srgbClr val="00B4EB"/>
              </a:solidFill>
            </a:ln>
          </p:spPr>
          <p:style>
            <a:lnRef idx="1">
              <a:schemeClr val="accent1"/>
            </a:lnRef>
            <a:fillRef idx="0">
              <a:schemeClr val="accent1"/>
            </a:fillRef>
            <a:effectRef idx="0">
              <a:schemeClr val="accent1"/>
            </a:effectRef>
            <a:fontRef idx="minor">
              <a:schemeClr val="tx1"/>
            </a:fontRef>
          </p:style>
        </p:cxnSp>
        <p:cxnSp>
          <p:nvCxnSpPr>
            <p:cNvPr id="769" name="直接连接符 768"/>
            <p:cNvCxnSpPr/>
            <p:nvPr/>
          </p:nvCxnSpPr>
          <p:spPr>
            <a:xfrm>
              <a:off x="-1158360" y="-228600"/>
              <a:ext cx="3621655" cy="0"/>
            </a:xfrm>
            <a:prstGeom prst="line">
              <a:avLst/>
            </a:prstGeom>
            <a:grpFill/>
            <a:ln>
              <a:solidFill>
                <a:srgbClr val="00B4EB"/>
              </a:solidFill>
            </a:ln>
          </p:spPr>
          <p:style>
            <a:lnRef idx="1">
              <a:schemeClr val="accent1"/>
            </a:lnRef>
            <a:fillRef idx="0">
              <a:schemeClr val="accent1"/>
            </a:fillRef>
            <a:effectRef idx="0">
              <a:schemeClr val="accent1"/>
            </a:effectRef>
            <a:fontRef idx="minor">
              <a:schemeClr val="tx1"/>
            </a:fontRef>
          </p:style>
        </p:cxnSp>
      </p:grpSp>
      <p:sp>
        <p:nvSpPr>
          <p:cNvPr id="770" name="矩形 769"/>
          <p:cNvSpPr/>
          <p:nvPr/>
        </p:nvSpPr>
        <p:spPr>
          <a:xfrm>
            <a:off x="587977" y="1931657"/>
            <a:ext cx="3621655" cy="3528056"/>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1" name="组合 770"/>
          <p:cNvGrpSpPr/>
          <p:nvPr/>
        </p:nvGrpSpPr>
        <p:grpSpPr>
          <a:xfrm rot="10800000">
            <a:off x="1213490" y="5587614"/>
            <a:ext cx="2987675" cy="123825"/>
            <a:chOff x="4718050" y="-863600"/>
            <a:chExt cx="2987675" cy="123825"/>
          </a:xfrm>
        </p:grpSpPr>
        <p:sp>
          <p:nvSpPr>
            <p:cNvPr id="772" name="Rectangle 231"/>
            <p:cNvSpPr>
              <a:spLocks noChangeArrowheads="1"/>
            </p:cNvSpPr>
            <p:nvPr/>
          </p:nvSpPr>
          <p:spPr bwMode="auto">
            <a:xfrm>
              <a:off x="4724400" y="-857250"/>
              <a:ext cx="103188" cy="109538"/>
            </a:xfrm>
            <a:prstGeom prst="rect">
              <a:avLst/>
            </a:pr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3" name="Rectangle 232"/>
            <p:cNvSpPr>
              <a:spLocks noChangeArrowheads="1"/>
            </p:cNvSpPr>
            <p:nvPr/>
          </p:nvSpPr>
          <p:spPr bwMode="auto">
            <a:xfrm>
              <a:off x="4724400" y="-857250"/>
              <a:ext cx="103188" cy="109538"/>
            </a:xfrm>
            <a:prstGeom prst="rect">
              <a:avLst/>
            </a:pr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4" name="Freeform 233"/>
            <p:cNvSpPr>
              <a:spLocks/>
            </p:cNvSpPr>
            <p:nvPr/>
          </p:nvSpPr>
          <p:spPr bwMode="auto">
            <a:xfrm>
              <a:off x="4718050" y="-863600"/>
              <a:ext cx="115888" cy="123825"/>
            </a:xfrm>
            <a:custGeom>
              <a:avLst/>
              <a:gdLst>
                <a:gd name="T0" fmla="*/ 69 w 73"/>
                <a:gd name="T1" fmla="*/ 73 h 78"/>
                <a:gd name="T2" fmla="*/ 69 w 73"/>
                <a:gd name="T3" fmla="*/ 69 h 78"/>
                <a:gd name="T4" fmla="*/ 8 w 73"/>
                <a:gd name="T5" fmla="*/ 69 h 78"/>
                <a:gd name="T6" fmla="*/ 8 w 73"/>
                <a:gd name="T7" fmla="*/ 9 h 78"/>
                <a:gd name="T8" fmla="*/ 65 w 73"/>
                <a:gd name="T9" fmla="*/ 9 h 78"/>
                <a:gd name="T10" fmla="*/ 65 w 73"/>
                <a:gd name="T11" fmla="*/ 73 h 78"/>
                <a:gd name="T12" fmla="*/ 69 w 73"/>
                <a:gd name="T13" fmla="*/ 73 h 78"/>
                <a:gd name="T14" fmla="*/ 69 w 73"/>
                <a:gd name="T15" fmla="*/ 69 h 78"/>
                <a:gd name="T16" fmla="*/ 69 w 73"/>
                <a:gd name="T17" fmla="*/ 73 h 78"/>
                <a:gd name="T18" fmla="*/ 73 w 73"/>
                <a:gd name="T19" fmla="*/ 73 h 78"/>
                <a:gd name="T20" fmla="*/ 73 w 73"/>
                <a:gd name="T21" fmla="*/ 0 h 78"/>
                <a:gd name="T22" fmla="*/ 0 w 73"/>
                <a:gd name="T23" fmla="*/ 0 h 78"/>
                <a:gd name="T24" fmla="*/ 0 w 73"/>
                <a:gd name="T25" fmla="*/ 78 h 78"/>
                <a:gd name="T26" fmla="*/ 73 w 73"/>
                <a:gd name="T27" fmla="*/ 78 h 78"/>
                <a:gd name="T28" fmla="*/ 73 w 73"/>
                <a:gd name="T29" fmla="*/ 73 h 78"/>
                <a:gd name="T30" fmla="*/ 69 w 73"/>
                <a:gd name="T31"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78">
                  <a:moveTo>
                    <a:pt x="69" y="73"/>
                  </a:moveTo>
                  <a:lnTo>
                    <a:pt x="69" y="69"/>
                  </a:lnTo>
                  <a:lnTo>
                    <a:pt x="8" y="69"/>
                  </a:lnTo>
                  <a:lnTo>
                    <a:pt x="8" y="9"/>
                  </a:lnTo>
                  <a:lnTo>
                    <a:pt x="65" y="9"/>
                  </a:lnTo>
                  <a:lnTo>
                    <a:pt x="65" y="73"/>
                  </a:lnTo>
                  <a:lnTo>
                    <a:pt x="69" y="73"/>
                  </a:lnTo>
                  <a:lnTo>
                    <a:pt x="69" y="69"/>
                  </a:lnTo>
                  <a:lnTo>
                    <a:pt x="69" y="73"/>
                  </a:lnTo>
                  <a:lnTo>
                    <a:pt x="73" y="73"/>
                  </a:lnTo>
                  <a:lnTo>
                    <a:pt x="73" y="0"/>
                  </a:lnTo>
                  <a:lnTo>
                    <a:pt x="0" y="0"/>
                  </a:lnTo>
                  <a:lnTo>
                    <a:pt x="0" y="78"/>
                  </a:lnTo>
                  <a:lnTo>
                    <a:pt x="73" y="78"/>
                  </a:lnTo>
                  <a:lnTo>
                    <a:pt x="73" y="73"/>
                  </a:lnTo>
                  <a:lnTo>
                    <a:pt x="69" y="73"/>
                  </a:lnTo>
                  <a:close/>
                </a:path>
              </a:pathLst>
            </a:cu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5" name="Rectangle 234"/>
            <p:cNvSpPr>
              <a:spLocks noChangeArrowheads="1"/>
            </p:cNvSpPr>
            <p:nvPr/>
          </p:nvSpPr>
          <p:spPr bwMode="auto">
            <a:xfrm>
              <a:off x="4875213" y="-857250"/>
              <a:ext cx="101600" cy="109538"/>
            </a:xfrm>
            <a:prstGeom prst="rect">
              <a:avLst/>
            </a:pr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6" name="Rectangle 235"/>
            <p:cNvSpPr>
              <a:spLocks noChangeArrowheads="1"/>
            </p:cNvSpPr>
            <p:nvPr/>
          </p:nvSpPr>
          <p:spPr bwMode="auto">
            <a:xfrm>
              <a:off x="4875213" y="-857250"/>
              <a:ext cx="101600" cy="109538"/>
            </a:xfrm>
            <a:prstGeom prst="rect">
              <a:avLst/>
            </a:pr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7" name="Freeform 236"/>
            <p:cNvSpPr>
              <a:spLocks/>
            </p:cNvSpPr>
            <p:nvPr/>
          </p:nvSpPr>
          <p:spPr bwMode="auto">
            <a:xfrm>
              <a:off x="4868863" y="-863600"/>
              <a:ext cx="114300" cy="123825"/>
            </a:xfrm>
            <a:custGeom>
              <a:avLst/>
              <a:gdLst>
                <a:gd name="T0" fmla="*/ 68 w 72"/>
                <a:gd name="T1" fmla="*/ 73 h 78"/>
                <a:gd name="T2" fmla="*/ 68 w 72"/>
                <a:gd name="T3" fmla="*/ 69 h 78"/>
                <a:gd name="T4" fmla="*/ 8 w 72"/>
                <a:gd name="T5" fmla="*/ 69 h 78"/>
                <a:gd name="T6" fmla="*/ 8 w 72"/>
                <a:gd name="T7" fmla="*/ 9 h 78"/>
                <a:gd name="T8" fmla="*/ 64 w 72"/>
                <a:gd name="T9" fmla="*/ 9 h 78"/>
                <a:gd name="T10" fmla="*/ 64 w 72"/>
                <a:gd name="T11" fmla="*/ 73 h 78"/>
                <a:gd name="T12" fmla="*/ 68 w 72"/>
                <a:gd name="T13" fmla="*/ 73 h 78"/>
                <a:gd name="T14" fmla="*/ 68 w 72"/>
                <a:gd name="T15" fmla="*/ 69 h 78"/>
                <a:gd name="T16" fmla="*/ 68 w 72"/>
                <a:gd name="T17" fmla="*/ 73 h 78"/>
                <a:gd name="T18" fmla="*/ 72 w 72"/>
                <a:gd name="T19" fmla="*/ 73 h 78"/>
                <a:gd name="T20" fmla="*/ 72 w 72"/>
                <a:gd name="T21" fmla="*/ 0 h 78"/>
                <a:gd name="T22" fmla="*/ 0 w 72"/>
                <a:gd name="T23" fmla="*/ 0 h 78"/>
                <a:gd name="T24" fmla="*/ 0 w 72"/>
                <a:gd name="T25" fmla="*/ 78 h 78"/>
                <a:gd name="T26" fmla="*/ 72 w 72"/>
                <a:gd name="T27" fmla="*/ 78 h 78"/>
                <a:gd name="T28" fmla="*/ 72 w 72"/>
                <a:gd name="T29" fmla="*/ 73 h 78"/>
                <a:gd name="T30" fmla="*/ 68 w 72"/>
                <a:gd name="T31"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78">
                  <a:moveTo>
                    <a:pt x="68" y="73"/>
                  </a:moveTo>
                  <a:lnTo>
                    <a:pt x="68" y="69"/>
                  </a:lnTo>
                  <a:lnTo>
                    <a:pt x="8" y="69"/>
                  </a:lnTo>
                  <a:lnTo>
                    <a:pt x="8" y="9"/>
                  </a:lnTo>
                  <a:lnTo>
                    <a:pt x="64" y="9"/>
                  </a:lnTo>
                  <a:lnTo>
                    <a:pt x="64" y="73"/>
                  </a:lnTo>
                  <a:lnTo>
                    <a:pt x="68" y="73"/>
                  </a:lnTo>
                  <a:lnTo>
                    <a:pt x="68" y="69"/>
                  </a:lnTo>
                  <a:lnTo>
                    <a:pt x="68" y="73"/>
                  </a:lnTo>
                  <a:lnTo>
                    <a:pt x="72" y="73"/>
                  </a:lnTo>
                  <a:lnTo>
                    <a:pt x="72" y="0"/>
                  </a:lnTo>
                  <a:lnTo>
                    <a:pt x="0" y="0"/>
                  </a:lnTo>
                  <a:lnTo>
                    <a:pt x="0" y="78"/>
                  </a:lnTo>
                  <a:lnTo>
                    <a:pt x="72" y="78"/>
                  </a:lnTo>
                  <a:lnTo>
                    <a:pt x="72" y="73"/>
                  </a:lnTo>
                  <a:lnTo>
                    <a:pt x="68" y="73"/>
                  </a:lnTo>
                  <a:close/>
                </a:path>
              </a:pathLst>
            </a:cu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8" name="Rectangle 237"/>
            <p:cNvSpPr>
              <a:spLocks noChangeArrowheads="1"/>
            </p:cNvSpPr>
            <p:nvPr/>
          </p:nvSpPr>
          <p:spPr bwMode="auto">
            <a:xfrm>
              <a:off x="5021263" y="-857250"/>
              <a:ext cx="103188" cy="109538"/>
            </a:xfrm>
            <a:prstGeom prst="rect">
              <a:avLst/>
            </a:pr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9" name="Freeform 238"/>
            <p:cNvSpPr>
              <a:spLocks/>
            </p:cNvSpPr>
            <p:nvPr/>
          </p:nvSpPr>
          <p:spPr bwMode="auto">
            <a:xfrm>
              <a:off x="5014913" y="-863600"/>
              <a:ext cx="115888" cy="123825"/>
            </a:xfrm>
            <a:custGeom>
              <a:avLst/>
              <a:gdLst>
                <a:gd name="T0" fmla="*/ 69 w 73"/>
                <a:gd name="T1" fmla="*/ 73 h 78"/>
                <a:gd name="T2" fmla="*/ 69 w 73"/>
                <a:gd name="T3" fmla="*/ 69 h 78"/>
                <a:gd name="T4" fmla="*/ 8 w 73"/>
                <a:gd name="T5" fmla="*/ 69 h 78"/>
                <a:gd name="T6" fmla="*/ 8 w 73"/>
                <a:gd name="T7" fmla="*/ 9 h 78"/>
                <a:gd name="T8" fmla="*/ 65 w 73"/>
                <a:gd name="T9" fmla="*/ 9 h 78"/>
                <a:gd name="T10" fmla="*/ 65 w 73"/>
                <a:gd name="T11" fmla="*/ 73 h 78"/>
                <a:gd name="T12" fmla="*/ 69 w 73"/>
                <a:gd name="T13" fmla="*/ 73 h 78"/>
                <a:gd name="T14" fmla="*/ 69 w 73"/>
                <a:gd name="T15" fmla="*/ 69 h 78"/>
                <a:gd name="T16" fmla="*/ 69 w 73"/>
                <a:gd name="T17" fmla="*/ 73 h 78"/>
                <a:gd name="T18" fmla="*/ 73 w 73"/>
                <a:gd name="T19" fmla="*/ 73 h 78"/>
                <a:gd name="T20" fmla="*/ 73 w 73"/>
                <a:gd name="T21" fmla="*/ 0 h 78"/>
                <a:gd name="T22" fmla="*/ 0 w 73"/>
                <a:gd name="T23" fmla="*/ 0 h 78"/>
                <a:gd name="T24" fmla="*/ 0 w 73"/>
                <a:gd name="T25" fmla="*/ 78 h 78"/>
                <a:gd name="T26" fmla="*/ 73 w 73"/>
                <a:gd name="T27" fmla="*/ 78 h 78"/>
                <a:gd name="T28" fmla="*/ 73 w 73"/>
                <a:gd name="T29" fmla="*/ 73 h 78"/>
                <a:gd name="T30" fmla="*/ 69 w 73"/>
                <a:gd name="T31"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78">
                  <a:moveTo>
                    <a:pt x="69" y="73"/>
                  </a:moveTo>
                  <a:lnTo>
                    <a:pt x="69" y="69"/>
                  </a:lnTo>
                  <a:lnTo>
                    <a:pt x="8" y="69"/>
                  </a:lnTo>
                  <a:lnTo>
                    <a:pt x="8" y="9"/>
                  </a:lnTo>
                  <a:lnTo>
                    <a:pt x="65" y="9"/>
                  </a:lnTo>
                  <a:lnTo>
                    <a:pt x="65" y="73"/>
                  </a:lnTo>
                  <a:lnTo>
                    <a:pt x="69" y="73"/>
                  </a:lnTo>
                  <a:lnTo>
                    <a:pt x="69" y="69"/>
                  </a:lnTo>
                  <a:lnTo>
                    <a:pt x="69" y="73"/>
                  </a:lnTo>
                  <a:lnTo>
                    <a:pt x="73" y="73"/>
                  </a:lnTo>
                  <a:lnTo>
                    <a:pt x="73" y="0"/>
                  </a:lnTo>
                  <a:lnTo>
                    <a:pt x="0" y="0"/>
                  </a:lnTo>
                  <a:lnTo>
                    <a:pt x="0" y="78"/>
                  </a:lnTo>
                  <a:lnTo>
                    <a:pt x="73" y="78"/>
                  </a:lnTo>
                  <a:lnTo>
                    <a:pt x="73" y="73"/>
                  </a:lnTo>
                  <a:lnTo>
                    <a:pt x="69" y="73"/>
                  </a:lnTo>
                  <a:close/>
                </a:path>
              </a:pathLst>
            </a:cu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0" name="Freeform 239"/>
            <p:cNvSpPr>
              <a:spLocks/>
            </p:cNvSpPr>
            <p:nvPr/>
          </p:nvSpPr>
          <p:spPr bwMode="auto">
            <a:xfrm>
              <a:off x="5165725" y="-863600"/>
              <a:ext cx="2540000" cy="123825"/>
            </a:xfrm>
            <a:custGeom>
              <a:avLst/>
              <a:gdLst>
                <a:gd name="T0" fmla="*/ 1596 w 1600"/>
                <a:gd name="T1" fmla="*/ 73 h 78"/>
                <a:gd name="T2" fmla="*/ 1596 w 1600"/>
                <a:gd name="T3" fmla="*/ 69 h 78"/>
                <a:gd name="T4" fmla="*/ 8 w 1600"/>
                <a:gd name="T5" fmla="*/ 69 h 78"/>
                <a:gd name="T6" fmla="*/ 8 w 1600"/>
                <a:gd name="T7" fmla="*/ 9 h 78"/>
                <a:gd name="T8" fmla="*/ 1592 w 1600"/>
                <a:gd name="T9" fmla="*/ 9 h 78"/>
                <a:gd name="T10" fmla="*/ 1592 w 1600"/>
                <a:gd name="T11" fmla="*/ 73 h 78"/>
                <a:gd name="T12" fmla="*/ 1596 w 1600"/>
                <a:gd name="T13" fmla="*/ 73 h 78"/>
                <a:gd name="T14" fmla="*/ 1596 w 1600"/>
                <a:gd name="T15" fmla="*/ 69 h 78"/>
                <a:gd name="T16" fmla="*/ 1596 w 1600"/>
                <a:gd name="T17" fmla="*/ 73 h 78"/>
                <a:gd name="T18" fmla="*/ 1600 w 1600"/>
                <a:gd name="T19" fmla="*/ 73 h 78"/>
                <a:gd name="T20" fmla="*/ 1600 w 1600"/>
                <a:gd name="T21" fmla="*/ 0 h 78"/>
                <a:gd name="T22" fmla="*/ 0 w 1600"/>
                <a:gd name="T23" fmla="*/ 0 h 78"/>
                <a:gd name="T24" fmla="*/ 0 w 1600"/>
                <a:gd name="T25" fmla="*/ 78 h 78"/>
                <a:gd name="T26" fmla="*/ 1600 w 1600"/>
                <a:gd name="T27" fmla="*/ 78 h 78"/>
                <a:gd name="T28" fmla="*/ 1600 w 1600"/>
                <a:gd name="T29" fmla="*/ 73 h 78"/>
                <a:gd name="T30" fmla="*/ 1596 w 1600"/>
                <a:gd name="T31"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0" h="78">
                  <a:moveTo>
                    <a:pt x="1596" y="73"/>
                  </a:moveTo>
                  <a:lnTo>
                    <a:pt x="1596" y="69"/>
                  </a:lnTo>
                  <a:lnTo>
                    <a:pt x="8" y="69"/>
                  </a:lnTo>
                  <a:lnTo>
                    <a:pt x="8" y="9"/>
                  </a:lnTo>
                  <a:lnTo>
                    <a:pt x="1592" y="9"/>
                  </a:lnTo>
                  <a:lnTo>
                    <a:pt x="1592" y="73"/>
                  </a:lnTo>
                  <a:lnTo>
                    <a:pt x="1596" y="73"/>
                  </a:lnTo>
                  <a:lnTo>
                    <a:pt x="1596" y="69"/>
                  </a:lnTo>
                  <a:lnTo>
                    <a:pt x="1596" y="73"/>
                  </a:lnTo>
                  <a:lnTo>
                    <a:pt x="1600" y="73"/>
                  </a:lnTo>
                  <a:lnTo>
                    <a:pt x="1600" y="0"/>
                  </a:lnTo>
                  <a:lnTo>
                    <a:pt x="0" y="0"/>
                  </a:lnTo>
                  <a:lnTo>
                    <a:pt x="0" y="78"/>
                  </a:lnTo>
                  <a:lnTo>
                    <a:pt x="1600" y="78"/>
                  </a:lnTo>
                  <a:lnTo>
                    <a:pt x="1600" y="73"/>
                  </a:lnTo>
                  <a:lnTo>
                    <a:pt x="1596" y="73"/>
                  </a:lnTo>
                  <a:close/>
                </a:path>
              </a:pathLst>
            </a:custGeom>
            <a:solidFill>
              <a:srgbClr val="00B4EB"/>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81" name="Rectangle 96"/>
          <p:cNvSpPr/>
          <p:nvPr/>
        </p:nvSpPr>
        <p:spPr>
          <a:xfrm>
            <a:off x="934979" y="2056537"/>
            <a:ext cx="2936074" cy="2062103"/>
          </a:xfrm>
          <a:prstGeom prst="rect">
            <a:avLst/>
          </a:prstGeom>
        </p:spPr>
        <p:txBody>
          <a:bodyPr wrap="square">
            <a:spAutoFit/>
          </a:bodyPr>
          <a:lstStyle/>
          <a:p>
            <a:r>
              <a:rPr lang="zh-CN" altLang="en-US" sz="1600" dirty="0">
                <a:solidFill>
                  <a:srgbClr val="00B4EB"/>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a:t>
            </a:r>
            <a:endParaRPr lang="en-US" sz="1600" dirty="0">
              <a:solidFill>
                <a:srgbClr val="00B4EB"/>
              </a:solidFill>
              <a:latin typeface="华文细黑" panose="02010600040101010101" pitchFamily="2" charset="-122"/>
              <a:ea typeface="华文细黑" panose="02010600040101010101" pitchFamily="2" charset="-122"/>
              <a:cs typeface="Arial" panose="020B0604020202020204" pitchFamily="34" charset="0"/>
            </a:endParaRPr>
          </a:p>
        </p:txBody>
      </p:sp>
    </p:spTree>
    <p:extLst>
      <p:ext uri="{BB962C8B-B14F-4D97-AF65-F5344CB8AC3E}">
        <p14:creationId xmlns:p14="http://schemas.microsoft.com/office/powerpoint/2010/main" val="3957776684"/>
      </p:ext>
    </p:extLst>
  </p:cSld>
  <p:clrMapOvr>
    <a:masterClrMapping/>
  </p:clrMapOvr>
  <p:transition spd="slow" advClick="0" advTm="1000">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矩形 290"/>
          <p:cNvSpPr/>
          <p:nvPr/>
        </p:nvSpPr>
        <p:spPr>
          <a:xfrm>
            <a:off x="3478099" y="1117440"/>
            <a:ext cx="1307625" cy="108554"/>
          </a:xfrm>
          <a:prstGeom prst="rect">
            <a:avLst/>
          </a:prstGeom>
          <a:solidFill>
            <a:srgbClr val="00B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平行四边形 291"/>
          <p:cNvSpPr/>
          <p:nvPr/>
        </p:nvSpPr>
        <p:spPr>
          <a:xfrm>
            <a:off x="388274" y="1267203"/>
            <a:ext cx="3282431" cy="45719"/>
          </a:xfrm>
          <a:prstGeom prst="parallelogram">
            <a:avLst>
              <a:gd name="adj" fmla="val 317559"/>
            </a:avLst>
          </a:prstGeom>
          <a:solidFill>
            <a:srgbClr val="00B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5" name="组合 294"/>
          <p:cNvGrpSpPr/>
          <p:nvPr/>
        </p:nvGrpSpPr>
        <p:grpSpPr>
          <a:xfrm>
            <a:off x="4841884" y="902176"/>
            <a:ext cx="492373" cy="498699"/>
            <a:chOff x="3983038" y="1357313"/>
            <a:chExt cx="4078288" cy="4130675"/>
          </a:xfrm>
          <a:solidFill>
            <a:schemeClr val="bg1">
              <a:alpha val="40000"/>
            </a:schemeClr>
          </a:solidFill>
        </p:grpSpPr>
        <p:sp>
          <p:nvSpPr>
            <p:cNvPr id="296"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9" name="椭圆 338"/>
          <p:cNvSpPr/>
          <p:nvPr/>
        </p:nvSpPr>
        <p:spPr>
          <a:xfrm>
            <a:off x="3986938"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p:nvPr/>
        </p:nvSpPr>
        <p:spPr>
          <a:xfrm>
            <a:off x="4158094"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p:cNvSpPr/>
          <p:nvPr/>
        </p:nvSpPr>
        <p:spPr>
          <a:xfrm>
            <a:off x="4330383"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4716746" y="1254898"/>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6" name="直接连接符 345"/>
          <p:cNvCxnSpPr/>
          <p:nvPr/>
        </p:nvCxnSpPr>
        <p:spPr>
          <a:xfrm>
            <a:off x="1315061" y="261778"/>
            <a:ext cx="3021989" cy="0"/>
          </a:xfrm>
          <a:prstGeom prst="line">
            <a:avLst/>
          </a:prstGeom>
          <a:ln>
            <a:solidFill>
              <a:srgbClr val="00B4EB"/>
            </a:solidFill>
            <a:prstDash val="lgDashDotDot"/>
          </a:ln>
        </p:spPr>
        <p:style>
          <a:lnRef idx="1">
            <a:schemeClr val="accent1"/>
          </a:lnRef>
          <a:fillRef idx="0">
            <a:schemeClr val="accent1"/>
          </a:fillRef>
          <a:effectRef idx="0">
            <a:schemeClr val="accent1"/>
          </a:effectRef>
          <a:fontRef idx="minor">
            <a:schemeClr val="tx1"/>
          </a:fontRef>
        </p:style>
      </p:cxnSp>
      <p:cxnSp>
        <p:nvCxnSpPr>
          <p:cNvPr id="347" name="直接连接符 346"/>
          <p:cNvCxnSpPr/>
          <p:nvPr/>
        </p:nvCxnSpPr>
        <p:spPr>
          <a:xfrm>
            <a:off x="1964835" y="1380078"/>
            <a:ext cx="3021989" cy="0"/>
          </a:xfrm>
          <a:prstGeom prst="line">
            <a:avLst/>
          </a:prstGeom>
          <a:ln>
            <a:solidFill>
              <a:srgbClr val="00B4EB"/>
            </a:solidFill>
            <a:prstDash val="sysDash"/>
          </a:ln>
        </p:spPr>
        <p:style>
          <a:lnRef idx="1">
            <a:schemeClr val="accent1"/>
          </a:lnRef>
          <a:fillRef idx="0">
            <a:schemeClr val="accent1"/>
          </a:fillRef>
          <a:effectRef idx="0">
            <a:schemeClr val="accent1"/>
          </a:effectRef>
          <a:fontRef idx="minor">
            <a:schemeClr val="tx1"/>
          </a:fontRef>
        </p:style>
      </p:cxnSp>
      <p:grpSp>
        <p:nvGrpSpPr>
          <p:cNvPr id="558" name="组合 557"/>
          <p:cNvGrpSpPr/>
          <p:nvPr/>
        </p:nvGrpSpPr>
        <p:grpSpPr>
          <a:xfrm rot="10800000">
            <a:off x="410345" y="441464"/>
            <a:ext cx="4965700" cy="45719"/>
            <a:chOff x="-839788" y="7580313"/>
            <a:chExt cx="4965700" cy="233363"/>
          </a:xfrm>
        </p:grpSpPr>
        <p:sp>
          <p:nvSpPr>
            <p:cNvPr id="359" name="Freeform 18"/>
            <p:cNvSpPr>
              <a:spLocks/>
            </p:cNvSpPr>
            <p:nvPr/>
          </p:nvSpPr>
          <p:spPr bwMode="auto">
            <a:xfrm>
              <a:off x="-78263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21"/>
            <p:cNvSpPr>
              <a:spLocks/>
            </p:cNvSpPr>
            <p:nvPr/>
          </p:nvSpPr>
          <p:spPr bwMode="auto">
            <a:xfrm>
              <a:off x="-5715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22"/>
            <p:cNvSpPr>
              <a:spLocks/>
            </p:cNvSpPr>
            <p:nvPr/>
          </p:nvSpPr>
          <p:spPr bwMode="auto">
            <a:xfrm>
              <a:off x="-50165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23"/>
            <p:cNvSpPr>
              <a:spLocks/>
            </p:cNvSpPr>
            <p:nvPr/>
          </p:nvSpPr>
          <p:spPr bwMode="auto">
            <a:xfrm>
              <a:off x="-839788"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24"/>
            <p:cNvSpPr>
              <a:spLocks/>
            </p:cNvSpPr>
            <p:nvPr/>
          </p:nvSpPr>
          <p:spPr bwMode="auto">
            <a:xfrm>
              <a:off x="-4318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25"/>
            <p:cNvSpPr>
              <a:spLocks/>
            </p:cNvSpPr>
            <p:nvPr/>
          </p:nvSpPr>
          <p:spPr bwMode="auto">
            <a:xfrm>
              <a:off x="-360363"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26"/>
            <p:cNvSpPr>
              <a:spLocks/>
            </p:cNvSpPr>
            <p:nvPr/>
          </p:nvSpPr>
          <p:spPr bwMode="auto">
            <a:xfrm>
              <a:off x="-29368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27"/>
            <p:cNvSpPr>
              <a:spLocks/>
            </p:cNvSpPr>
            <p:nvPr/>
          </p:nvSpPr>
          <p:spPr bwMode="auto">
            <a:xfrm>
              <a:off x="-22383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28"/>
            <p:cNvSpPr>
              <a:spLocks/>
            </p:cNvSpPr>
            <p:nvPr/>
          </p:nvSpPr>
          <p:spPr bwMode="auto">
            <a:xfrm>
              <a:off x="-10318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29"/>
            <p:cNvSpPr>
              <a:spLocks/>
            </p:cNvSpPr>
            <p:nvPr/>
          </p:nvSpPr>
          <p:spPr bwMode="auto">
            <a:xfrm>
              <a:off x="-317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30"/>
            <p:cNvSpPr>
              <a:spLocks/>
            </p:cNvSpPr>
            <p:nvPr/>
          </p:nvSpPr>
          <p:spPr bwMode="auto">
            <a:xfrm>
              <a:off x="381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31"/>
            <p:cNvSpPr>
              <a:spLocks/>
            </p:cNvSpPr>
            <p:nvPr/>
          </p:nvSpPr>
          <p:spPr bwMode="auto">
            <a:xfrm>
              <a:off x="1079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32"/>
            <p:cNvSpPr>
              <a:spLocks/>
            </p:cNvSpPr>
            <p:nvPr/>
          </p:nvSpPr>
          <p:spPr bwMode="auto">
            <a:xfrm>
              <a:off x="17780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34"/>
            <p:cNvSpPr>
              <a:spLocks/>
            </p:cNvSpPr>
            <p:nvPr/>
          </p:nvSpPr>
          <p:spPr bwMode="auto">
            <a:xfrm>
              <a:off x="2476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35"/>
            <p:cNvSpPr>
              <a:spLocks/>
            </p:cNvSpPr>
            <p:nvPr/>
          </p:nvSpPr>
          <p:spPr bwMode="auto">
            <a:xfrm>
              <a:off x="31908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36"/>
            <p:cNvSpPr>
              <a:spLocks/>
            </p:cNvSpPr>
            <p:nvPr/>
          </p:nvSpPr>
          <p:spPr bwMode="auto">
            <a:xfrm>
              <a:off x="3889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37"/>
            <p:cNvSpPr>
              <a:spLocks/>
            </p:cNvSpPr>
            <p:nvPr/>
          </p:nvSpPr>
          <p:spPr bwMode="auto">
            <a:xfrm>
              <a:off x="45878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38"/>
            <p:cNvSpPr>
              <a:spLocks/>
            </p:cNvSpPr>
            <p:nvPr/>
          </p:nvSpPr>
          <p:spPr bwMode="auto">
            <a:xfrm>
              <a:off x="5794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39"/>
            <p:cNvSpPr>
              <a:spLocks/>
            </p:cNvSpPr>
            <p:nvPr/>
          </p:nvSpPr>
          <p:spPr bwMode="auto">
            <a:xfrm>
              <a:off x="6508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44"/>
            <p:cNvSpPr>
              <a:spLocks/>
            </p:cNvSpPr>
            <p:nvPr/>
          </p:nvSpPr>
          <p:spPr bwMode="auto">
            <a:xfrm>
              <a:off x="9302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45"/>
            <p:cNvSpPr>
              <a:spLocks/>
            </p:cNvSpPr>
            <p:nvPr/>
          </p:nvSpPr>
          <p:spPr bwMode="auto">
            <a:xfrm>
              <a:off x="10017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46"/>
            <p:cNvSpPr>
              <a:spLocks/>
            </p:cNvSpPr>
            <p:nvPr/>
          </p:nvSpPr>
          <p:spPr bwMode="auto">
            <a:xfrm>
              <a:off x="10715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47"/>
            <p:cNvSpPr>
              <a:spLocks/>
            </p:cNvSpPr>
            <p:nvPr/>
          </p:nvSpPr>
          <p:spPr bwMode="auto">
            <a:xfrm>
              <a:off x="11414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49"/>
            <p:cNvSpPr>
              <a:spLocks/>
            </p:cNvSpPr>
            <p:nvPr/>
          </p:nvSpPr>
          <p:spPr bwMode="auto">
            <a:xfrm>
              <a:off x="13319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50"/>
            <p:cNvSpPr>
              <a:spLocks/>
            </p:cNvSpPr>
            <p:nvPr/>
          </p:nvSpPr>
          <p:spPr bwMode="auto">
            <a:xfrm>
              <a:off x="14033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51"/>
            <p:cNvSpPr>
              <a:spLocks/>
            </p:cNvSpPr>
            <p:nvPr/>
          </p:nvSpPr>
          <p:spPr bwMode="auto">
            <a:xfrm>
              <a:off x="14732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53"/>
            <p:cNvSpPr>
              <a:spLocks/>
            </p:cNvSpPr>
            <p:nvPr/>
          </p:nvSpPr>
          <p:spPr bwMode="auto">
            <a:xfrm>
              <a:off x="1204912"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54"/>
            <p:cNvSpPr>
              <a:spLocks/>
            </p:cNvSpPr>
            <p:nvPr/>
          </p:nvSpPr>
          <p:spPr bwMode="auto">
            <a:xfrm>
              <a:off x="16129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55"/>
            <p:cNvSpPr>
              <a:spLocks/>
            </p:cNvSpPr>
            <p:nvPr/>
          </p:nvSpPr>
          <p:spPr bwMode="auto">
            <a:xfrm>
              <a:off x="16827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56"/>
            <p:cNvSpPr>
              <a:spLocks/>
            </p:cNvSpPr>
            <p:nvPr/>
          </p:nvSpPr>
          <p:spPr bwMode="auto">
            <a:xfrm>
              <a:off x="17510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57"/>
            <p:cNvSpPr>
              <a:spLocks/>
            </p:cNvSpPr>
            <p:nvPr/>
          </p:nvSpPr>
          <p:spPr bwMode="auto">
            <a:xfrm>
              <a:off x="18208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58"/>
            <p:cNvSpPr>
              <a:spLocks/>
            </p:cNvSpPr>
            <p:nvPr/>
          </p:nvSpPr>
          <p:spPr bwMode="auto">
            <a:xfrm>
              <a:off x="19415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59"/>
            <p:cNvSpPr>
              <a:spLocks/>
            </p:cNvSpPr>
            <p:nvPr/>
          </p:nvSpPr>
          <p:spPr bwMode="auto">
            <a:xfrm>
              <a:off x="20113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60"/>
            <p:cNvSpPr>
              <a:spLocks/>
            </p:cNvSpPr>
            <p:nvPr/>
          </p:nvSpPr>
          <p:spPr bwMode="auto">
            <a:xfrm>
              <a:off x="20828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61"/>
            <p:cNvSpPr>
              <a:spLocks/>
            </p:cNvSpPr>
            <p:nvPr/>
          </p:nvSpPr>
          <p:spPr bwMode="auto">
            <a:xfrm>
              <a:off x="21526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62"/>
            <p:cNvSpPr>
              <a:spLocks/>
            </p:cNvSpPr>
            <p:nvPr/>
          </p:nvSpPr>
          <p:spPr bwMode="auto">
            <a:xfrm>
              <a:off x="222250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63"/>
            <p:cNvSpPr>
              <a:spLocks/>
            </p:cNvSpPr>
            <p:nvPr/>
          </p:nvSpPr>
          <p:spPr bwMode="auto">
            <a:xfrm>
              <a:off x="1884362"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64"/>
            <p:cNvSpPr>
              <a:spLocks/>
            </p:cNvSpPr>
            <p:nvPr/>
          </p:nvSpPr>
          <p:spPr bwMode="auto">
            <a:xfrm>
              <a:off x="22923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65"/>
            <p:cNvSpPr>
              <a:spLocks/>
            </p:cNvSpPr>
            <p:nvPr/>
          </p:nvSpPr>
          <p:spPr bwMode="auto">
            <a:xfrm>
              <a:off x="23622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66"/>
            <p:cNvSpPr>
              <a:spLocks/>
            </p:cNvSpPr>
            <p:nvPr/>
          </p:nvSpPr>
          <p:spPr bwMode="auto">
            <a:xfrm>
              <a:off x="24336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68"/>
            <p:cNvSpPr>
              <a:spLocks/>
            </p:cNvSpPr>
            <p:nvPr/>
          </p:nvSpPr>
          <p:spPr bwMode="auto">
            <a:xfrm>
              <a:off x="26241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69"/>
            <p:cNvSpPr>
              <a:spLocks/>
            </p:cNvSpPr>
            <p:nvPr/>
          </p:nvSpPr>
          <p:spPr bwMode="auto">
            <a:xfrm>
              <a:off x="269398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70"/>
            <p:cNvSpPr>
              <a:spLocks/>
            </p:cNvSpPr>
            <p:nvPr/>
          </p:nvSpPr>
          <p:spPr bwMode="auto">
            <a:xfrm>
              <a:off x="276542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71"/>
            <p:cNvSpPr>
              <a:spLocks/>
            </p:cNvSpPr>
            <p:nvPr/>
          </p:nvSpPr>
          <p:spPr bwMode="auto">
            <a:xfrm>
              <a:off x="28352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72"/>
            <p:cNvSpPr>
              <a:spLocks/>
            </p:cNvSpPr>
            <p:nvPr/>
          </p:nvSpPr>
          <p:spPr bwMode="auto">
            <a:xfrm>
              <a:off x="2905125"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74"/>
            <p:cNvSpPr>
              <a:spLocks/>
            </p:cNvSpPr>
            <p:nvPr/>
          </p:nvSpPr>
          <p:spPr bwMode="auto">
            <a:xfrm>
              <a:off x="29749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75"/>
            <p:cNvSpPr>
              <a:spLocks/>
            </p:cNvSpPr>
            <p:nvPr/>
          </p:nvSpPr>
          <p:spPr bwMode="auto">
            <a:xfrm>
              <a:off x="304482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76"/>
            <p:cNvSpPr>
              <a:spLocks/>
            </p:cNvSpPr>
            <p:nvPr/>
          </p:nvSpPr>
          <p:spPr bwMode="auto">
            <a:xfrm>
              <a:off x="31162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77"/>
            <p:cNvSpPr>
              <a:spLocks/>
            </p:cNvSpPr>
            <p:nvPr/>
          </p:nvSpPr>
          <p:spPr bwMode="auto">
            <a:xfrm>
              <a:off x="31861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78"/>
            <p:cNvSpPr>
              <a:spLocks/>
            </p:cNvSpPr>
            <p:nvPr/>
          </p:nvSpPr>
          <p:spPr bwMode="auto">
            <a:xfrm>
              <a:off x="33067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79"/>
            <p:cNvSpPr>
              <a:spLocks/>
            </p:cNvSpPr>
            <p:nvPr/>
          </p:nvSpPr>
          <p:spPr bwMode="auto">
            <a:xfrm>
              <a:off x="33766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81"/>
            <p:cNvSpPr>
              <a:spLocks/>
            </p:cNvSpPr>
            <p:nvPr/>
          </p:nvSpPr>
          <p:spPr bwMode="auto">
            <a:xfrm>
              <a:off x="35179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82"/>
            <p:cNvSpPr>
              <a:spLocks/>
            </p:cNvSpPr>
            <p:nvPr/>
          </p:nvSpPr>
          <p:spPr bwMode="auto">
            <a:xfrm>
              <a:off x="358775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85"/>
            <p:cNvSpPr>
              <a:spLocks/>
            </p:cNvSpPr>
            <p:nvPr/>
          </p:nvSpPr>
          <p:spPr bwMode="auto">
            <a:xfrm>
              <a:off x="37274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86"/>
            <p:cNvSpPr>
              <a:spLocks/>
            </p:cNvSpPr>
            <p:nvPr/>
          </p:nvSpPr>
          <p:spPr bwMode="auto">
            <a:xfrm>
              <a:off x="379412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88"/>
            <p:cNvSpPr>
              <a:spLocks/>
            </p:cNvSpPr>
            <p:nvPr/>
          </p:nvSpPr>
          <p:spPr bwMode="auto">
            <a:xfrm>
              <a:off x="39862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89"/>
            <p:cNvSpPr>
              <a:spLocks/>
            </p:cNvSpPr>
            <p:nvPr/>
          </p:nvSpPr>
          <p:spPr bwMode="auto">
            <a:xfrm>
              <a:off x="40560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90"/>
            <p:cNvSpPr>
              <a:spLocks/>
            </p:cNvSpPr>
            <p:nvPr/>
          </p:nvSpPr>
          <p:spPr bwMode="auto">
            <a:xfrm>
              <a:off x="41259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93"/>
            <p:cNvSpPr>
              <a:spLocks/>
            </p:cNvSpPr>
            <p:nvPr/>
          </p:nvSpPr>
          <p:spPr bwMode="auto">
            <a:xfrm>
              <a:off x="3929062"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59" name="文本框 558"/>
          <p:cNvSpPr txBox="1"/>
          <p:nvPr/>
        </p:nvSpPr>
        <p:spPr>
          <a:xfrm>
            <a:off x="305490" y="506153"/>
            <a:ext cx="2954655" cy="646331"/>
          </a:xfrm>
          <a:prstGeom prst="rect">
            <a:avLst/>
          </a:prstGeom>
          <a:noFill/>
        </p:spPr>
        <p:txBody>
          <a:bodyPr wrap="none" rtlCol="0">
            <a:spAutoFit/>
          </a:bodyPr>
          <a:lstStyle/>
          <a:p>
            <a:r>
              <a:rPr lang="zh-CN" altLang="en-US" sz="3600" dirty="0">
                <a:solidFill>
                  <a:schemeClr val="bg1"/>
                </a:solidFill>
              </a:rPr>
              <a:t>点击输入标题</a:t>
            </a:r>
          </a:p>
        </p:txBody>
      </p:sp>
      <p:grpSp>
        <p:nvGrpSpPr>
          <p:cNvPr id="5" name="组合 4"/>
          <p:cNvGrpSpPr/>
          <p:nvPr/>
        </p:nvGrpSpPr>
        <p:grpSpPr>
          <a:xfrm rot="17870839">
            <a:off x="7267032" y="5028299"/>
            <a:ext cx="1166986" cy="1461375"/>
            <a:chOff x="4753812" y="4644560"/>
            <a:chExt cx="1684346" cy="2109246"/>
          </a:xfrm>
        </p:grpSpPr>
        <p:grpSp>
          <p:nvGrpSpPr>
            <p:cNvPr id="4" name="组合 3"/>
            <p:cNvGrpSpPr/>
            <p:nvPr/>
          </p:nvGrpSpPr>
          <p:grpSpPr>
            <a:xfrm rot="21002170">
              <a:off x="4753812" y="4644560"/>
              <a:ext cx="1221345" cy="1373597"/>
              <a:chOff x="4639167" y="2004440"/>
              <a:chExt cx="4279322" cy="4812781"/>
            </a:xfrm>
          </p:grpSpPr>
          <p:sp>
            <p:nvSpPr>
              <p:cNvPr id="421" name="六边形 420"/>
              <p:cNvSpPr/>
              <p:nvPr/>
            </p:nvSpPr>
            <p:spPr>
              <a:xfrm rot="18414853">
                <a:off x="4463395" y="3114179"/>
                <a:ext cx="2548691" cy="2197147"/>
              </a:xfrm>
              <a:prstGeom prst="hexagon">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六边形 423"/>
              <p:cNvSpPr/>
              <p:nvPr/>
            </p:nvSpPr>
            <p:spPr>
              <a:xfrm rot="18414853">
                <a:off x="6545570" y="2180213"/>
                <a:ext cx="2548691" cy="2197146"/>
              </a:xfrm>
              <a:prstGeom prst="hexagon">
                <a:avLst/>
              </a:prstGeom>
              <a:solidFill>
                <a:schemeClr val="bg1">
                  <a:alpha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5" name="六边形 424"/>
              <p:cNvSpPr/>
              <p:nvPr/>
            </p:nvSpPr>
            <p:spPr>
              <a:xfrm rot="18414853">
                <a:off x="6211902" y="4444302"/>
                <a:ext cx="2548691" cy="2197147"/>
              </a:xfrm>
              <a:prstGeom prst="hexagon">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8" name="六边形 427"/>
            <p:cNvSpPr/>
            <p:nvPr/>
          </p:nvSpPr>
          <p:spPr>
            <a:xfrm>
              <a:off x="5312636" y="5943864"/>
              <a:ext cx="629705" cy="542849"/>
            </a:xfrm>
            <a:prstGeom prst="hexagon">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2" name="六边形 431"/>
            <p:cNvSpPr/>
            <p:nvPr/>
          </p:nvSpPr>
          <p:spPr>
            <a:xfrm>
              <a:off x="5808453" y="6210957"/>
              <a:ext cx="629705" cy="542849"/>
            </a:xfrm>
            <a:prstGeom prst="hexagon">
              <a:avLst/>
            </a:prstGeom>
            <a:solidFill>
              <a:schemeClr val="bg1">
                <a:alpha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33" name="六边形 432"/>
          <p:cNvSpPr/>
          <p:nvPr/>
        </p:nvSpPr>
        <p:spPr>
          <a:xfrm>
            <a:off x="7743279" y="1699446"/>
            <a:ext cx="3806067" cy="3239729"/>
          </a:xfrm>
          <a:prstGeom prst="hexagon">
            <a:avLst>
              <a:gd name="adj" fmla="val 27240"/>
              <a:gd name="vf" fmla="val 115470"/>
            </a:avLst>
          </a:prstGeom>
          <a:solidFill>
            <a:srgbClr val="00B4EB">
              <a:alpha val="4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六边形 434"/>
          <p:cNvSpPr/>
          <p:nvPr/>
        </p:nvSpPr>
        <p:spPr>
          <a:xfrm>
            <a:off x="6282121" y="1703095"/>
            <a:ext cx="1876927" cy="1618040"/>
          </a:xfrm>
          <a:prstGeom prst="hexagon">
            <a:avLst>
              <a:gd name="adj" fmla="val 27302"/>
              <a:gd name="vf" fmla="val 115470"/>
            </a:avLst>
          </a:prstGeom>
          <a:solidFill>
            <a:schemeClr val="bg1">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六边形 435"/>
          <p:cNvSpPr/>
          <p:nvPr/>
        </p:nvSpPr>
        <p:spPr>
          <a:xfrm>
            <a:off x="4862473" y="2524506"/>
            <a:ext cx="1876927" cy="1618040"/>
          </a:xfrm>
          <a:prstGeom prst="hexagon">
            <a:avLst>
              <a:gd name="adj" fmla="val 27302"/>
              <a:gd name="vf" fmla="val 115470"/>
            </a:avLst>
          </a:prstGeom>
          <a:solidFill>
            <a:schemeClr val="bg1">
              <a:alpha val="2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六边形 436"/>
          <p:cNvSpPr/>
          <p:nvPr/>
        </p:nvSpPr>
        <p:spPr>
          <a:xfrm>
            <a:off x="6304979" y="3321135"/>
            <a:ext cx="1876927" cy="1618040"/>
          </a:xfrm>
          <a:prstGeom prst="hexagon">
            <a:avLst>
              <a:gd name="adj" fmla="val 27302"/>
              <a:gd name="vf" fmla="val 115470"/>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9" name="六边形 438"/>
          <p:cNvSpPr/>
          <p:nvPr/>
        </p:nvSpPr>
        <p:spPr>
          <a:xfrm>
            <a:off x="9871648" y="4517123"/>
            <a:ext cx="1876927" cy="1618040"/>
          </a:xfrm>
          <a:prstGeom prst="hexagon">
            <a:avLst>
              <a:gd name="adj" fmla="val 25508"/>
              <a:gd name="vf" fmla="val 11547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六边形 439"/>
          <p:cNvSpPr/>
          <p:nvPr/>
        </p:nvSpPr>
        <p:spPr>
          <a:xfrm>
            <a:off x="6625889" y="4936390"/>
            <a:ext cx="659731" cy="568733"/>
          </a:xfrm>
          <a:prstGeom prst="hexagon">
            <a:avLst>
              <a:gd name="adj" fmla="val 25508"/>
              <a:gd name="vf" fmla="val 11547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1" name="Rectangle 96"/>
          <p:cNvSpPr/>
          <p:nvPr/>
        </p:nvSpPr>
        <p:spPr>
          <a:xfrm>
            <a:off x="8418000" y="3210470"/>
            <a:ext cx="2802628" cy="830997"/>
          </a:xfrm>
          <a:prstGeom prst="rect">
            <a:avLst/>
          </a:prstGeom>
        </p:spPr>
        <p:txBody>
          <a:bodyPr wrap="square">
            <a:spAutoFit/>
          </a:bodyPr>
          <a:lstStyle/>
          <a:p>
            <a:r>
              <a:rPr lang="zh-CN" altLang="en-US" sz="16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a:t>
            </a:r>
            <a:endParaRPr lang="en-US" sz="16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42" name="文本框 441"/>
          <p:cNvSpPr txBox="1"/>
          <p:nvPr/>
        </p:nvSpPr>
        <p:spPr>
          <a:xfrm>
            <a:off x="8416692" y="2790419"/>
            <a:ext cx="2201244" cy="461665"/>
          </a:xfrm>
          <a:prstGeom prst="rect">
            <a:avLst/>
          </a:prstGeom>
          <a:noFill/>
        </p:spPr>
        <p:txBody>
          <a:bodyPr wrap="none" rtlCol="0">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Your title here</a:t>
            </a:r>
            <a:endParaRPr lang="zh-CN" altLang="en-US" sz="2400" b="1" dirty="0">
              <a:solidFill>
                <a:schemeClr val="bg1"/>
              </a:solidFill>
              <a:latin typeface="华文细黑" panose="02010600040101010101" pitchFamily="2" charset="-122"/>
              <a:ea typeface="华文细黑" panose="02010600040101010101" pitchFamily="2" charset="-122"/>
            </a:endParaRPr>
          </a:p>
        </p:txBody>
      </p:sp>
      <p:sp>
        <p:nvSpPr>
          <p:cNvPr id="289" name="文本框 288"/>
          <p:cNvSpPr txBox="1"/>
          <p:nvPr/>
        </p:nvSpPr>
        <p:spPr>
          <a:xfrm>
            <a:off x="6638556" y="2581202"/>
            <a:ext cx="1215397"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58%</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343" name="文本框 342"/>
          <p:cNvSpPr txBox="1"/>
          <p:nvPr/>
        </p:nvSpPr>
        <p:spPr>
          <a:xfrm>
            <a:off x="5211262" y="3306514"/>
            <a:ext cx="1215397"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32%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344" name="文本框 343"/>
          <p:cNvSpPr txBox="1"/>
          <p:nvPr/>
        </p:nvSpPr>
        <p:spPr>
          <a:xfrm>
            <a:off x="6655385" y="4185178"/>
            <a:ext cx="1215397"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10%</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381" name="六边形 380"/>
          <p:cNvSpPr/>
          <p:nvPr/>
        </p:nvSpPr>
        <p:spPr>
          <a:xfrm>
            <a:off x="575080" y="2101495"/>
            <a:ext cx="4723049" cy="4071593"/>
          </a:xfrm>
          <a:prstGeom prst="hexagon">
            <a:avLst>
              <a:gd name="adj" fmla="val 27691"/>
              <a:gd name="vf" fmla="val 115470"/>
            </a:avLst>
          </a:prstGeom>
          <a:solidFill>
            <a:srgbClr val="00B4EB">
              <a:alpha val="4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2" name="Rectangle 96"/>
          <p:cNvSpPr/>
          <p:nvPr/>
        </p:nvSpPr>
        <p:spPr>
          <a:xfrm>
            <a:off x="1625553" y="2830560"/>
            <a:ext cx="2936074" cy="2062103"/>
          </a:xfrm>
          <a:prstGeom prst="rect">
            <a:avLst/>
          </a:prstGeom>
        </p:spPr>
        <p:txBody>
          <a:bodyPr wrap="square">
            <a:spAutoFit/>
          </a:bodyPr>
          <a:lstStyle/>
          <a:p>
            <a:r>
              <a:rPr lang="zh-CN" altLang="en-US" sz="16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a:t>
            </a:r>
            <a:endParaRPr lang="en-US" sz="16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83" name="文本框 382"/>
          <p:cNvSpPr txBox="1"/>
          <p:nvPr/>
        </p:nvSpPr>
        <p:spPr>
          <a:xfrm>
            <a:off x="1624590" y="2308337"/>
            <a:ext cx="2201244" cy="461665"/>
          </a:xfrm>
          <a:prstGeom prst="rect">
            <a:avLst/>
          </a:prstGeom>
          <a:noFill/>
        </p:spPr>
        <p:txBody>
          <a:bodyPr wrap="none" rtlCol="0">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Your title here</a:t>
            </a:r>
            <a:endParaRPr lang="zh-CN" altLang="en-US" sz="2400" b="1" dirty="0">
              <a:solidFill>
                <a:schemeClr val="bg1"/>
              </a:solidFill>
              <a:latin typeface="华文细黑" panose="02010600040101010101" pitchFamily="2" charset="-122"/>
              <a:ea typeface="华文细黑" panose="02010600040101010101" pitchFamily="2" charset="-122"/>
            </a:endParaRPr>
          </a:p>
        </p:txBody>
      </p:sp>
      <p:grpSp>
        <p:nvGrpSpPr>
          <p:cNvPr id="139" name="Group 108"/>
          <p:cNvGrpSpPr>
            <a:grpSpLocks noChangeAspect="1"/>
          </p:cNvGrpSpPr>
          <p:nvPr/>
        </p:nvGrpSpPr>
        <p:grpSpPr bwMode="auto">
          <a:xfrm>
            <a:off x="7059918" y="1973698"/>
            <a:ext cx="367048" cy="634196"/>
            <a:chOff x="1657" y="2103"/>
            <a:chExt cx="327" cy="565"/>
          </a:xfrm>
          <a:solidFill>
            <a:schemeClr val="bg1"/>
          </a:solidFill>
        </p:grpSpPr>
        <p:sp>
          <p:nvSpPr>
            <p:cNvPr id="140" name="Freeform 109"/>
            <p:cNvSpPr>
              <a:spLocks noEditPoints="1"/>
            </p:cNvSpPr>
            <p:nvPr/>
          </p:nvSpPr>
          <p:spPr bwMode="auto">
            <a:xfrm>
              <a:off x="1657" y="2103"/>
              <a:ext cx="327" cy="565"/>
            </a:xfrm>
            <a:custGeom>
              <a:avLst/>
              <a:gdLst>
                <a:gd name="T0" fmla="*/ 406 w 462"/>
                <a:gd name="T1" fmla="*/ 0 h 800"/>
                <a:gd name="T2" fmla="*/ 56 w 462"/>
                <a:gd name="T3" fmla="*/ 0 h 800"/>
                <a:gd name="T4" fmla="*/ 0 w 462"/>
                <a:gd name="T5" fmla="*/ 56 h 800"/>
                <a:gd name="T6" fmla="*/ 0 w 462"/>
                <a:gd name="T7" fmla="*/ 744 h 800"/>
                <a:gd name="T8" fmla="*/ 56 w 462"/>
                <a:gd name="T9" fmla="*/ 800 h 800"/>
                <a:gd name="T10" fmla="*/ 406 w 462"/>
                <a:gd name="T11" fmla="*/ 800 h 800"/>
                <a:gd name="T12" fmla="*/ 462 w 462"/>
                <a:gd name="T13" fmla="*/ 744 h 800"/>
                <a:gd name="T14" fmla="*/ 462 w 462"/>
                <a:gd name="T15" fmla="*/ 56 h 800"/>
                <a:gd name="T16" fmla="*/ 406 w 462"/>
                <a:gd name="T17" fmla="*/ 0 h 800"/>
                <a:gd name="T18" fmla="*/ 451 w 462"/>
                <a:gd name="T19" fmla="*/ 744 h 800"/>
                <a:gd name="T20" fmla="*/ 406 w 462"/>
                <a:gd name="T21" fmla="*/ 789 h 800"/>
                <a:gd name="T22" fmla="*/ 56 w 462"/>
                <a:gd name="T23" fmla="*/ 789 h 800"/>
                <a:gd name="T24" fmla="*/ 11 w 462"/>
                <a:gd name="T25" fmla="*/ 744 h 800"/>
                <a:gd name="T26" fmla="*/ 11 w 462"/>
                <a:gd name="T27" fmla="*/ 56 h 800"/>
                <a:gd name="T28" fmla="*/ 56 w 462"/>
                <a:gd name="T29" fmla="*/ 11 h 800"/>
                <a:gd name="T30" fmla="*/ 406 w 462"/>
                <a:gd name="T31" fmla="*/ 11 h 800"/>
                <a:gd name="T32" fmla="*/ 451 w 462"/>
                <a:gd name="T33" fmla="*/ 56 h 800"/>
                <a:gd name="T34" fmla="*/ 451 w 462"/>
                <a:gd name="T35" fmla="*/ 744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00">
                  <a:moveTo>
                    <a:pt x="406" y="0"/>
                  </a:moveTo>
                  <a:cubicBezTo>
                    <a:pt x="56" y="0"/>
                    <a:pt x="56" y="0"/>
                    <a:pt x="56" y="0"/>
                  </a:cubicBezTo>
                  <a:cubicBezTo>
                    <a:pt x="25" y="0"/>
                    <a:pt x="0" y="25"/>
                    <a:pt x="0" y="56"/>
                  </a:cubicBezTo>
                  <a:cubicBezTo>
                    <a:pt x="0" y="744"/>
                    <a:pt x="0" y="744"/>
                    <a:pt x="0" y="744"/>
                  </a:cubicBezTo>
                  <a:cubicBezTo>
                    <a:pt x="0" y="775"/>
                    <a:pt x="25" y="800"/>
                    <a:pt x="56" y="800"/>
                  </a:cubicBezTo>
                  <a:cubicBezTo>
                    <a:pt x="406" y="800"/>
                    <a:pt x="406" y="800"/>
                    <a:pt x="406" y="800"/>
                  </a:cubicBezTo>
                  <a:cubicBezTo>
                    <a:pt x="437" y="800"/>
                    <a:pt x="462" y="775"/>
                    <a:pt x="462" y="744"/>
                  </a:cubicBezTo>
                  <a:cubicBezTo>
                    <a:pt x="462" y="56"/>
                    <a:pt x="462" y="56"/>
                    <a:pt x="462" y="56"/>
                  </a:cubicBezTo>
                  <a:cubicBezTo>
                    <a:pt x="462" y="25"/>
                    <a:pt x="437" y="0"/>
                    <a:pt x="406" y="0"/>
                  </a:cubicBezTo>
                  <a:close/>
                  <a:moveTo>
                    <a:pt x="451" y="744"/>
                  </a:moveTo>
                  <a:cubicBezTo>
                    <a:pt x="451" y="769"/>
                    <a:pt x="431" y="789"/>
                    <a:pt x="406" y="789"/>
                  </a:cubicBezTo>
                  <a:cubicBezTo>
                    <a:pt x="56" y="789"/>
                    <a:pt x="56" y="789"/>
                    <a:pt x="56" y="789"/>
                  </a:cubicBezTo>
                  <a:cubicBezTo>
                    <a:pt x="31" y="789"/>
                    <a:pt x="11" y="769"/>
                    <a:pt x="11" y="744"/>
                  </a:cubicBezTo>
                  <a:cubicBezTo>
                    <a:pt x="11" y="56"/>
                    <a:pt x="11" y="56"/>
                    <a:pt x="11" y="56"/>
                  </a:cubicBezTo>
                  <a:cubicBezTo>
                    <a:pt x="11" y="31"/>
                    <a:pt x="31" y="11"/>
                    <a:pt x="56" y="11"/>
                  </a:cubicBezTo>
                  <a:cubicBezTo>
                    <a:pt x="406" y="11"/>
                    <a:pt x="406" y="11"/>
                    <a:pt x="406" y="11"/>
                  </a:cubicBezTo>
                  <a:cubicBezTo>
                    <a:pt x="431" y="11"/>
                    <a:pt x="451" y="31"/>
                    <a:pt x="451" y="56"/>
                  </a:cubicBezTo>
                  <a:lnTo>
                    <a:pt x="451" y="7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10"/>
            <p:cNvSpPr>
              <a:spLocks noEditPoints="1"/>
            </p:cNvSpPr>
            <p:nvPr/>
          </p:nvSpPr>
          <p:spPr bwMode="auto">
            <a:xfrm>
              <a:off x="1670" y="2116"/>
              <a:ext cx="300" cy="539"/>
            </a:xfrm>
            <a:custGeom>
              <a:avLst/>
              <a:gdLst>
                <a:gd name="T0" fmla="*/ 387 w 424"/>
                <a:gd name="T1" fmla="*/ 0 h 762"/>
                <a:gd name="T2" fmla="*/ 286 w 424"/>
                <a:gd name="T3" fmla="*/ 0 h 762"/>
                <a:gd name="T4" fmla="*/ 286 w 424"/>
                <a:gd name="T5" fmla="*/ 7 h 762"/>
                <a:gd name="T6" fmla="*/ 283 w 424"/>
                <a:gd name="T7" fmla="*/ 15 h 762"/>
                <a:gd name="T8" fmla="*/ 275 w 424"/>
                <a:gd name="T9" fmla="*/ 18 h 762"/>
                <a:gd name="T10" fmla="*/ 149 w 424"/>
                <a:gd name="T11" fmla="*/ 18 h 762"/>
                <a:gd name="T12" fmla="*/ 141 w 424"/>
                <a:gd name="T13" fmla="*/ 15 h 762"/>
                <a:gd name="T14" fmla="*/ 138 w 424"/>
                <a:gd name="T15" fmla="*/ 7 h 762"/>
                <a:gd name="T16" fmla="*/ 138 w 424"/>
                <a:gd name="T17" fmla="*/ 0 h 762"/>
                <a:gd name="T18" fmla="*/ 37 w 424"/>
                <a:gd name="T19" fmla="*/ 0 h 762"/>
                <a:gd name="T20" fmla="*/ 0 w 424"/>
                <a:gd name="T21" fmla="*/ 37 h 762"/>
                <a:gd name="T22" fmla="*/ 0 w 424"/>
                <a:gd name="T23" fmla="*/ 725 h 762"/>
                <a:gd name="T24" fmla="*/ 37 w 424"/>
                <a:gd name="T25" fmla="*/ 762 h 762"/>
                <a:gd name="T26" fmla="*/ 387 w 424"/>
                <a:gd name="T27" fmla="*/ 762 h 762"/>
                <a:gd name="T28" fmla="*/ 424 w 424"/>
                <a:gd name="T29" fmla="*/ 725 h 762"/>
                <a:gd name="T30" fmla="*/ 424 w 424"/>
                <a:gd name="T31" fmla="*/ 37 h 762"/>
                <a:gd name="T32" fmla="*/ 387 w 424"/>
                <a:gd name="T33" fmla="*/ 0 h 762"/>
                <a:gd name="T34" fmla="*/ 82 w 424"/>
                <a:gd name="T35" fmla="*/ 30 h 762"/>
                <a:gd name="T36" fmla="*/ 95 w 424"/>
                <a:gd name="T37" fmla="*/ 44 h 762"/>
                <a:gd name="T38" fmla="*/ 82 w 424"/>
                <a:gd name="T39" fmla="*/ 57 h 762"/>
                <a:gd name="T40" fmla="*/ 69 w 424"/>
                <a:gd name="T41" fmla="*/ 44 h 762"/>
                <a:gd name="T42" fmla="*/ 82 w 424"/>
                <a:gd name="T43" fmla="*/ 30 h 762"/>
                <a:gd name="T44" fmla="*/ 212 w 424"/>
                <a:gd name="T45" fmla="*/ 749 h 762"/>
                <a:gd name="T46" fmla="*/ 185 w 424"/>
                <a:gd name="T47" fmla="*/ 723 h 762"/>
                <a:gd name="T48" fmla="*/ 212 w 424"/>
                <a:gd name="T49" fmla="*/ 696 h 762"/>
                <a:gd name="T50" fmla="*/ 239 w 424"/>
                <a:gd name="T51" fmla="*/ 723 h 762"/>
                <a:gd name="T52" fmla="*/ 212 w 424"/>
                <a:gd name="T53" fmla="*/ 749 h 762"/>
                <a:gd name="T54" fmla="*/ 398 w 424"/>
                <a:gd name="T55" fmla="*/ 683 h 762"/>
                <a:gd name="T56" fmla="*/ 26 w 424"/>
                <a:gd name="T57" fmla="*/ 683 h 762"/>
                <a:gd name="T58" fmla="*/ 26 w 424"/>
                <a:gd name="T59" fmla="*/ 88 h 762"/>
                <a:gd name="T60" fmla="*/ 398 w 424"/>
                <a:gd name="T61" fmla="*/ 88 h 762"/>
                <a:gd name="T62" fmla="*/ 398 w 424"/>
                <a:gd name="T63" fmla="*/ 683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4" h="762">
                  <a:moveTo>
                    <a:pt x="387" y="0"/>
                  </a:moveTo>
                  <a:cubicBezTo>
                    <a:pt x="286" y="0"/>
                    <a:pt x="286" y="0"/>
                    <a:pt x="286" y="0"/>
                  </a:cubicBezTo>
                  <a:cubicBezTo>
                    <a:pt x="286" y="7"/>
                    <a:pt x="286" y="7"/>
                    <a:pt x="286" y="7"/>
                  </a:cubicBezTo>
                  <a:cubicBezTo>
                    <a:pt x="286" y="10"/>
                    <a:pt x="285" y="13"/>
                    <a:pt x="283" y="15"/>
                  </a:cubicBezTo>
                  <a:cubicBezTo>
                    <a:pt x="281" y="17"/>
                    <a:pt x="278" y="18"/>
                    <a:pt x="275" y="18"/>
                  </a:cubicBezTo>
                  <a:cubicBezTo>
                    <a:pt x="149" y="18"/>
                    <a:pt x="149" y="18"/>
                    <a:pt x="149" y="18"/>
                  </a:cubicBezTo>
                  <a:cubicBezTo>
                    <a:pt x="146" y="18"/>
                    <a:pt x="143" y="17"/>
                    <a:pt x="141" y="15"/>
                  </a:cubicBezTo>
                  <a:cubicBezTo>
                    <a:pt x="139" y="13"/>
                    <a:pt x="138" y="10"/>
                    <a:pt x="138" y="7"/>
                  </a:cubicBezTo>
                  <a:cubicBezTo>
                    <a:pt x="138" y="0"/>
                    <a:pt x="138" y="0"/>
                    <a:pt x="138" y="0"/>
                  </a:cubicBezTo>
                  <a:cubicBezTo>
                    <a:pt x="37" y="0"/>
                    <a:pt x="37" y="0"/>
                    <a:pt x="37" y="0"/>
                  </a:cubicBezTo>
                  <a:cubicBezTo>
                    <a:pt x="17" y="0"/>
                    <a:pt x="0" y="16"/>
                    <a:pt x="0" y="37"/>
                  </a:cubicBezTo>
                  <a:cubicBezTo>
                    <a:pt x="0" y="725"/>
                    <a:pt x="0" y="725"/>
                    <a:pt x="0" y="725"/>
                  </a:cubicBezTo>
                  <a:cubicBezTo>
                    <a:pt x="0" y="746"/>
                    <a:pt x="17" y="762"/>
                    <a:pt x="37" y="762"/>
                  </a:cubicBezTo>
                  <a:cubicBezTo>
                    <a:pt x="387" y="762"/>
                    <a:pt x="387" y="762"/>
                    <a:pt x="387" y="762"/>
                  </a:cubicBezTo>
                  <a:cubicBezTo>
                    <a:pt x="407" y="762"/>
                    <a:pt x="424" y="746"/>
                    <a:pt x="424" y="725"/>
                  </a:cubicBezTo>
                  <a:cubicBezTo>
                    <a:pt x="424" y="37"/>
                    <a:pt x="424" y="37"/>
                    <a:pt x="424" y="37"/>
                  </a:cubicBezTo>
                  <a:cubicBezTo>
                    <a:pt x="424" y="16"/>
                    <a:pt x="407" y="0"/>
                    <a:pt x="387" y="0"/>
                  </a:cubicBezTo>
                  <a:close/>
                  <a:moveTo>
                    <a:pt x="82" y="30"/>
                  </a:moveTo>
                  <a:cubicBezTo>
                    <a:pt x="89" y="30"/>
                    <a:pt x="95" y="36"/>
                    <a:pt x="95" y="44"/>
                  </a:cubicBezTo>
                  <a:cubicBezTo>
                    <a:pt x="95" y="51"/>
                    <a:pt x="89" y="57"/>
                    <a:pt x="82" y="57"/>
                  </a:cubicBezTo>
                  <a:cubicBezTo>
                    <a:pt x="74" y="57"/>
                    <a:pt x="69" y="51"/>
                    <a:pt x="69" y="44"/>
                  </a:cubicBezTo>
                  <a:cubicBezTo>
                    <a:pt x="69" y="36"/>
                    <a:pt x="74" y="30"/>
                    <a:pt x="82" y="30"/>
                  </a:cubicBezTo>
                  <a:close/>
                  <a:moveTo>
                    <a:pt x="212" y="749"/>
                  </a:moveTo>
                  <a:cubicBezTo>
                    <a:pt x="197" y="749"/>
                    <a:pt x="185" y="737"/>
                    <a:pt x="185" y="723"/>
                  </a:cubicBezTo>
                  <a:cubicBezTo>
                    <a:pt x="185" y="708"/>
                    <a:pt x="197" y="696"/>
                    <a:pt x="212" y="696"/>
                  </a:cubicBezTo>
                  <a:cubicBezTo>
                    <a:pt x="227" y="696"/>
                    <a:pt x="239" y="708"/>
                    <a:pt x="239" y="723"/>
                  </a:cubicBezTo>
                  <a:cubicBezTo>
                    <a:pt x="239" y="737"/>
                    <a:pt x="227" y="749"/>
                    <a:pt x="212" y="749"/>
                  </a:cubicBezTo>
                  <a:close/>
                  <a:moveTo>
                    <a:pt x="398" y="683"/>
                  </a:moveTo>
                  <a:cubicBezTo>
                    <a:pt x="26" y="683"/>
                    <a:pt x="26" y="683"/>
                    <a:pt x="26" y="683"/>
                  </a:cubicBezTo>
                  <a:cubicBezTo>
                    <a:pt x="26" y="88"/>
                    <a:pt x="26" y="88"/>
                    <a:pt x="26" y="88"/>
                  </a:cubicBezTo>
                  <a:cubicBezTo>
                    <a:pt x="398" y="88"/>
                    <a:pt x="398" y="88"/>
                    <a:pt x="398" y="88"/>
                  </a:cubicBezTo>
                  <a:cubicBezTo>
                    <a:pt x="398" y="683"/>
                    <a:pt x="398" y="683"/>
                    <a:pt x="398" y="6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2" name="Group 11"/>
          <p:cNvGrpSpPr>
            <a:grpSpLocks noChangeAspect="1"/>
          </p:cNvGrpSpPr>
          <p:nvPr/>
        </p:nvGrpSpPr>
        <p:grpSpPr bwMode="auto">
          <a:xfrm>
            <a:off x="5497115" y="2850350"/>
            <a:ext cx="634583" cy="450554"/>
            <a:chOff x="1407" y="1098"/>
            <a:chExt cx="800" cy="568"/>
          </a:xfrm>
          <a:solidFill>
            <a:schemeClr val="bg1"/>
          </a:solidFill>
        </p:grpSpPr>
        <p:sp>
          <p:nvSpPr>
            <p:cNvPr id="143"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1" name="Group 121"/>
          <p:cNvGrpSpPr>
            <a:grpSpLocks noChangeAspect="1"/>
          </p:cNvGrpSpPr>
          <p:nvPr/>
        </p:nvGrpSpPr>
        <p:grpSpPr bwMode="auto">
          <a:xfrm>
            <a:off x="6996600" y="3749079"/>
            <a:ext cx="534782" cy="455168"/>
            <a:chOff x="515" y="3088"/>
            <a:chExt cx="665" cy="566"/>
          </a:xfrm>
          <a:solidFill>
            <a:schemeClr val="bg1"/>
          </a:solidFill>
        </p:grpSpPr>
        <p:sp>
          <p:nvSpPr>
            <p:cNvPr id="152"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660453297"/>
      </p:ext>
    </p:extLst>
  </p:cSld>
  <p:clrMapOvr>
    <a:masterClrMapping/>
  </p:clrMapOvr>
  <p:transition spd="slow" advClick="0" advTm="1000">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梯形 191"/>
          <p:cNvSpPr/>
          <p:nvPr/>
        </p:nvSpPr>
        <p:spPr>
          <a:xfrm rot="5400000">
            <a:off x="4495750" y="3201734"/>
            <a:ext cx="5460658" cy="1391861"/>
          </a:xfrm>
          <a:prstGeom prst="trapezoid">
            <a:avLst>
              <a:gd name="adj" fmla="val 60585"/>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192"/>
          <p:cNvSpPr/>
          <p:nvPr/>
        </p:nvSpPr>
        <p:spPr>
          <a:xfrm>
            <a:off x="742950" y="1167335"/>
            <a:ext cx="5787198" cy="546065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Rectangle 5"/>
          <p:cNvSpPr>
            <a:spLocks noChangeArrowheads="1"/>
          </p:cNvSpPr>
          <p:nvPr/>
        </p:nvSpPr>
        <p:spPr bwMode="auto">
          <a:xfrm>
            <a:off x="8314335" y="1014095"/>
            <a:ext cx="387766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18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grpSp>
        <p:nvGrpSpPr>
          <p:cNvPr id="7" name="组合 6"/>
          <p:cNvGrpSpPr/>
          <p:nvPr/>
        </p:nvGrpSpPr>
        <p:grpSpPr>
          <a:xfrm rot="10800000" flipV="1">
            <a:off x="8396093" y="98862"/>
            <a:ext cx="2188565" cy="227361"/>
            <a:chOff x="2852738" y="1754188"/>
            <a:chExt cx="9117012" cy="1565275"/>
          </a:xfrm>
          <a:solidFill>
            <a:srgbClr val="00B4EB"/>
          </a:solidFill>
        </p:grpSpPr>
        <p:sp>
          <p:nvSpPr>
            <p:cNvPr id="8" name="Rectangle 9"/>
            <p:cNvSpPr>
              <a:spLocks noChangeArrowheads="1"/>
            </p:cNvSpPr>
            <p:nvPr/>
          </p:nvSpPr>
          <p:spPr bwMode="auto">
            <a:xfrm>
              <a:off x="8283575" y="2538413"/>
              <a:ext cx="1939925"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10"/>
            <p:cNvSpPr>
              <a:spLocks noChangeArrowheads="1"/>
            </p:cNvSpPr>
            <p:nvPr/>
          </p:nvSpPr>
          <p:spPr bwMode="auto">
            <a:xfrm>
              <a:off x="6159500" y="2811463"/>
              <a:ext cx="19399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11"/>
            <p:cNvSpPr>
              <a:spLocks noChangeArrowheads="1"/>
            </p:cNvSpPr>
            <p:nvPr/>
          </p:nvSpPr>
          <p:spPr bwMode="auto">
            <a:xfrm>
              <a:off x="2852738" y="2811463"/>
              <a:ext cx="30194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2"/>
            <p:cNvSpPr>
              <a:spLocks/>
            </p:cNvSpPr>
            <p:nvPr/>
          </p:nvSpPr>
          <p:spPr bwMode="auto">
            <a:xfrm>
              <a:off x="7974013" y="2538413"/>
              <a:ext cx="434975" cy="314325"/>
            </a:xfrm>
            <a:custGeom>
              <a:avLst/>
              <a:gdLst>
                <a:gd name="T0" fmla="*/ 0 w 274"/>
                <a:gd name="T1" fmla="*/ 198 h 198"/>
                <a:gd name="T2" fmla="*/ 195 w 274"/>
                <a:gd name="T3" fmla="*/ 0 h 198"/>
                <a:gd name="T4" fmla="*/ 274 w 274"/>
                <a:gd name="T5" fmla="*/ 0 h 198"/>
                <a:gd name="T6" fmla="*/ 79 w 274"/>
                <a:gd name="T7" fmla="*/ 198 h 198"/>
                <a:gd name="T8" fmla="*/ 0 w 274"/>
                <a:gd name="T9" fmla="*/ 198 h 198"/>
              </a:gdLst>
              <a:ahLst/>
              <a:cxnLst>
                <a:cxn ang="0">
                  <a:pos x="T0" y="T1"/>
                </a:cxn>
                <a:cxn ang="0">
                  <a:pos x="T2" y="T3"/>
                </a:cxn>
                <a:cxn ang="0">
                  <a:pos x="T4" y="T5"/>
                </a:cxn>
                <a:cxn ang="0">
                  <a:pos x="T6" y="T7"/>
                </a:cxn>
                <a:cxn ang="0">
                  <a:pos x="T8" y="T9"/>
                </a:cxn>
              </a:cxnLst>
              <a:rect l="0" t="0" r="r" b="b"/>
              <a:pathLst>
                <a:path w="274" h="198">
                  <a:moveTo>
                    <a:pt x="0" y="198"/>
                  </a:moveTo>
                  <a:lnTo>
                    <a:pt x="195" y="0"/>
                  </a:lnTo>
                  <a:lnTo>
                    <a:pt x="274" y="0"/>
                  </a:lnTo>
                  <a:lnTo>
                    <a:pt x="79" y="198"/>
                  </a:lnTo>
                  <a:lnTo>
                    <a:pt x="0"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3"/>
            <p:cNvSpPr>
              <a:spLocks/>
            </p:cNvSpPr>
            <p:nvPr/>
          </p:nvSpPr>
          <p:spPr bwMode="auto">
            <a:xfrm>
              <a:off x="7935913" y="2351088"/>
              <a:ext cx="438150" cy="314325"/>
            </a:xfrm>
            <a:custGeom>
              <a:avLst/>
              <a:gdLst>
                <a:gd name="T0" fmla="*/ 0 w 276"/>
                <a:gd name="T1" fmla="*/ 198 h 198"/>
                <a:gd name="T2" fmla="*/ 197 w 276"/>
                <a:gd name="T3" fmla="*/ 0 h 198"/>
                <a:gd name="T4" fmla="*/ 276 w 276"/>
                <a:gd name="T5" fmla="*/ 0 h 198"/>
                <a:gd name="T6" fmla="*/ 79 w 276"/>
                <a:gd name="T7" fmla="*/ 198 h 198"/>
                <a:gd name="T8" fmla="*/ 0 w 276"/>
                <a:gd name="T9" fmla="*/ 198 h 198"/>
              </a:gdLst>
              <a:ahLst/>
              <a:cxnLst>
                <a:cxn ang="0">
                  <a:pos x="T0" y="T1"/>
                </a:cxn>
                <a:cxn ang="0">
                  <a:pos x="T2" y="T3"/>
                </a:cxn>
                <a:cxn ang="0">
                  <a:pos x="T4" y="T5"/>
                </a:cxn>
                <a:cxn ang="0">
                  <a:pos x="T6" y="T7"/>
                </a:cxn>
                <a:cxn ang="0">
                  <a:pos x="T8" y="T9"/>
                </a:cxn>
              </a:cxnLst>
              <a:rect l="0" t="0" r="r" b="b"/>
              <a:pathLst>
                <a:path w="276" h="198">
                  <a:moveTo>
                    <a:pt x="0" y="198"/>
                  </a:moveTo>
                  <a:lnTo>
                    <a:pt x="197" y="0"/>
                  </a:lnTo>
                  <a:lnTo>
                    <a:pt x="276" y="0"/>
                  </a:lnTo>
                  <a:lnTo>
                    <a:pt x="79" y="198"/>
                  </a:lnTo>
                  <a:lnTo>
                    <a:pt x="0"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4"/>
            <p:cNvSpPr>
              <a:spLocks/>
            </p:cNvSpPr>
            <p:nvPr/>
          </p:nvSpPr>
          <p:spPr bwMode="auto">
            <a:xfrm>
              <a:off x="8134350" y="2943226"/>
              <a:ext cx="139700" cy="104775"/>
            </a:xfrm>
            <a:custGeom>
              <a:avLst/>
              <a:gdLst>
                <a:gd name="T0" fmla="*/ 0 w 88"/>
                <a:gd name="T1" fmla="*/ 66 h 66"/>
                <a:gd name="T2" fmla="*/ 64 w 88"/>
                <a:gd name="T3" fmla="*/ 0 h 66"/>
                <a:gd name="T4" fmla="*/ 88 w 88"/>
                <a:gd name="T5" fmla="*/ 0 h 66"/>
                <a:gd name="T6" fmla="*/ 24 w 88"/>
                <a:gd name="T7" fmla="*/ 66 h 66"/>
                <a:gd name="T8" fmla="*/ 0 w 88"/>
                <a:gd name="T9" fmla="*/ 66 h 66"/>
              </a:gdLst>
              <a:ahLst/>
              <a:cxnLst>
                <a:cxn ang="0">
                  <a:pos x="T0" y="T1"/>
                </a:cxn>
                <a:cxn ang="0">
                  <a:pos x="T2" y="T3"/>
                </a:cxn>
                <a:cxn ang="0">
                  <a:pos x="T4" y="T5"/>
                </a:cxn>
                <a:cxn ang="0">
                  <a:pos x="T6" y="T7"/>
                </a:cxn>
                <a:cxn ang="0">
                  <a:pos x="T8" y="T9"/>
                </a:cxn>
              </a:cxnLst>
              <a:rect l="0" t="0" r="r" b="b"/>
              <a:pathLst>
                <a:path w="88" h="66">
                  <a:moveTo>
                    <a:pt x="0" y="66"/>
                  </a:moveTo>
                  <a:lnTo>
                    <a:pt x="64" y="0"/>
                  </a:lnTo>
                  <a:lnTo>
                    <a:pt x="88" y="0"/>
                  </a:lnTo>
                  <a:lnTo>
                    <a:pt x="24" y="66"/>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5"/>
            <p:cNvSpPr>
              <a:spLocks/>
            </p:cNvSpPr>
            <p:nvPr/>
          </p:nvSpPr>
          <p:spPr bwMode="auto">
            <a:xfrm>
              <a:off x="8421688" y="3138488"/>
              <a:ext cx="123825" cy="119063"/>
            </a:xfrm>
            <a:custGeom>
              <a:avLst/>
              <a:gdLst>
                <a:gd name="T0" fmla="*/ 78 w 78"/>
                <a:gd name="T1" fmla="*/ 75 h 75"/>
                <a:gd name="T2" fmla="*/ 24 w 78"/>
                <a:gd name="T3" fmla="*/ 0 h 75"/>
                <a:gd name="T4" fmla="*/ 0 w 78"/>
                <a:gd name="T5" fmla="*/ 0 h 75"/>
                <a:gd name="T6" fmla="*/ 58 w 78"/>
                <a:gd name="T7" fmla="*/ 75 h 75"/>
                <a:gd name="T8" fmla="*/ 78 w 78"/>
                <a:gd name="T9" fmla="*/ 75 h 75"/>
              </a:gdLst>
              <a:ahLst/>
              <a:cxnLst>
                <a:cxn ang="0">
                  <a:pos x="T0" y="T1"/>
                </a:cxn>
                <a:cxn ang="0">
                  <a:pos x="T2" y="T3"/>
                </a:cxn>
                <a:cxn ang="0">
                  <a:pos x="T4" y="T5"/>
                </a:cxn>
                <a:cxn ang="0">
                  <a:pos x="T6" y="T7"/>
                </a:cxn>
                <a:cxn ang="0">
                  <a:pos x="T8" y="T9"/>
                </a:cxn>
              </a:cxnLst>
              <a:rect l="0" t="0" r="r" b="b"/>
              <a:pathLst>
                <a:path w="78" h="75">
                  <a:moveTo>
                    <a:pt x="78" y="75"/>
                  </a:moveTo>
                  <a:lnTo>
                    <a:pt x="24" y="0"/>
                  </a:lnTo>
                  <a:lnTo>
                    <a:pt x="0" y="0"/>
                  </a:lnTo>
                  <a:lnTo>
                    <a:pt x="58" y="75"/>
                  </a:lnTo>
                  <a:lnTo>
                    <a:pt x="7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6"/>
            <p:cNvSpPr>
              <a:spLocks/>
            </p:cNvSpPr>
            <p:nvPr/>
          </p:nvSpPr>
          <p:spPr bwMode="auto">
            <a:xfrm>
              <a:off x="10191750" y="1838326"/>
              <a:ext cx="735012" cy="742950"/>
            </a:xfrm>
            <a:custGeom>
              <a:avLst/>
              <a:gdLst>
                <a:gd name="T0" fmla="*/ 0 w 463"/>
                <a:gd name="T1" fmla="*/ 447 h 468"/>
                <a:gd name="T2" fmla="*/ 443 w 463"/>
                <a:gd name="T3" fmla="*/ 0 h 468"/>
                <a:gd name="T4" fmla="*/ 463 w 463"/>
                <a:gd name="T5" fmla="*/ 19 h 468"/>
                <a:gd name="T6" fmla="*/ 20 w 463"/>
                <a:gd name="T7" fmla="*/ 468 h 468"/>
                <a:gd name="T8" fmla="*/ 0 w 463"/>
                <a:gd name="T9" fmla="*/ 447 h 468"/>
              </a:gdLst>
              <a:ahLst/>
              <a:cxnLst>
                <a:cxn ang="0">
                  <a:pos x="T0" y="T1"/>
                </a:cxn>
                <a:cxn ang="0">
                  <a:pos x="T2" y="T3"/>
                </a:cxn>
                <a:cxn ang="0">
                  <a:pos x="T4" y="T5"/>
                </a:cxn>
                <a:cxn ang="0">
                  <a:pos x="T6" y="T7"/>
                </a:cxn>
                <a:cxn ang="0">
                  <a:pos x="T8" y="T9"/>
                </a:cxn>
              </a:cxnLst>
              <a:rect l="0" t="0" r="r" b="b"/>
              <a:pathLst>
                <a:path w="463" h="468">
                  <a:moveTo>
                    <a:pt x="0" y="447"/>
                  </a:moveTo>
                  <a:lnTo>
                    <a:pt x="443" y="0"/>
                  </a:lnTo>
                  <a:lnTo>
                    <a:pt x="463" y="19"/>
                  </a:lnTo>
                  <a:lnTo>
                    <a:pt x="20" y="468"/>
                  </a:lnTo>
                  <a:lnTo>
                    <a:pt x="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7"/>
            <p:cNvSpPr>
              <a:spLocks noChangeArrowheads="1"/>
            </p:cNvSpPr>
            <p:nvPr/>
          </p:nvSpPr>
          <p:spPr bwMode="auto">
            <a:xfrm>
              <a:off x="8277225" y="2351088"/>
              <a:ext cx="170497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18"/>
            <p:cNvSpPr>
              <a:spLocks noChangeArrowheads="1"/>
            </p:cNvSpPr>
            <p:nvPr/>
          </p:nvSpPr>
          <p:spPr bwMode="auto">
            <a:xfrm>
              <a:off x="8235950" y="2943226"/>
              <a:ext cx="29098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19"/>
            <p:cNvSpPr>
              <a:spLocks noChangeArrowheads="1"/>
            </p:cNvSpPr>
            <p:nvPr/>
          </p:nvSpPr>
          <p:spPr bwMode="auto">
            <a:xfrm>
              <a:off x="6592888" y="3024188"/>
              <a:ext cx="1579562"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20"/>
            <p:cNvSpPr>
              <a:spLocks noChangeArrowheads="1"/>
            </p:cNvSpPr>
            <p:nvPr/>
          </p:nvSpPr>
          <p:spPr bwMode="auto">
            <a:xfrm>
              <a:off x="6877050" y="3138488"/>
              <a:ext cx="158273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21"/>
            <p:cNvSpPr>
              <a:spLocks noChangeArrowheads="1"/>
            </p:cNvSpPr>
            <p:nvPr/>
          </p:nvSpPr>
          <p:spPr bwMode="auto">
            <a:xfrm>
              <a:off x="8513763" y="3232151"/>
              <a:ext cx="1579562"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22"/>
            <p:cNvSpPr>
              <a:spLocks noChangeArrowheads="1"/>
            </p:cNvSpPr>
            <p:nvPr/>
          </p:nvSpPr>
          <p:spPr bwMode="auto">
            <a:xfrm>
              <a:off x="7269163" y="2641601"/>
              <a:ext cx="792162"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23"/>
            <p:cNvSpPr>
              <a:spLocks noChangeArrowheads="1"/>
            </p:cNvSpPr>
            <p:nvPr/>
          </p:nvSpPr>
          <p:spPr bwMode="auto">
            <a:xfrm>
              <a:off x="7269163" y="2351088"/>
              <a:ext cx="100806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24"/>
            <p:cNvSpPr>
              <a:spLocks noChangeArrowheads="1"/>
            </p:cNvSpPr>
            <p:nvPr/>
          </p:nvSpPr>
          <p:spPr bwMode="auto">
            <a:xfrm>
              <a:off x="7094538" y="2351088"/>
              <a:ext cx="698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5"/>
            <p:cNvSpPr>
              <a:spLocks noChangeArrowheads="1"/>
            </p:cNvSpPr>
            <p:nvPr/>
          </p:nvSpPr>
          <p:spPr bwMode="auto">
            <a:xfrm>
              <a:off x="6586538" y="2351088"/>
              <a:ext cx="666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6"/>
            <p:cNvSpPr>
              <a:spLocks noChangeArrowheads="1"/>
            </p:cNvSpPr>
            <p:nvPr/>
          </p:nvSpPr>
          <p:spPr bwMode="auto">
            <a:xfrm>
              <a:off x="6299200" y="2351088"/>
              <a:ext cx="22066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7"/>
            <p:cNvSpPr>
              <a:spLocks noChangeArrowheads="1"/>
            </p:cNvSpPr>
            <p:nvPr/>
          </p:nvSpPr>
          <p:spPr bwMode="auto">
            <a:xfrm>
              <a:off x="5715000" y="2351088"/>
              <a:ext cx="5143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8"/>
            <p:cNvSpPr>
              <a:spLocks noChangeArrowheads="1"/>
            </p:cNvSpPr>
            <p:nvPr/>
          </p:nvSpPr>
          <p:spPr bwMode="auto">
            <a:xfrm>
              <a:off x="7377113" y="2568576"/>
              <a:ext cx="684212"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9"/>
            <p:cNvSpPr>
              <a:spLocks noChangeArrowheads="1"/>
            </p:cNvSpPr>
            <p:nvPr/>
          </p:nvSpPr>
          <p:spPr bwMode="auto">
            <a:xfrm>
              <a:off x="6643688" y="2568576"/>
              <a:ext cx="68262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30"/>
            <p:cNvSpPr>
              <a:spLocks noChangeArrowheads="1"/>
            </p:cNvSpPr>
            <p:nvPr/>
          </p:nvSpPr>
          <p:spPr bwMode="auto">
            <a:xfrm>
              <a:off x="7473950" y="2490788"/>
              <a:ext cx="6794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31"/>
            <p:cNvSpPr>
              <a:spLocks noChangeArrowheads="1"/>
            </p:cNvSpPr>
            <p:nvPr/>
          </p:nvSpPr>
          <p:spPr bwMode="auto">
            <a:xfrm>
              <a:off x="7170738" y="2490788"/>
              <a:ext cx="26511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2"/>
            <p:cNvSpPr>
              <a:spLocks noChangeArrowheads="1"/>
            </p:cNvSpPr>
            <p:nvPr/>
          </p:nvSpPr>
          <p:spPr bwMode="auto">
            <a:xfrm>
              <a:off x="7423150" y="2422526"/>
              <a:ext cx="7842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33"/>
            <p:cNvSpPr>
              <a:spLocks noChangeArrowheads="1"/>
            </p:cNvSpPr>
            <p:nvPr/>
          </p:nvSpPr>
          <p:spPr bwMode="auto">
            <a:xfrm>
              <a:off x="5173663" y="2422526"/>
              <a:ext cx="21939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34"/>
            <p:cNvSpPr>
              <a:spLocks noChangeArrowheads="1"/>
            </p:cNvSpPr>
            <p:nvPr/>
          </p:nvSpPr>
          <p:spPr bwMode="auto">
            <a:xfrm>
              <a:off x="6643688" y="2490788"/>
              <a:ext cx="4857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5"/>
            <p:cNvSpPr>
              <a:spLocks noChangeArrowheads="1"/>
            </p:cNvSpPr>
            <p:nvPr/>
          </p:nvSpPr>
          <p:spPr bwMode="auto">
            <a:xfrm>
              <a:off x="6305550" y="2490788"/>
              <a:ext cx="2428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36"/>
            <p:cNvSpPr>
              <a:spLocks noChangeArrowheads="1"/>
            </p:cNvSpPr>
            <p:nvPr/>
          </p:nvSpPr>
          <p:spPr bwMode="auto">
            <a:xfrm>
              <a:off x="5853113" y="2490788"/>
              <a:ext cx="2413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37"/>
            <p:cNvSpPr>
              <a:spLocks noChangeArrowheads="1"/>
            </p:cNvSpPr>
            <p:nvPr/>
          </p:nvSpPr>
          <p:spPr bwMode="auto">
            <a:xfrm>
              <a:off x="5399088" y="2490788"/>
              <a:ext cx="23971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38"/>
            <p:cNvSpPr>
              <a:spLocks noChangeArrowheads="1"/>
            </p:cNvSpPr>
            <p:nvPr/>
          </p:nvSpPr>
          <p:spPr bwMode="auto">
            <a:xfrm>
              <a:off x="4943475" y="2490788"/>
              <a:ext cx="2428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9"/>
            <p:cNvSpPr>
              <a:spLocks noChangeArrowheads="1"/>
            </p:cNvSpPr>
            <p:nvPr/>
          </p:nvSpPr>
          <p:spPr bwMode="auto">
            <a:xfrm>
              <a:off x="5737225" y="2641601"/>
              <a:ext cx="14239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40"/>
            <p:cNvSpPr>
              <a:spLocks noChangeArrowheads="1"/>
            </p:cNvSpPr>
            <p:nvPr/>
          </p:nvSpPr>
          <p:spPr bwMode="auto">
            <a:xfrm>
              <a:off x="6251575" y="3024188"/>
              <a:ext cx="24923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41"/>
            <p:cNvSpPr>
              <a:spLocks noChangeArrowheads="1"/>
            </p:cNvSpPr>
            <p:nvPr/>
          </p:nvSpPr>
          <p:spPr bwMode="auto">
            <a:xfrm>
              <a:off x="4827588" y="3024188"/>
              <a:ext cx="13477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2"/>
            <p:cNvSpPr>
              <a:spLocks noChangeArrowheads="1"/>
            </p:cNvSpPr>
            <p:nvPr/>
          </p:nvSpPr>
          <p:spPr bwMode="auto">
            <a:xfrm>
              <a:off x="4627563" y="3024188"/>
              <a:ext cx="1270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3"/>
            <p:cNvSpPr>
              <a:spLocks noChangeArrowheads="1"/>
            </p:cNvSpPr>
            <p:nvPr/>
          </p:nvSpPr>
          <p:spPr bwMode="auto">
            <a:xfrm>
              <a:off x="4429125" y="3024188"/>
              <a:ext cx="1285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44"/>
            <p:cNvSpPr>
              <a:spLocks noChangeArrowheads="1"/>
            </p:cNvSpPr>
            <p:nvPr/>
          </p:nvSpPr>
          <p:spPr bwMode="auto">
            <a:xfrm>
              <a:off x="3465513" y="3024188"/>
              <a:ext cx="8778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5"/>
            <p:cNvSpPr>
              <a:spLocks noChangeArrowheads="1"/>
            </p:cNvSpPr>
            <p:nvPr/>
          </p:nvSpPr>
          <p:spPr bwMode="auto">
            <a:xfrm>
              <a:off x="5695950" y="2882901"/>
              <a:ext cx="520223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6"/>
            <p:cNvSpPr>
              <a:spLocks noChangeArrowheads="1"/>
            </p:cNvSpPr>
            <p:nvPr/>
          </p:nvSpPr>
          <p:spPr bwMode="auto">
            <a:xfrm>
              <a:off x="4043363" y="2882901"/>
              <a:ext cx="11620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7"/>
            <p:cNvSpPr>
              <a:spLocks noChangeArrowheads="1"/>
            </p:cNvSpPr>
            <p:nvPr/>
          </p:nvSpPr>
          <p:spPr bwMode="auto">
            <a:xfrm>
              <a:off x="3076575" y="2882901"/>
              <a:ext cx="5683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8"/>
            <p:cNvSpPr>
              <a:spLocks/>
            </p:cNvSpPr>
            <p:nvPr/>
          </p:nvSpPr>
          <p:spPr bwMode="auto">
            <a:xfrm>
              <a:off x="11126788" y="2205038"/>
              <a:ext cx="754062" cy="762000"/>
            </a:xfrm>
            <a:custGeom>
              <a:avLst/>
              <a:gdLst>
                <a:gd name="T0" fmla="*/ 0 w 475"/>
                <a:gd name="T1" fmla="*/ 469 h 480"/>
                <a:gd name="T2" fmla="*/ 463 w 475"/>
                <a:gd name="T3" fmla="*/ 0 h 480"/>
                <a:gd name="T4" fmla="*/ 475 w 475"/>
                <a:gd name="T5" fmla="*/ 10 h 480"/>
                <a:gd name="T6" fmla="*/ 12 w 475"/>
                <a:gd name="T7" fmla="*/ 480 h 480"/>
                <a:gd name="T8" fmla="*/ 0 w 475"/>
                <a:gd name="T9" fmla="*/ 469 h 480"/>
              </a:gdLst>
              <a:ahLst/>
              <a:cxnLst>
                <a:cxn ang="0">
                  <a:pos x="T0" y="T1"/>
                </a:cxn>
                <a:cxn ang="0">
                  <a:pos x="T2" y="T3"/>
                </a:cxn>
                <a:cxn ang="0">
                  <a:pos x="T4" y="T5"/>
                </a:cxn>
                <a:cxn ang="0">
                  <a:pos x="T6" y="T7"/>
                </a:cxn>
                <a:cxn ang="0">
                  <a:pos x="T8" y="T9"/>
                </a:cxn>
              </a:cxnLst>
              <a:rect l="0" t="0" r="r" b="b"/>
              <a:pathLst>
                <a:path w="475" h="480">
                  <a:moveTo>
                    <a:pt x="0" y="469"/>
                  </a:moveTo>
                  <a:lnTo>
                    <a:pt x="463" y="0"/>
                  </a:lnTo>
                  <a:lnTo>
                    <a:pt x="475" y="10"/>
                  </a:lnTo>
                  <a:lnTo>
                    <a:pt x="12" y="480"/>
                  </a:lnTo>
                  <a:lnTo>
                    <a:pt x="0" y="4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9"/>
            <p:cNvSpPr>
              <a:spLocks/>
            </p:cNvSpPr>
            <p:nvPr/>
          </p:nvSpPr>
          <p:spPr bwMode="auto">
            <a:xfrm>
              <a:off x="10879138" y="2470151"/>
              <a:ext cx="430212" cy="434975"/>
            </a:xfrm>
            <a:custGeom>
              <a:avLst/>
              <a:gdLst>
                <a:gd name="T0" fmla="*/ 0 w 271"/>
                <a:gd name="T1" fmla="*/ 264 h 274"/>
                <a:gd name="T2" fmla="*/ 259 w 271"/>
                <a:gd name="T3" fmla="*/ 0 h 274"/>
                <a:gd name="T4" fmla="*/ 271 w 271"/>
                <a:gd name="T5" fmla="*/ 10 h 274"/>
                <a:gd name="T6" fmla="*/ 12 w 271"/>
                <a:gd name="T7" fmla="*/ 274 h 274"/>
                <a:gd name="T8" fmla="*/ 0 w 271"/>
                <a:gd name="T9" fmla="*/ 264 h 274"/>
              </a:gdLst>
              <a:ahLst/>
              <a:cxnLst>
                <a:cxn ang="0">
                  <a:pos x="T0" y="T1"/>
                </a:cxn>
                <a:cxn ang="0">
                  <a:pos x="T2" y="T3"/>
                </a:cxn>
                <a:cxn ang="0">
                  <a:pos x="T4" y="T5"/>
                </a:cxn>
                <a:cxn ang="0">
                  <a:pos x="T6" y="T7"/>
                </a:cxn>
                <a:cxn ang="0">
                  <a:pos x="T8" y="T9"/>
                </a:cxn>
              </a:cxnLst>
              <a:rect l="0" t="0" r="r" b="b"/>
              <a:pathLst>
                <a:path w="271" h="274">
                  <a:moveTo>
                    <a:pt x="0" y="264"/>
                  </a:moveTo>
                  <a:lnTo>
                    <a:pt x="259" y="0"/>
                  </a:lnTo>
                  <a:lnTo>
                    <a:pt x="271" y="10"/>
                  </a:lnTo>
                  <a:lnTo>
                    <a:pt x="12" y="274"/>
                  </a:lnTo>
                  <a:lnTo>
                    <a:pt x="0"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Oval 50"/>
            <p:cNvSpPr>
              <a:spLocks noChangeArrowheads="1"/>
            </p:cNvSpPr>
            <p:nvPr/>
          </p:nvSpPr>
          <p:spPr bwMode="auto">
            <a:xfrm>
              <a:off x="11755438" y="2093913"/>
              <a:ext cx="214312"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Oval 51"/>
            <p:cNvSpPr>
              <a:spLocks noChangeArrowheads="1"/>
            </p:cNvSpPr>
            <p:nvPr/>
          </p:nvSpPr>
          <p:spPr bwMode="auto">
            <a:xfrm>
              <a:off x="10801350" y="1754188"/>
              <a:ext cx="214312"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Oval 52"/>
            <p:cNvSpPr>
              <a:spLocks noChangeArrowheads="1"/>
            </p:cNvSpPr>
            <p:nvPr/>
          </p:nvSpPr>
          <p:spPr bwMode="auto">
            <a:xfrm>
              <a:off x="11236325" y="2413001"/>
              <a:ext cx="146050" cy="147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Oval 53"/>
            <p:cNvSpPr>
              <a:spLocks noChangeArrowheads="1"/>
            </p:cNvSpPr>
            <p:nvPr/>
          </p:nvSpPr>
          <p:spPr bwMode="auto">
            <a:xfrm>
              <a:off x="10020300" y="3170238"/>
              <a:ext cx="149225" cy="149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Oval 54"/>
            <p:cNvSpPr>
              <a:spLocks noChangeArrowheads="1"/>
            </p:cNvSpPr>
            <p:nvPr/>
          </p:nvSpPr>
          <p:spPr bwMode="auto">
            <a:xfrm>
              <a:off x="9910763" y="2276476"/>
              <a:ext cx="179387" cy="180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53"/>
          <p:cNvGrpSpPr/>
          <p:nvPr/>
        </p:nvGrpSpPr>
        <p:grpSpPr>
          <a:xfrm>
            <a:off x="11137755" y="17380"/>
            <a:ext cx="981472" cy="994082"/>
            <a:chOff x="3983038" y="1357313"/>
            <a:chExt cx="4078288" cy="4130675"/>
          </a:xfrm>
          <a:solidFill>
            <a:schemeClr val="bg1">
              <a:alpha val="40000"/>
            </a:schemeClr>
          </a:solidFill>
        </p:grpSpPr>
        <p:sp>
          <p:nvSpPr>
            <p:cNvPr id="55"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p:cNvSpPr txBox="1"/>
          <p:nvPr/>
        </p:nvSpPr>
        <p:spPr>
          <a:xfrm>
            <a:off x="8115626" y="362498"/>
            <a:ext cx="2954655" cy="646331"/>
          </a:xfrm>
          <a:prstGeom prst="rect">
            <a:avLst/>
          </a:prstGeom>
          <a:noFill/>
        </p:spPr>
        <p:txBody>
          <a:bodyPr wrap="none" rtlCol="0">
            <a:spAutoFit/>
          </a:bodyPr>
          <a:lstStyle/>
          <a:p>
            <a:r>
              <a:rPr lang="zh-CN" altLang="en-US" sz="3600" dirty="0">
                <a:solidFill>
                  <a:schemeClr val="bg1"/>
                </a:solidFill>
              </a:rPr>
              <a:t>点击输入标题</a:t>
            </a:r>
          </a:p>
        </p:txBody>
      </p:sp>
      <p:sp>
        <p:nvSpPr>
          <p:cNvPr id="102" name="Rectangle 5"/>
          <p:cNvSpPr>
            <a:spLocks noChangeArrowheads="1"/>
          </p:cNvSpPr>
          <p:nvPr/>
        </p:nvSpPr>
        <p:spPr bwMode="auto">
          <a:xfrm>
            <a:off x="10385963" y="148923"/>
            <a:ext cx="1445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7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grpSp>
        <p:nvGrpSpPr>
          <p:cNvPr id="103" name="组合 102"/>
          <p:cNvGrpSpPr/>
          <p:nvPr/>
        </p:nvGrpSpPr>
        <p:grpSpPr>
          <a:xfrm>
            <a:off x="7258669" y="132939"/>
            <a:ext cx="3021989" cy="125180"/>
            <a:chOff x="2133002" y="1254898"/>
            <a:chExt cx="3021989" cy="125180"/>
          </a:xfrm>
        </p:grpSpPr>
        <p:sp>
          <p:nvSpPr>
            <p:cNvPr id="104" name="椭圆 103"/>
            <p:cNvSpPr/>
            <p:nvPr/>
          </p:nvSpPr>
          <p:spPr>
            <a:xfrm>
              <a:off x="2360053"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2531209"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703498"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3089861" y="1254898"/>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p:nvPr/>
          </p:nvCxnSpPr>
          <p:spPr>
            <a:xfrm>
              <a:off x="2133002" y="1380078"/>
              <a:ext cx="3021989" cy="0"/>
            </a:xfrm>
            <a:prstGeom prst="line">
              <a:avLst/>
            </a:prstGeom>
            <a:ln>
              <a:solidFill>
                <a:srgbClr val="00B4EB"/>
              </a:solidFill>
              <a:prstDash val="sysDash"/>
            </a:ln>
          </p:spPr>
          <p:style>
            <a:lnRef idx="1">
              <a:schemeClr val="accent1"/>
            </a:lnRef>
            <a:fillRef idx="0">
              <a:schemeClr val="accent1"/>
            </a:fillRef>
            <a:effectRef idx="0">
              <a:schemeClr val="accent1"/>
            </a:effectRef>
            <a:fontRef idx="minor">
              <a:schemeClr val="tx1"/>
            </a:fontRef>
          </p:style>
        </p:cxnSp>
      </p:grpSp>
      <p:sp>
        <p:nvSpPr>
          <p:cNvPr id="118" name="椭圆 117"/>
          <p:cNvSpPr/>
          <p:nvPr/>
        </p:nvSpPr>
        <p:spPr>
          <a:xfrm>
            <a:off x="7299867" y="1858740"/>
            <a:ext cx="5071160" cy="794065"/>
          </a:xfrm>
          <a:prstGeom prst="ellipse">
            <a:avLst/>
          </a:prstGeom>
          <a:gradFill>
            <a:gsLst>
              <a:gs pos="0">
                <a:schemeClr val="accent1">
                  <a:lumMod val="5000"/>
                  <a:lumOff val="95000"/>
                  <a:alpha val="0"/>
                </a:schemeClr>
              </a:gs>
              <a:gs pos="53000">
                <a:srgbClr val="00B4EB"/>
              </a:gs>
              <a:gs pos="100000">
                <a:schemeClr val="bg1">
                  <a:alpha val="39000"/>
                </a:schemeClr>
              </a:gs>
            </a:gsLst>
            <a:lin ang="5400000" scaled="1"/>
          </a:gradFill>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13"/>
          </a:p>
        </p:txBody>
      </p:sp>
      <p:sp>
        <p:nvSpPr>
          <p:cNvPr id="122" name="Rectangle 96"/>
          <p:cNvSpPr/>
          <p:nvPr/>
        </p:nvSpPr>
        <p:spPr>
          <a:xfrm>
            <a:off x="949794" y="2589433"/>
            <a:ext cx="5580355" cy="1200329"/>
          </a:xfrm>
          <a:prstGeom prst="rect">
            <a:avLst/>
          </a:prstGeom>
          <a:noFill/>
        </p:spPr>
        <p:txBody>
          <a:bodyPr wrap="square">
            <a:spAutoFit/>
          </a:bodyPr>
          <a:lstStyle/>
          <a:p>
            <a:r>
              <a:rPr lang="zh-CN" altLang="en-US" sz="1200" dirty="0">
                <a:solidFill>
                  <a:schemeClr val="bg1">
                    <a:lumMod val="65000"/>
                  </a:schemeClr>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a:t>
            </a:r>
            <a:endParaRPr lang="en-US" sz="1200" dirty="0">
              <a:solidFill>
                <a:schemeClr val="bg1">
                  <a:lumMod val="65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23" name="Rectangle 96"/>
          <p:cNvSpPr/>
          <p:nvPr/>
        </p:nvSpPr>
        <p:spPr>
          <a:xfrm>
            <a:off x="949794" y="4653060"/>
            <a:ext cx="5580355" cy="1200329"/>
          </a:xfrm>
          <a:prstGeom prst="rect">
            <a:avLst/>
          </a:prstGeom>
          <a:noFill/>
        </p:spPr>
        <p:txBody>
          <a:bodyPr wrap="square">
            <a:spAutoFit/>
          </a:bodyPr>
          <a:lstStyle/>
          <a:p>
            <a:r>
              <a:rPr lang="zh-CN" altLang="en-US" sz="1200" dirty="0">
                <a:solidFill>
                  <a:schemeClr val="bg1">
                    <a:lumMod val="65000"/>
                  </a:schemeClr>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a:t>
            </a:r>
            <a:endParaRPr lang="en-US" sz="1200" dirty="0">
              <a:solidFill>
                <a:schemeClr val="bg1">
                  <a:lumMod val="65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19" name="矩形 118"/>
          <p:cNvSpPr/>
          <p:nvPr/>
        </p:nvSpPr>
        <p:spPr>
          <a:xfrm>
            <a:off x="7935536" y="1991820"/>
            <a:ext cx="3917024" cy="3816226"/>
          </a:xfrm>
          <a:prstGeom prst="rect">
            <a:avLst/>
          </a:prstGeom>
          <a:no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5" name="组合 124"/>
          <p:cNvGrpSpPr/>
          <p:nvPr/>
        </p:nvGrpSpPr>
        <p:grpSpPr>
          <a:xfrm rot="10800000">
            <a:off x="7935534" y="1872131"/>
            <a:ext cx="3917025" cy="45719"/>
            <a:chOff x="-839788" y="7580313"/>
            <a:chExt cx="4965700" cy="233363"/>
          </a:xfrm>
        </p:grpSpPr>
        <p:sp>
          <p:nvSpPr>
            <p:cNvPr id="126" name="Freeform 18"/>
            <p:cNvSpPr>
              <a:spLocks/>
            </p:cNvSpPr>
            <p:nvPr/>
          </p:nvSpPr>
          <p:spPr bwMode="auto">
            <a:xfrm>
              <a:off x="-78263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21"/>
            <p:cNvSpPr>
              <a:spLocks/>
            </p:cNvSpPr>
            <p:nvPr/>
          </p:nvSpPr>
          <p:spPr bwMode="auto">
            <a:xfrm>
              <a:off x="-5715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22"/>
            <p:cNvSpPr>
              <a:spLocks/>
            </p:cNvSpPr>
            <p:nvPr/>
          </p:nvSpPr>
          <p:spPr bwMode="auto">
            <a:xfrm>
              <a:off x="-50165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23"/>
            <p:cNvSpPr>
              <a:spLocks/>
            </p:cNvSpPr>
            <p:nvPr/>
          </p:nvSpPr>
          <p:spPr bwMode="auto">
            <a:xfrm>
              <a:off x="-839788"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4"/>
            <p:cNvSpPr>
              <a:spLocks/>
            </p:cNvSpPr>
            <p:nvPr/>
          </p:nvSpPr>
          <p:spPr bwMode="auto">
            <a:xfrm>
              <a:off x="-4318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5"/>
            <p:cNvSpPr>
              <a:spLocks/>
            </p:cNvSpPr>
            <p:nvPr/>
          </p:nvSpPr>
          <p:spPr bwMode="auto">
            <a:xfrm>
              <a:off x="-360363"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6"/>
            <p:cNvSpPr>
              <a:spLocks/>
            </p:cNvSpPr>
            <p:nvPr/>
          </p:nvSpPr>
          <p:spPr bwMode="auto">
            <a:xfrm>
              <a:off x="-29368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7"/>
            <p:cNvSpPr>
              <a:spLocks/>
            </p:cNvSpPr>
            <p:nvPr/>
          </p:nvSpPr>
          <p:spPr bwMode="auto">
            <a:xfrm>
              <a:off x="-22383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8"/>
            <p:cNvSpPr>
              <a:spLocks/>
            </p:cNvSpPr>
            <p:nvPr/>
          </p:nvSpPr>
          <p:spPr bwMode="auto">
            <a:xfrm>
              <a:off x="-10318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9"/>
            <p:cNvSpPr>
              <a:spLocks/>
            </p:cNvSpPr>
            <p:nvPr/>
          </p:nvSpPr>
          <p:spPr bwMode="auto">
            <a:xfrm>
              <a:off x="-317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30"/>
            <p:cNvSpPr>
              <a:spLocks/>
            </p:cNvSpPr>
            <p:nvPr/>
          </p:nvSpPr>
          <p:spPr bwMode="auto">
            <a:xfrm>
              <a:off x="381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31"/>
            <p:cNvSpPr>
              <a:spLocks/>
            </p:cNvSpPr>
            <p:nvPr/>
          </p:nvSpPr>
          <p:spPr bwMode="auto">
            <a:xfrm>
              <a:off x="1079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32"/>
            <p:cNvSpPr>
              <a:spLocks/>
            </p:cNvSpPr>
            <p:nvPr/>
          </p:nvSpPr>
          <p:spPr bwMode="auto">
            <a:xfrm>
              <a:off x="17780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34"/>
            <p:cNvSpPr>
              <a:spLocks/>
            </p:cNvSpPr>
            <p:nvPr/>
          </p:nvSpPr>
          <p:spPr bwMode="auto">
            <a:xfrm>
              <a:off x="2476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5"/>
            <p:cNvSpPr>
              <a:spLocks/>
            </p:cNvSpPr>
            <p:nvPr/>
          </p:nvSpPr>
          <p:spPr bwMode="auto">
            <a:xfrm>
              <a:off x="31908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6"/>
            <p:cNvSpPr>
              <a:spLocks/>
            </p:cNvSpPr>
            <p:nvPr/>
          </p:nvSpPr>
          <p:spPr bwMode="auto">
            <a:xfrm>
              <a:off x="3889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7"/>
            <p:cNvSpPr>
              <a:spLocks/>
            </p:cNvSpPr>
            <p:nvPr/>
          </p:nvSpPr>
          <p:spPr bwMode="auto">
            <a:xfrm>
              <a:off x="45878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8"/>
            <p:cNvSpPr>
              <a:spLocks/>
            </p:cNvSpPr>
            <p:nvPr/>
          </p:nvSpPr>
          <p:spPr bwMode="auto">
            <a:xfrm>
              <a:off x="5794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9"/>
            <p:cNvSpPr>
              <a:spLocks/>
            </p:cNvSpPr>
            <p:nvPr/>
          </p:nvSpPr>
          <p:spPr bwMode="auto">
            <a:xfrm>
              <a:off x="6508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44"/>
            <p:cNvSpPr>
              <a:spLocks/>
            </p:cNvSpPr>
            <p:nvPr/>
          </p:nvSpPr>
          <p:spPr bwMode="auto">
            <a:xfrm>
              <a:off x="9302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45"/>
            <p:cNvSpPr>
              <a:spLocks/>
            </p:cNvSpPr>
            <p:nvPr/>
          </p:nvSpPr>
          <p:spPr bwMode="auto">
            <a:xfrm>
              <a:off x="10017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46"/>
            <p:cNvSpPr>
              <a:spLocks/>
            </p:cNvSpPr>
            <p:nvPr/>
          </p:nvSpPr>
          <p:spPr bwMode="auto">
            <a:xfrm>
              <a:off x="10715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47"/>
            <p:cNvSpPr>
              <a:spLocks/>
            </p:cNvSpPr>
            <p:nvPr/>
          </p:nvSpPr>
          <p:spPr bwMode="auto">
            <a:xfrm>
              <a:off x="11414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9"/>
            <p:cNvSpPr>
              <a:spLocks/>
            </p:cNvSpPr>
            <p:nvPr/>
          </p:nvSpPr>
          <p:spPr bwMode="auto">
            <a:xfrm>
              <a:off x="13319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50"/>
            <p:cNvSpPr>
              <a:spLocks/>
            </p:cNvSpPr>
            <p:nvPr/>
          </p:nvSpPr>
          <p:spPr bwMode="auto">
            <a:xfrm>
              <a:off x="14033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51"/>
            <p:cNvSpPr>
              <a:spLocks/>
            </p:cNvSpPr>
            <p:nvPr/>
          </p:nvSpPr>
          <p:spPr bwMode="auto">
            <a:xfrm>
              <a:off x="14732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53"/>
            <p:cNvSpPr>
              <a:spLocks/>
            </p:cNvSpPr>
            <p:nvPr/>
          </p:nvSpPr>
          <p:spPr bwMode="auto">
            <a:xfrm>
              <a:off x="1204912"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54"/>
            <p:cNvSpPr>
              <a:spLocks/>
            </p:cNvSpPr>
            <p:nvPr/>
          </p:nvSpPr>
          <p:spPr bwMode="auto">
            <a:xfrm>
              <a:off x="16129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55"/>
            <p:cNvSpPr>
              <a:spLocks/>
            </p:cNvSpPr>
            <p:nvPr/>
          </p:nvSpPr>
          <p:spPr bwMode="auto">
            <a:xfrm>
              <a:off x="16827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56"/>
            <p:cNvSpPr>
              <a:spLocks/>
            </p:cNvSpPr>
            <p:nvPr/>
          </p:nvSpPr>
          <p:spPr bwMode="auto">
            <a:xfrm>
              <a:off x="17510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57"/>
            <p:cNvSpPr>
              <a:spLocks/>
            </p:cNvSpPr>
            <p:nvPr/>
          </p:nvSpPr>
          <p:spPr bwMode="auto">
            <a:xfrm>
              <a:off x="18208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58"/>
            <p:cNvSpPr>
              <a:spLocks/>
            </p:cNvSpPr>
            <p:nvPr/>
          </p:nvSpPr>
          <p:spPr bwMode="auto">
            <a:xfrm>
              <a:off x="19415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59"/>
            <p:cNvSpPr>
              <a:spLocks/>
            </p:cNvSpPr>
            <p:nvPr/>
          </p:nvSpPr>
          <p:spPr bwMode="auto">
            <a:xfrm>
              <a:off x="20113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60"/>
            <p:cNvSpPr>
              <a:spLocks/>
            </p:cNvSpPr>
            <p:nvPr/>
          </p:nvSpPr>
          <p:spPr bwMode="auto">
            <a:xfrm>
              <a:off x="20828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61"/>
            <p:cNvSpPr>
              <a:spLocks/>
            </p:cNvSpPr>
            <p:nvPr/>
          </p:nvSpPr>
          <p:spPr bwMode="auto">
            <a:xfrm>
              <a:off x="21526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62"/>
            <p:cNvSpPr>
              <a:spLocks/>
            </p:cNvSpPr>
            <p:nvPr/>
          </p:nvSpPr>
          <p:spPr bwMode="auto">
            <a:xfrm>
              <a:off x="222250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63"/>
            <p:cNvSpPr>
              <a:spLocks/>
            </p:cNvSpPr>
            <p:nvPr/>
          </p:nvSpPr>
          <p:spPr bwMode="auto">
            <a:xfrm>
              <a:off x="1884362"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64"/>
            <p:cNvSpPr>
              <a:spLocks/>
            </p:cNvSpPr>
            <p:nvPr/>
          </p:nvSpPr>
          <p:spPr bwMode="auto">
            <a:xfrm>
              <a:off x="22923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65"/>
            <p:cNvSpPr>
              <a:spLocks/>
            </p:cNvSpPr>
            <p:nvPr/>
          </p:nvSpPr>
          <p:spPr bwMode="auto">
            <a:xfrm>
              <a:off x="23622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66"/>
            <p:cNvSpPr>
              <a:spLocks/>
            </p:cNvSpPr>
            <p:nvPr/>
          </p:nvSpPr>
          <p:spPr bwMode="auto">
            <a:xfrm>
              <a:off x="24336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68"/>
            <p:cNvSpPr>
              <a:spLocks/>
            </p:cNvSpPr>
            <p:nvPr/>
          </p:nvSpPr>
          <p:spPr bwMode="auto">
            <a:xfrm>
              <a:off x="26241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69"/>
            <p:cNvSpPr>
              <a:spLocks/>
            </p:cNvSpPr>
            <p:nvPr/>
          </p:nvSpPr>
          <p:spPr bwMode="auto">
            <a:xfrm>
              <a:off x="269398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70"/>
            <p:cNvSpPr>
              <a:spLocks/>
            </p:cNvSpPr>
            <p:nvPr/>
          </p:nvSpPr>
          <p:spPr bwMode="auto">
            <a:xfrm>
              <a:off x="276542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71"/>
            <p:cNvSpPr>
              <a:spLocks/>
            </p:cNvSpPr>
            <p:nvPr/>
          </p:nvSpPr>
          <p:spPr bwMode="auto">
            <a:xfrm>
              <a:off x="28352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72"/>
            <p:cNvSpPr>
              <a:spLocks/>
            </p:cNvSpPr>
            <p:nvPr/>
          </p:nvSpPr>
          <p:spPr bwMode="auto">
            <a:xfrm>
              <a:off x="2905125"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74"/>
            <p:cNvSpPr>
              <a:spLocks/>
            </p:cNvSpPr>
            <p:nvPr/>
          </p:nvSpPr>
          <p:spPr bwMode="auto">
            <a:xfrm>
              <a:off x="29749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75"/>
            <p:cNvSpPr>
              <a:spLocks/>
            </p:cNvSpPr>
            <p:nvPr/>
          </p:nvSpPr>
          <p:spPr bwMode="auto">
            <a:xfrm>
              <a:off x="304482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76"/>
            <p:cNvSpPr>
              <a:spLocks/>
            </p:cNvSpPr>
            <p:nvPr/>
          </p:nvSpPr>
          <p:spPr bwMode="auto">
            <a:xfrm>
              <a:off x="31162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77"/>
            <p:cNvSpPr>
              <a:spLocks/>
            </p:cNvSpPr>
            <p:nvPr/>
          </p:nvSpPr>
          <p:spPr bwMode="auto">
            <a:xfrm>
              <a:off x="31861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78"/>
            <p:cNvSpPr>
              <a:spLocks/>
            </p:cNvSpPr>
            <p:nvPr/>
          </p:nvSpPr>
          <p:spPr bwMode="auto">
            <a:xfrm>
              <a:off x="33067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79"/>
            <p:cNvSpPr>
              <a:spLocks/>
            </p:cNvSpPr>
            <p:nvPr/>
          </p:nvSpPr>
          <p:spPr bwMode="auto">
            <a:xfrm>
              <a:off x="33766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81"/>
            <p:cNvSpPr>
              <a:spLocks/>
            </p:cNvSpPr>
            <p:nvPr/>
          </p:nvSpPr>
          <p:spPr bwMode="auto">
            <a:xfrm>
              <a:off x="35179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82"/>
            <p:cNvSpPr>
              <a:spLocks/>
            </p:cNvSpPr>
            <p:nvPr/>
          </p:nvSpPr>
          <p:spPr bwMode="auto">
            <a:xfrm>
              <a:off x="358775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85"/>
            <p:cNvSpPr>
              <a:spLocks/>
            </p:cNvSpPr>
            <p:nvPr/>
          </p:nvSpPr>
          <p:spPr bwMode="auto">
            <a:xfrm>
              <a:off x="37274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86"/>
            <p:cNvSpPr>
              <a:spLocks/>
            </p:cNvSpPr>
            <p:nvPr/>
          </p:nvSpPr>
          <p:spPr bwMode="auto">
            <a:xfrm>
              <a:off x="379412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88"/>
            <p:cNvSpPr>
              <a:spLocks/>
            </p:cNvSpPr>
            <p:nvPr/>
          </p:nvSpPr>
          <p:spPr bwMode="auto">
            <a:xfrm>
              <a:off x="39862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89"/>
            <p:cNvSpPr>
              <a:spLocks/>
            </p:cNvSpPr>
            <p:nvPr/>
          </p:nvSpPr>
          <p:spPr bwMode="auto">
            <a:xfrm>
              <a:off x="40560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90"/>
            <p:cNvSpPr>
              <a:spLocks/>
            </p:cNvSpPr>
            <p:nvPr/>
          </p:nvSpPr>
          <p:spPr bwMode="auto">
            <a:xfrm>
              <a:off x="41259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93"/>
            <p:cNvSpPr>
              <a:spLocks/>
            </p:cNvSpPr>
            <p:nvPr/>
          </p:nvSpPr>
          <p:spPr bwMode="auto">
            <a:xfrm>
              <a:off x="3929062"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6" name="圆角矩形 185"/>
          <p:cNvSpPr/>
          <p:nvPr/>
        </p:nvSpPr>
        <p:spPr>
          <a:xfrm>
            <a:off x="7941587" y="5882016"/>
            <a:ext cx="298450" cy="87029"/>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圆角矩形 186"/>
          <p:cNvSpPr/>
          <p:nvPr/>
        </p:nvSpPr>
        <p:spPr>
          <a:xfrm>
            <a:off x="8457036" y="5886274"/>
            <a:ext cx="298450" cy="87029"/>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圆角矩形 187"/>
          <p:cNvSpPr/>
          <p:nvPr/>
        </p:nvSpPr>
        <p:spPr>
          <a:xfrm>
            <a:off x="8978658" y="5882016"/>
            <a:ext cx="298450" cy="87029"/>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圆角矩形 188"/>
          <p:cNvSpPr/>
          <p:nvPr/>
        </p:nvSpPr>
        <p:spPr>
          <a:xfrm>
            <a:off x="9492075" y="5876749"/>
            <a:ext cx="298450" cy="87029"/>
          </a:xfrm>
          <a:prstGeom prst="roundRect">
            <a:avLst>
              <a:gd name="adj" fmla="val 50000"/>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圆角矩形 189"/>
          <p:cNvSpPr/>
          <p:nvPr/>
        </p:nvSpPr>
        <p:spPr>
          <a:xfrm>
            <a:off x="10009381" y="5876749"/>
            <a:ext cx="298450" cy="87029"/>
          </a:xfrm>
          <a:prstGeom prst="roundRect">
            <a:avLst>
              <a:gd name="adj" fmla="val 50000"/>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圆角矩形 190"/>
          <p:cNvSpPr/>
          <p:nvPr/>
        </p:nvSpPr>
        <p:spPr>
          <a:xfrm>
            <a:off x="10526687" y="5876749"/>
            <a:ext cx="298450" cy="87029"/>
          </a:xfrm>
          <a:prstGeom prst="roundRect">
            <a:avLst>
              <a:gd name="adj" fmla="val 50000"/>
            </a:avLst>
          </a:prstGeom>
          <a:solidFill>
            <a:srgbClr val="FFC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Freeform 59"/>
          <p:cNvSpPr>
            <a:spLocks/>
          </p:cNvSpPr>
          <p:nvPr/>
        </p:nvSpPr>
        <p:spPr bwMode="auto">
          <a:xfrm flipH="1">
            <a:off x="1017360" y="1430488"/>
            <a:ext cx="4052919" cy="487362"/>
          </a:xfrm>
          <a:custGeom>
            <a:avLst/>
            <a:gdLst>
              <a:gd name="T0" fmla="*/ 0 w 1063"/>
              <a:gd name="T1" fmla="*/ 118 h 307"/>
              <a:gd name="T2" fmla="*/ 121 w 1063"/>
              <a:gd name="T3" fmla="*/ 0 h 307"/>
              <a:gd name="T4" fmla="*/ 1063 w 1063"/>
              <a:gd name="T5" fmla="*/ 0 h 307"/>
              <a:gd name="T6" fmla="*/ 1063 w 1063"/>
              <a:gd name="T7" fmla="*/ 307 h 307"/>
              <a:gd name="T8" fmla="*/ 0 w 1063"/>
              <a:gd name="T9" fmla="*/ 307 h 307"/>
              <a:gd name="T10" fmla="*/ 0 w 1063"/>
              <a:gd name="T11" fmla="*/ 118 h 307"/>
            </a:gdLst>
            <a:ahLst/>
            <a:cxnLst>
              <a:cxn ang="0">
                <a:pos x="T0" y="T1"/>
              </a:cxn>
              <a:cxn ang="0">
                <a:pos x="T2" y="T3"/>
              </a:cxn>
              <a:cxn ang="0">
                <a:pos x="T4" y="T5"/>
              </a:cxn>
              <a:cxn ang="0">
                <a:pos x="T6" y="T7"/>
              </a:cxn>
              <a:cxn ang="0">
                <a:pos x="T8" y="T9"/>
              </a:cxn>
              <a:cxn ang="0">
                <a:pos x="T10" y="T11"/>
              </a:cxn>
            </a:cxnLst>
            <a:rect l="0" t="0" r="r" b="b"/>
            <a:pathLst>
              <a:path w="1063" h="307">
                <a:moveTo>
                  <a:pt x="0" y="118"/>
                </a:moveTo>
                <a:lnTo>
                  <a:pt x="121" y="0"/>
                </a:lnTo>
                <a:lnTo>
                  <a:pt x="1063" y="0"/>
                </a:lnTo>
                <a:lnTo>
                  <a:pt x="1063" y="307"/>
                </a:lnTo>
                <a:lnTo>
                  <a:pt x="0" y="307"/>
                </a:lnTo>
                <a:lnTo>
                  <a:pt x="0" y="118"/>
                </a:lnTo>
                <a:close/>
              </a:path>
            </a:pathLst>
          </a:custGeom>
          <a:noFill/>
          <a:ln w="1270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r>
              <a:rPr lang="en-US" altLang="zh-CN" sz="2800" dirty="0">
                <a:solidFill>
                  <a:srgbClr val="00B4EB"/>
                </a:solidFill>
                <a:latin typeface="华文细黑" panose="02010600040101010101" pitchFamily="2" charset="-122"/>
                <a:ea typeface="华文细黑" panose="02010600040101010101" pitchFamily="2" charset="-122"/>
              </a:rPr>
              <a:t>Your bigger title here</a:t>
            </a:r>
            <a:endParaRPr lang="zh-CN" altLang="en-US" sz="2800" dirty="0">
              <a:solidFill>
                <a:srgbClr val="00B4EB"/>
              </a:solidFill>
              <a:latin typeface="华文细黑" panose="02010600040101010101" pitchFamily="2" charset="-122"/>
              <a:ea typeface="华文细黑" panose="02010600040101010101" pitchFamily="2" charset="-122"/>
            </a:endParaRPr>
          </a:p>
        </p:txBody>
      </p:sp>
      <p:sp>
        <p:nvSpPr>
          <p:cNvPr id="198" name="Freeform 10"/>
          <p:cNvSpPr>
            <a:spLocks/>
          </p:cNvSpPr>
          <p:nvPr/>
        </p:nvSpPr>
        <p:spPr bwMode="auto">
          <a:xfrm flipV="1">
            <a:off x="305156" y="926186"/>
            <a:ext cx="1098936" cy="5701808"/>
          </a:xfrm>
          <a:custGeom>
            <a:avLst/>
            <a:gdLst>
              <a:gd name="T0" fmla="*/ 84 w 422"/>
              <a:gd name="T1" fmla="*/ 0 h 1750"/>
              <a:gd name="T2" fmla="*/ 84 w 422"/>
              <a:gd name="T3" fmla="*/ 1021 h 1750"/>
              <a:gd name="T4" fmla="*/ 0 w 422"/>
              <a:gd name="T5" fmla="*/ 1106 h 1750"/>
              <a:gd name="T6" fmla="*/ 0 w 422"/>
              <a:gd name="T7" fmla="*/ 1251 h 1750"/>
              <a:gd name="T8" fmla="*/ 71 w 422"/>
              <a:gd name="T9" fmla="*/ 1322 h 1750"/>
              <a:gd name="T10" fmla="*/ 71 w 422"/>
              <a:gd name="T11" fmla="*/ 1750 h 1750"/>
              <a:gd name="T12" fmla="*/ 422 w 422"/>
              <a:gd name="T13" fmla="*/ 1750 h 1750"/>
            </a:gdLst>
            <a:ahLst/>
            <a:cxnLst>
              <a:cxn ang="0">
                <a:pos x="T0" y="T1"/>
              </a:cxn>
              <a:cxn ang="0">
                <a:pos x="T2" y="T3"/>
              </a:cxn>
              <a:cxn ang="0">
                <a:pos x="T4" y="T5"/>
              </a:cxn>
              <a:cxn ang="0">
                <a:pos x="T6" y="T7"/>
              </a:cxn>
              <a:cxn ang="0">
                <a:pos x="T8" y="T9"/>
              </a:cxn>
              <a:cxn ang="0">
                <a:pos x="T10" y="T11"/>
              </a:cxn>
              <a:cxn ang="0">
                <a:pos x="T12" y="T13"/>
              </a:cxn>
            </a:cxnLst>
            <a:rect l="0" t="0" r="r" b="b"/>
            <a:pathLst>
              <a:path w="422" h="1750">
                <a:moveTo>
                  <a:pt x="84" y="0"/>
                </a:moveTo>
                <a:lnTo>
                  <a:pt x="84" y="1021"/>
                </a:lnTo>
                <a:lnTo>
                  <a:pt x="0" y="1106"/>
                </a:lnTo>
                <a:lnTo>
                  <a:pt x="0" y="1251"/>
                </a:lnTo>
                <a:lnTo>
                  <a:pt x="71" y="1322"/>
                </a:lnTo>
                <a:lnTo>
                  <a:pt x="71" y="1750"/>
                </a:lnTo>
                <a:lnTo>
                  <a:pt x="422" y="1750"/>
                </a:lnTo>
              </a:path>
            </a:pathLst>
          </a:custGeom>
          <a:noFill/>
          <a:ln w="1270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43656240"/>
      </p:ext>
    </p:extLst>
  </p:cSld>
  <p:clrMapOvr>
    <a:masterClrMapping/>
  </p:clrMapOvr>
  <p:transition spd="slow" advClick="0" advTm="1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with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par>
                                <p:cTn id="8" presetID="42" presetClass="path" presetSubtype="0" accel="50000" decel="50000" fill="hold" grpId="0" nodeType="withEffect">
                                  <p:stCondLst>
                                    <p:cond delay="0"/>
                                  </p:stCondLst>
                                  <p:childTnLst>
                                    <p:animMotion origin="layout" path="M -6.25E-7 4.81481E-6 L -6.25E-7 0.48055 " pathEditMode="relative" rAng="0" ptsTypes="AA">
                                      <p:cBhvr>
                                        <p:cTn id="9" dur="2000" fill="hold"/>
                                        <p:tgtEl>
                                          <p:spTgt spid="118"/>
                                        </p:tgtEl>
                                        <p:attrNameLst>
                                          <p:attrName>ppt_x</p:attrName>
                                          <p:attrName>ppt_y</p:attrName>
                                        </p:attrNameLst>
                                      </p:cBhvr>
                                      <p:rCtr x="0" y="24028"/>
                                    </p:animMotion>
                                  </p:childTnLst>
                                </p:cTn>
                              </p:par>
                            </p:childTnLst>
                          </p:cTn>
                        </p:par>
                        <p:par>
                          <p:cTn id="10" fill="hold">
                            <p:stCondLst>
                              <p:cond delay="2000"/>
                            </p:stCondLst>
                            <p:childTnLst>
                              <p:par>
                                <p:cTn id="11" presetID="64" presetClass="path" presetSubtype="0" accel="50000" decel="50000" fill="hold" grpId="1" nodeType="afterEffect">
                                  <p:stCondLst>
                                    <p:cond delay="0"/>
                                  </p:stCondLst>
                                  <p:childTnLst>
                                    <p:animMotion origin="layout" path="M -6.25E-7 0.48055 L -6.25E-7 4.81481E-6 " pathEditMode="relative" rAng="0" ptsTypes="AA">
                                      <p:cBhvr>
                                        <p:cTn id="12" dur="2000" fill="hold"/>
                                        <p:tgtEl>
                                          <p:spTgt spid="118"/>
                                        </p:tgtEl>
                                        <p:attrNameLst>
                                          <p:attrName>ppt_x</p:attrName>
                                          <p:attrName>ppt_y</p:attrName>
                                        </p:attrNameLst>
                                      </p:cBhvr>
                                      <p:rCtr x="0" y="-24028"/>
                                    </p:animMotion>
                                  </p:childTnLst>
                                </p:cTn>
                              </p:par>
                            </p:childTnLst>
                          </p:cTn>
                        </p:par>
                        <p:par>
                          <p:cTn id="13" fill="hold">
                            <p:stCondLst>
                              <p:cond delay="4000"/>
                            </p:stCondLst>
                            <p:childTnLst>
                              <p:par>
                                <p:cTn id="14" presetID="10" presetClass="exit" presetSubtype="0" fill="hold" grpId="2" nodeType="afterEffect">
                                  <p:stCondLst>
                                    <p:cond delay="0"/>
                                  </p:stCondLst>
                                  <p:childTnLst>
                                    <p:animEffect transition="out" filter="fade">
                                      <p:cBhvr>
                                        <p:cTn id="15" dur="500"/>
                                        <p:tgtEl>
                                          <p:spTgt spid="118"/>
                                        </p:tgtEl>
                                      </p:cBhvr>
                                    </p:animEffect>
                                    <p:set>
                                      <p:cBhvr>
                                        <p:cTn id="16" dur="1" fill="hold">
                                          <p:stCondLst>
                                            <p:cond delay="499"/>
                                          </p:stCondLst>
                                        </p:cTn>
                                        <p:tgtEl>
                                          <p:spTgt spid="1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8" grpId="1" animBg="1"/>
      <p:bldP spid="118" grpId="2" animBg="1"/>
      <p:bldP spid="118" grpId="3"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7" name="组合 356"/>
          <p:cNvGrpSpPr/>
          <p:nvPr/>
        </p:nvGrpSpPr>
        <p:grpSpPr>
          <a:xfrm rot="2700000">
            <a:off x="-1673901" y="820515"/>
            <a:ext cx="6268292" cy="6373661"/>
            <a:chOff x="-4776788" y="1414463"/>
            <a:chExt cx="4249738" cy="4321176"/>
          </a:xfrm>
        </p:grpSpPr>
        <p:sp>
          <p:nvSpPr>
            <p:cNvPr id="157" name="Rectangle 5"/>
            <p:cNvSpPr>
              <a:spLocks noChangeArrowheads="1"/>
            </p:cNvSpPr>
            <p:nvPr/>
          </p:nvSpPr>
          <p:spPr bwMode="auto">
            <a:xfrm>
              <a:off x="-1887538" y="4570413"/>
              <a:ext cx="39688" cy="25400"/>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Rectangle 6"/>
            <p:cNvSpPr>
              <a:spLocks noChangeArrowheads="1"/>
            </p:cNvSpPr>
            <p:nvPr/>
          </p:nvSpPr>
          <p:spPr bwMode="auto">
            <a:xfrm>
              <a:off x="-1847850" y="4570413"/>
              <a:ext cx="38100" cy="25400"/>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Rectangle 7"/>
            <p:cNvSpPr>
              <a:spLocks noChangeArrowheads="1"/>
            </p:cNvSpPr>
            <p:nvPr/>
          </p:nvSpPr>
          <p:spPr bwMode="auto">
            <a:xfrm>
              <a:off x="-1809750" y="4570413"/>
              <a:ext cx="39688" cy="25400"/>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0" name="Rectangle 8"/>
            <p:cNvSpPr>
              <a:spLocks noChangeArrowheads="1"/>
            </p:cNvSpPr>
            <p:nvPr/>
          </p:nvSpPr>
          <p:spPr bwMode="auto">
            <a:xfrm>
              <a:off x="-1770063" y="4570413"/>
              <a:ext cx="38100" cy="25400"/>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Rectangle 9"/>
            <p:cNvSpPr>
              <a:spLocks noChangeArrowheads="1"/>
            </p:cNvSpPr>
            <p:nvPr/>
          </p:nvSpPr>
          <p:spPr bwMode="auto">
            <a:xfrm>
              <a:off x="-1731963" y="4570413"/>
              <a:ext cx="39688" cy="25400"/>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2" name="Rectangle 10"/>
            <p:cNvSpPr>
              <a:spLocks noChangeArrowheads="1"/>
            </p:cNvSpPr>
            <p:nvPr/>
          </p:nvSpPr>
          <p:spPr bwMode="auto">
            <a:xfrm>
              <a:off x="-1692275" y="4570413"/>
              <a:ext cx="38100" cy="25400"/>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Rectangle 11"/>
            <p:cNvSpPr>
              <a:spLocks noChangeArrowheads="1"/>
            </p:cNvSpPr>
            <p:nvPr/>
          </p:nvSpPr>
          <p:spPr bwMode="auto">
            <a:xfrm>
              <a:off x="-1654175" y="4570413"/>
              <a:ext cx="38100" cy="25400"/>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Rectangle 12"/>
            <p:cNvSpPr>
              <a:spLocks noChangeArrowheads="1"/>
            </p:cNvSpPr>
            <p:nvPr/>
          </p:nvSpPr>
          <p:spPr bwMode="auto">
            <a:xfrm>
              <a:off x="-1616075" y="4570413"/>
              <a:ext cx="39688" cy="25400"/>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13"/>
            <p:cNvSpPr>
              <a:spLocks/>
            </p:cNvSpPr>
            <p:nvPr/>
          </p:nvSpPr>
          <p:spPr bwMode="auto">
            <a:xfrm>
              <a:off x="-1576388" y="4556126"/>
              <a:ext cx="38100" cy="39688"/>
            </a:xfrm>
            <a:custGeom>
              <a:avLst/>
              <a:gdLst>
                <a:gd name="T0" fmla="*/ 24 w 24"/>
                <a:gd name="T1" fmla="*/ 9 h 25"/>
                <a:gd name="T2" fmla="*/ 24 w 24"/>
                <a:gd name="T3" fmla="*/ 25 h 25"/>
                <a:gd name="T4" fmla="*/ 0 w 24"/>
                <a:gd name="T5" fmla="*/ 25 h 25"/>
                <a:gd name="T6" fmla="*/ 8 w 24"/>
                <a:gd name="T7" fmla="*/ 0 h 25"/>
                <a:gd name="T8" fmla="*/ 24 w 24"/>
                <a:gd name="T9" fmla="*/ 9 h 25"/>
              </a:gdLst>
              <a:ahLst/>
              <a:cxnLst>
                <a:cxn ang="0">
                  <a:pos x="T0" y="T1"/>
                </a:cxn>
                <a:cxn ang="0">
                  <a:pos x="T2" y="T3"/>
                </a:cxn>
                <a:cxn ang="0">
                  <a:pos x="T4" y="T5"/>
                </a:cxn>
                <a:cxn ang="0">
                  <a:pos x="T6" y="T7"/>
                </a:cxn>
                <a:cxn ang="0">
                  <a:pos x="T8" y="T9"/>
                </a:cxn>
              </a:cxnLst>
              <a:rect l="0" t="0" r="r" b="b"/>
              <a:pathLst>
                <a:path w="24" h="25">
                  <a:moveTo>
                    <a:pt x="24" y="9"/>
                  </a:moveTo>
                  <a:lnTo>
                    <a:pt x="24" y="25"/>
                  </a:lnTo>
                  <a:lnTo>
                    <a:pt x="0" y="25"/>
                  </a:lnTo>
                  <a:lnTo>
                    <a:pt x="8" y="0"/>
                  </a:lnTo>
                  <a:lnTo>
                    <a:pt x="24" y="9"/>
                  </a:ln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Rectangle 14"/>
            <p:cNvSpPr>
              <a:spLocks noChangeArrowheads="1"/>
            </p:cNvSpPr>
            <p:nvPr/>
          </p:nvSpPr>
          <p:spPr bwMode="auto">
            <a:xfrm>
              <a:off x="-1524000" y="4570413"/>
              <a:ext cx="25400" cy="25400"/>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7" name="Rectangle 15"/>
            <p:cNvSpPr>
              <a:spLocks noChangeArrowheads="1"/>
            </p:cNvSpPr>
            <p:nvPr/>
          </p:nvSpPr>
          <p:spPr bwMode="auto">
            <a:xfrm>
              <a:off x="-1485900" y="4570413"/>
              <a:ext cx="25400" cy="25400"/>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Rectangle 16"/>
            <p:cNvSpPr>
              <a:spLocks noChangeArrowheads="1"/>
            </p:cNvSpPr>
            <p:nvPr/>
          </p:nvSpPr>
          <p:spPr bwMode="auto">
            <a:xfrm>
              <a:off x="-4621213" y="3248026"/>
              <a:ext cx="38100" cy="38100"/>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9" name="Rectangle 17"/>
            <p:cNvSpPr>
              <a:spLocks noChangeArrowheads="1"/>
            </p:cNvSpPr>
            <p:nvPr/>
          </p:nvSpPr>
          <p:spPr bwMode="auto">
            <a:xfrm>
              <a:off x="-4621213" y="3208338"/>
              <a:ext cx="38100" cy="39688"/>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0" name="Rectangle 18"/>
            <p:cNvSpPr>
              <a:spLocks noChangeArrowheads="1"/>
            </p:cNvSpPr>
            <p:nvPr/>
          </p:nvSpPr>
          <p:spPr bwMode="auto">
            <a:xfrm>
              <a:off x="-4621213" y="3168651"/>
              <a:ext cx="38100" cy="39688"/>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1" name="Rectangle 19"/>
            <p:cNvSpPr>
              <a:spLocks noChangeArrowheads="1"/>
            </p:cNvSpPr>
            <p:nvPr/>
          </p:nvSpPr>
          <p:spPr bwMode="auto">
            <a:xfrm>
              <a:off x="-4621213" y="3128963"/>
              <a:ext cx="38100" cy="39688"/>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2" name="Rectangle 20"/>
            <p:cNvSpPr>
              <a:spLocks noChangeArrowheads="1"/>
            </p:cNvSpPr>
            <p:nvPr/>
          </p:nvSpPr>
          <p:spPr bwMode="auto">
            <a:xfrm>
              <a:off x="-4621213" y="3090863"/>
              <a:ext cx="38100" cy="25400"/>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Rectangle 21"/>
            <p:cNvSpPr>
              <a:spLocks noChangeArrowheads="1"/>
            </p:cNvSpPr>
            <p:nvPr/>
          </p:nvSpPr>
          <p:spPr bwMode="auto">
            <a:xfrm>
              <a:off x="-4621213" y="3051176"/>
              <a:ext cx="38100" cy="25400"/>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4" name="Rectangle 22"/>
            <p:cNvSpPr>
              <a:spLocks noChangeArrowheads="1"/>
            </p:cNvSpPr>
            <p:nvPr/>
          </p:nvSpPr>
          <p:spPr bwMode="auto">
            <a:xfrm>
              <a:off x="-4621213" y="3011488"/>
              <a:ext cx="38100" cy="26988"/>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 name="Rectangle 23"/>
            <p:cNvSpPr>
              <a:spLocks noChangeArrowheads="1"/>
            </p:cNvSpPr>
            <p:nvPr/>
          </p:nvSpPr>
          <p:spPr bwMode="auto">
            <a:xfrm>
              <a:off x="-4621213" y="2971801"/>
              <a:ext cx="38100" cy="26988"/>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24"/>
            <p:cNvSpPr>
              <a:spLocks/>
            </p:cNvSpPr>
            <p:nvPr/>
          </p:nvSpPr>
          <p:spPr bwMode="auto">
            <a:xfrm>
              <a:off x="-4621213" y="2919413"/>
              <a:ext cx="38100" cy="39688"/>
            </a:xfrm>
            <a:custGeom>
              <a:avLst/>
              <a:gdLst>
                <a:gd name="T0" fmla="*/ 0 w 24"/>
                <a:gd name="T1" fmla="*/ 0 h 25"/>
                <a:gd name="T2" fmla="*/ 24 w 24"/>
                <a:gd name="T3" fmla="*/ 9 h 25"/>
                <a:gd name="T4" fmla="*/ 16 w 24"/>
                <a:gd name="T5" fmla="*/ 25 h 25"/>
                <a:gd name="T6" fmla="*/ 0 w 24"/>
                <a:gd name="T7" fmla="*/ 25 h 25"/>
                <a:gd name="T8" fmla="*/ 0 w 24"/>
                <a:gd name="T9" fmla="*/ 0 h 25"/>
              </a:gdLst>
              <a:ahLst/>
              <a:cxnLst>
                <a:cxn ang="0">
                  <a:pos x="T0" y="T1"/>
                </a:cxn>
                <a:cxn ang="0">
                  <a:pos x="T2" y="T3"/>
                </a:cxn>
                <a:cxn ang="0">
                  <a:pos x="T4" y="T5"/>
                </a:cxn>
                <a:cxn ang="0">
                  <a:pos x="T6" y="T7"/>
                </a:cxn>
                <a:cxn ang="0">
                  <a:pos x="T8" y="T9"/>
                </a:cxn>
              </a:cxnLst>
              <a:rect l="0" t="0" r="r" b="b"/>
              <a:pathLst>
                <a:path w="24" h="25">
                  <a:moveTo>
                    <a:pt x="0" y="0"/>
                  </a:moveTo>
                  <a:lnTo>
                    <a:pt x="24" y="9"/>
                  </a:lnTo>
                  <a:lnTo>
                    <a:pt x="16" y="25"/>
                  </a:lnTo>
                  <a:lnTo>
                    <a:pt x="0" y="25"/>
                  </a:lnTo>
                  <a:lnTo>
                    <a:pt x="0" y="0"/>
                  </a:ln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7" name="Rectangle 25"/>
            <p:cNvSpPr>
              <a:spLocks noChangeArrowheads="1"/>
            </p:cNvSpPr>
            <p:nvPr/>
          </p:nvSpPr>
          <p:spPr bwMode="auto">
            <a:xfrm>
              <a:off x="-4621213" y="2881313"/>
              <a:ext cx="38100" cy="38100"/>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8" name="Rectangle 26"/>
            <p:cNvSpPr>
              <a:spLocks noChangeArrowheads="1"/>
            </p:cNvSpPr>
            <p:nvPr/>
          </p:nvSpPr>
          <p:spPr bwMode="auto">
            <a:xfrm>
              <a:off x="-4621213" y="2841626"/>
              <a:ext cx="38100" cy="39688"/>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27"/>
            <p:cNvSpPr>
              <a:spLocks/>
            </p:cNvSpPr>
            <p:nvPr/>
          </p:nvSpPr>
          <p:spPr bwMode="auto">
            <a:xfrm>
              <a:off x="-1965325" y="3575051"/>
              <a:ext cx="52388" cy="39688"/>
            </a:xfrm>
            <a:custGeom>
              <a:avLst/>
              <a:gdLst>
                <a:gd name="T0" fmla="*/ 2 w 4"/>
                <a:gd name="T1" fmla="*/ 1 h 3"/>
                <a:gd name="T2" fmla="*/ 2 w 4"/>
                <a:gd name="T3" fmla="*/ 3 h 3"/>
                <a:gd name="T4" fmla="*/ 3 w 4"/>
                <a:gd name="T5" fmla="*/ 2 h 3"/>
                <a:gd name="T6" fmla="*/ 4 w 4"/>
                <a:gd name="T7" fmla="*/ 0 h 3"/>
                <a:gd name="T8" fmla="*/ 2 w 4"/>
                <a:gd name="T9" fmla="*/ 0 h 3"/>
                <a:gd name="T10" fmla="*/ 0 w 4"/>
                <a:gd name="T11" fmla="*/ 0 h 3"/>
                <a:gd name="T12" fmla="*/ 2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1"/>
                  </a:moveTo>
                  <a:cubicBezTo>
                    <a:pt x="2" y="2"/>
                    <a:pt x="2" y="3"/>
                    <a:pt x="2" y="3"/>
                  </a:cubicBezTo>
                  <a:cubicBezTo>
                    <a:pt x="3" y="3"/>
                    <a:pt x="3" y="2"/>
                    <a:pt x="3" y="2"/>
                  </a:cubicBezTo>
                  <a:cubicBezTo>
                    <a:pt x="4" y="1"/>
                    <a:pt x="4" y="0"/>
                    <a:pt x="4" y="0"/>
                  </a:cubicBezTo>
                  <a:cubicBezTo>
                    <a:pt x="4" y="0"/>
                    <a:pt x="3" y="0"/>
                    <a:pt x="2" y="0"/>
                  </a:cubicBezTo>
                  <a:cubicBezTo>
                    <a:pt x="1" y="0"/>
                    <a:pt x="1" y="0"/>
                    <a:pt x="0" y="0"/>
                  </a:cubicBezTo>
                  <a:cubicBezTo>
                    <a:pt x="1" y="0"/>
                    <a:pt x="1" y="1"/>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28"/>
            <p:cNvSpPr>
              <a:spLocks/>
            </p:cNvSpPr>
            <p:nvPr/>
          </p:nvSpPr>
          <p:spPr bwMode="auto">
            <a:xfrm>
              <a:off x="-2535238" y="3273426"/>
              <a:ext cx="376238" cy="458788"/>
            </a:xfrm>
            <a:custGeom>
              <a:avLst/>
              <a:gdLst>
                <a:gd name="T0" fmla="*/ 0 w 29"/>
                <a:gd name="T1" fmla="*/ 0 h 35"/>
                <a:gd name="T2" fmla="*/ 0 w 29"/>
                <a:gd name="T3" fmla="*/ 1 h 35"/>
                <a:gd name="T4" fmla="*/ 29 w 29"/>
                <a:gd name="T5" fmla="*/ 35 h 35"/>
                <a:gd name="T6" fmla="*/ 29 w 29"/>
                <a:gd name="T7" fmla="*/ 35 h 35"/>
                <a:gd name="T8" fmla="*/ 0 w 29"/>
                <a:gd name="T9" fmla="*/ 0 h 35"/>
              </a:gdLst>
              <a:ahLst/>
              <a:cxnLst>
                <a:cxn ang="0">
                  <a:pos x="T0" y="T1"/>
                </a:cxn>
                <a:cxn ang="0">
                  <a:pos x="T2" y="T3"/>
                </a:cxn>
                <a:cxn ang="0">
                  <a:pos x="T4" y="T5"/>
                </a:cxn>
                <a:cxn ang="0">
                  <a:pos x="T6" y="T7"/>
                </a:cxn>
                <a:cxn ang="0">
                  <a:pos x="T8" y="T9"/>
                </a:cxn>
              </a:cxnLst>
              <a:rect l="0" t="0" r="r" b="b"/>
              <a:pathLst>
                <a:path w="29" h="35">
                  <a:moveTo>
                    <a:pt x="0" y="0"/>
                  </a:moveTo>
                  <a:cubicBezTo>
                    <a:pt x="0" y="0"/>
                    <a:pt x="0" y="1"/>
                    <a:pt x="0" y="1"/>
                  </a:cubicBezTo>
                  <a:cubicBezTo>
                    <a:pt x="12" y="10"/>
                    <a:pt x="21" y="22"/>
                    <a:pt x="29" y="35"/>
                  </a:cubicBezTo>
                  <a:cubicBezTo>
                    <a:pt x="29" y="35"/>
                    <a:pt x="29" y="35"/>
                    <a:pt x="29" y="35"/>
                  </a:cubicBezTo>
                  <a:cubicBezTo>
                    <a:pt x="22" y="22"/>
                    <a:pt x="12" y="1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29"/>
            <p:cNvSpPr>
              <a:spLocks/>
            </p:cNvSpPr>
            <p:nvPr/>
          </p:nvSpPr>
          <p:spPr bwMode="auto">
            <a:xfrm>
              <a:off x="-2159000" y="3587751"/>
              <a:ext cx="219075" cy="144463"/>
            </a:xfrm>
            <a:custGeom>
              <a:avLst/>
              <a:gdLst>
                <a:gd name="T0" fmla="*/ 0 w 17"/>
                <a:gd name="T1" fmla="*/ 10 h 11"/>
                <a:gd name="T2" fmla="*/ 0 w 17"/>
                <a:gd name="T3" fmla="*/ 11 h 11"/>
                <a:gd name="T4" fmla="*/ 17 w 17"/>
                <a:gd name="T5" fmla="*/ 1 h 11"/>
                <a:gd name="T6" fmla="*/ 17 w 17"/>
                <a:gd name="T7" fmla="*/ 0 h 11"/>
                <a:gd name="T8" fmla="*/ 0 w 17"/>
                <a:gd name="T9" fmla="*/ 10 h 11"/>
              </a:gdLst>
              <a:ahLst/>
              <a:cxnLst>
                <a:cxn ang="0">
                  <a:pos x="T0" y="T1"/>
                </a:cxn>
                <a:cxn ang="0">
                  <a:pos x="T2" y="T3"/>
                </a:cxn>
                <a:cxn ang="0">
                  <a:pos x="T4" y="T5"/>
                </a:cxn>
                <a:cxn ang="0">
                  <a:pos x="T6" y="T7"/>
                </a:cxn>
                <a:cxn ang="0">
                  <a:pos x="T8" y="T9"/>
                </a:cxn>
              </a:cxnLst>
              <a:rect l="0" t="0" r="r" b="b"/>
              <a:pathLst>
                <a:path w="17" h="11">
                  <a:moveTo>
                    <a:pt x="0" y="10"/>
                  </a:moveTo>
                  <a:cubicBezTo>
                    <a:pt x="0" y="10"/>
                    <a:pt x="0" y="11"/>
                    <a:pt x="0" y="11"/>
                  </a:cubicBezTo>
                  <a:cubicBezTo>
                    <a:pt x="6" y="7"/>
                    <a:pt x="11" y="4"/>
                    <a:pt x="17" y="1"/>
                  </a:cubicBezTo>
                  <a:cubicBezTo>
                    <a:pt x="17" y="1"/>
                    <a:pt x="17" y="0"/>
                    <a:pt x="17" y="0"/>
                  </a:cubicBezTo>
                  <a:cubicBezTo>
                    <a:pt x="11" y="3"/>
                    <a:pt x="5" y="7"/>
                    <a:pt x="0" y="1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30"/>
            <p:cNvSpPr>
              <a:spLocks/>
            </p:cNvSpPr>
            <p:nvPr/>
          </p:nvSpPr>
          <p:spPr bwMode="auto">
            <a:xfrm>
              <a:off x="-2341563" y="3614738"/>
              <a:ext cx="52388" cy="52388"/>
            </a:xfrm>
            <a:custGeom>
              <a:avLst/>
              <a:gdLst>
                <a:gd name="T0" fmla="*/ 2 w 4"/>
                <a:gd name="T1" fmla="*/ 2 h 4"/>
                <a:gd name="T2" fmla="*/ 4 w 4"/>
                <a:gd name="T3" fmla="*/ 3 h 4"/>
                <a:gd name="T4" fmla="*/ 2 w 4"/>
                <a:gd name="T5" fmla="*/ 4 h 4"/>
                <a:gd name="T6" fmla="*/ 0 w 4"/>
                <a:gd name="T7" fmla="*/ 4 h 4"/>
                <a:gd name="T8" fmla="*/ 1 w 4"/>
                <a:gd name="T9" fmla="*/ 2 h 4"/>
                <a:gd name="T10" fmla="*/ 2 w 4"/>
                <a:gd name="T11" fmla="*/ 0 h 4"/>
                <a:gd name="T12" fmla="*/ 2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2"/>
                  </a:moveTo>
                  <a:cubicBezTo>
                    <a:pt x="3" y="3"/>
                    <a:pt x="3" y="3"/>
                    <a:pt x="4" y="3"/>
                  </a:cubicBezTo>
                  <a:cubicBezTo>
                    <a:pt x="3" y="3"/>
                    <a:pt x="3" y="4"/>
                    <a:pt x="2" y="4"/>
                  </a:cubicBezTo>
                  <a:cubicBezTo>
                    <a:pt x="1" y="4"/>
                    <a:pt x="1" y="4"/>
                    <a:pt x="0" y="4"/>
                  </a:cubicBezTo>
                  <a:cubicBezTo>
                    <a:pt x="0" y="3"/>
                    <a:pt x="1" y="3"/>
                    <a:pt x="1" y="2"/>
                  </a:cubicBezTo>
                  <a:cubicBezTo>
                    <a:pt x="1" y="2"/>
                    <a:pt x="2" y="1"/>
                    <a:pt x="2" y="0"/>
                  </a:cubicBezTo>
                  <a:cubicBezTo>
                    <a:pt x="2" y="1"/>
                    <a:pt x="2" y="2"/>
                    <a:pt x="2" y="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31"/>
            <p:cNvSpPr>
              <a:spLocks/>
            </p:cNvSpPr>
            <p:nvPr/>
          </p:nvSpPr>
          <p:spPr bwMode="auto">
            <a:xfrm>
              <a:off x="-2560638" y="3051176"/>
              <a:ext cx="465138" cy="444500"/>
            </a:xfrm>
            <a:custGeom>
              <a:avLst/>
              <a:gdLst>
                <a:gd name="T0" fmla="*/ 0 w 36"/>
                <a:gd name="T1" fmla="*/ 0 h 34"/>
                <a:gd name="T2" fmla="*/ 0 w 36"/>
                <a:gd name="T3" fmla="*/ 0 h 34"/>
                <a:gd name="T4" fmla="*/ 36 w 36"/>
                <a:gd name="T5" fmla="*/ 34 h 34"/>
                <a:gd name="T6" fmla="*/ 35 w 36"/>
                <a:gd name="T7" fmla="*/ 34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cubicBezTo>
                    <a:pt x="0" y="0"/>
                    <a:pt x="0" y="0"/>
                    <a:pt x="0" y="0"/>
                  </a:cubicBezTo>
                  <a:cubicBezTo>
                    <a:pt x="14" y="9"/>
                    <a:pt x="26" y="21"/>
                    <a:pt x="36" y="34"/>
                  </a:cubicBezTo>
                  <a:cubicBezTo>
                    <a:pt x="36" y="34"/>
                    <a:pt x="35" y="34"/>
                    <a:pt x="35" y="34"/>
                  </a:cubicBezTo>
                  <a:cubicBezTo>
                    <a:pt x="26" y="21"/>
                    <a:pt x="14" y="9"/>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32"/>
            <p:cNvSpPr>
              <a:spLocks/>
            </p:cNvSpPr>
            <p:nvPr/>
          </p:nvSpPr>
          <p:spPr bwMode="auto">
            <a:xfrm>
              <a:off x="-2314575" y="3495676"/>
              <a:ext cx="219075" cy="157163"/>
            </a:xfrm>
            <a:custGeom>
              <a:avLst/>
              <a:gdLst>
                <a:gd name="T0" fmla="*/ 16 w 17"/>
                <a:gd name="T1" fmla="*/ 0 h 12"/>
                <a:gd name="T2" fmla="*/ 17 w 17"/>
                <a:gd name="T3" fmla="*/ 0 h 12"/>
                <a:gd name="T4" fmla="*/ 1 w 17"/>
                <a:gd name="T5" fmla="*/ 12 h 12"/>
                <a:gd name="T6" fmla="*/ 0 w 17"/>
                <a:gd name="T7" fmla="*/ 11 h 12"/>
                <a:gd name="T8" fmla="*/ 16 w 17"/>
                <a:gd name="T9" fmla="*/ 0 h 12"/>
              </a:gdLst>
              <a:ahLst/>
              <a:cxnLst>
                <a:cxn ang="0">
                  <a:pos x="T0" y="T1"/>
                </a:cxn>
                <a:cxn ang="0">
                  <a:pos x="T2" y="T3"/>
                </a:cxn>
                <a:cxn ang="0">
                  <a:pos x="T4" y="T5"/>
                </a:cxn>
                <a:cxn ang="0">
                  <a:pos x="T6" y="T7"/>
                </a:cxn>
                <a:cxn ang="0">
                  <a:pos x="T8" y="T9"/>
                </a:cxn>
              </a:cxnLst>
              <a:rect l="0" t="0" r="r" b="b"/>
              <a:pathLst>
                <a:path w="17" h="12">
                  <a:moveTo>
                    <a:pt x="16" y="0"/>
                  </a:moveTo>
                  <a:cubicBezTo>
                    <a:pt x="16" y="0"/>
                    <a:pt x="16" y="0"/>
                    <a:pt x="17" y="0"/>
                  </a:cubicBezTo>
                  <a:cubicBezTo>
                    <a:pt x="11" y="4"/>
                    <a:pt x="6" y="8"/>
                    <a:pt x="1" y="12"/>
                  </a:cubicBezTo>
                  <a:cubicBezTo>
                    <a:pt x="0" y="11"/>
                    <a:pt x="0" y="11"/>
                    <a:pt x="0" y="11"/>
                  </a:cubicBezTo>
                  <a:cubicBezTo>
                    <a:pt x="5" y="7"/>
                    <a:pt x="11" y="3"/>
                    <a:pt x="16"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33"/>
            <p:cNvSpPr>
              <a:spLocks/>
            </p:cNvSpPr>
            <p:nvPr/>
          </p:nvSpPr>
          <p:spPr bwMode="auto">
            <a:xfrm>
              <a:off x="-1862138" y="3286126"/>
              <a:ext cx="52388" cy="52388"/>
            </a:xfrm>
            <a:custGeom>
              <a:avLst/>
              <a:gdLst>
                <a:gd name="T0" fmla="*/ 1 w 4"/>
                <a:gd name="T1" fmla="*/ 1 h 4"/>
                <a:gd name="T2" fmla="*/ 2 w 4"/>
                <a:gd name="T3" fmla="*/ 4 h 4"/>
                <a:gd name="T4" fmla="*/ 3 w 4"/>
                <a:gd name="T5" fmla="*/ 2 h 4"/>
                <a:gd name="T6" fmla="*/ 4 w 4"/>
                <a:gd name="T7" fmla="*/ 0 h 4"/>
                <a:gd name="T8" fmla="*/ 2 w 4"/>
                <a:gd name="T9" fmla="*/ 0 h 4"/>
                <a:gd name="T10" fmla="*/ 0 w 4"/>
                <a:gd name="T11" fmla="*/ 0 h 4"/>
                <a:gd name="T12" fmla="*/ 1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1"/>
                  </a:moveTo>
                  <a:cubicBezTo>
                    <a:pt x="2" y="2"/>
                    <a:pt x="2" y="3"/>
                    <a:pt x="2" y="4"/>
                  </a:cubicBezTo>
                  <a:cubicBezTo>
                    <a:pt x="3" y="3"/>
                    <a:pt x="3" y="2"/>
                    <a:pt x="3" y="2"/>
                  </a:cubicBezTo>
                  <a:cubicBezTo>
                    <a:pt x="3" y="1"/>
                    <a:pt x="4" y="0"/>
                    <a:pt x="4" y="0"/>
                  </a:cubicBezTo>
                  <a:cubicBezTo>
                    <a:pt x="3" y="0"/>
                    <a:pt x="2" y="0"/>
                    <a:pt x="2" y="0"/>
                  </a:cubicBezTo>
                  <a:cubicBezTo>
                    <a:pt x="1" y="0"/>
                    <a:pt x="0" y="0"/>
                    <a:pt x="0" y="0"/>
                  </a:cubicBezTo>
                  <a:cubicBezTo>
                    <a:pt x="0" y="0"/>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34"/>
            <p:cNvSpPr>
              <a:spLocks/>
            </p:cNvSpPr>
            <p:nvPr/>
          </p:nvSpPr>
          <p:spPr bwMode="auto">
            <a:xfrm>
              <a:off x="-2522538" y="2986088"/>
              <a:ext cx="479425" cy="471488"/>
            </a:xfrm>
            <a:custGeom>
              <a:avLst/>
              <a:gdLst>
                <a:gd name="T0" fmla="*/ 0 w 37"/>
                <a:gd name="T1" fmla="*/ 0 h 36"/>
                <a:gd name="T2" fmla="*/ 0 w 37"/>
                <a:gd name="T3" fmla="*/ 0 h 36"/>
                <a:gd name="T4" fmla="*/ 37 w 37"/>
                <a:gd name="T5" fmla="*/ 36 h 36"/>
                <a:gd name="T6" fmla="*/ 37 w 37"/>
                <a:gd name="T7" fmla="*/ 36 h 36"/>
                <a:gd name="T8" fmla="*/ 0 w 37"/>
                <a:gd name="T9" fmla="*/ 0 h 36"/>
              </a:gdLst>
              <a:ahLst/>
              <a:cxnLst>
                <a:cxn ang="0">
                  <a:pos x="T0" y="T1"/>
                </a:cxn>
                <a:cxn ang="0">
                  <a:pos x="T2" y="T3"/>
                </a:cxn>
                <a:cxn ang="0">
                  <a:pos x="T4" y="T5"/>
                </a:cxn>
                <a:cxn ang="0">
                  <a:pos x="T6" y="T7"/>
                </a:cxn>
                <a:cxn ang="0">
                  <a:pos x="T8" y="T9"/>
                </a:cxn>
              </a:cxnLst>
              <a:rect l="0" t="0" r="r" b="b"/>
              <a:pathLst>
                <a:path w="37" h="36">
                  <a:moveTo>
                    <a:pt x="0" y="0"/>
                  </a:moveTo>
                  <a:cubicBezTo>
                    <a:pt x="0" y="0"/>
                    <a:pt x="0" y="0"/>
                    <a:pt x="0" y="0"/>
                  </a:cubicBezTo>
                  <a:cubicBezTo>
                    <a:pt x="14" y="10"/>
                    <a:pt x="27" y="22"/>
                    <a:pt x="37" y="36"/>
                  </a:cubicBezTo>
                  <a:cubicBezTo>
                    <a:pt x="37" y="36"/>
                    <a:pt x="37" y="36"/>
                    <a:pt x="37" y="36"/>
                  </a:cubicBezTo>
                  <a:cubicBezTo>
                    <a:pt x="27" y="22"/>
                    <a:pt x="15" y="1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35"/>
            <p:cNvSpPr>
              <a:spLocks/>
            </p:cNvSpPr>
            <p:nvPr/>
          </p:nvSpPr>
          <p:spPr bwMode="auto">
            <a:xfrm>
              <a:off x="-2055813" y="3300413"/>
              <a:ext cx="220663" cy="157163"/>
            </a:xfrm>
            <a:custGeom>
              <a:avLst/>
              <a:gdLst>
                <a:gd name="T0" fmla="*/ 0 w 17"/>
                <a:gd name="T1" fmla="*/ 11 h 12"/>
                <a:gd name="T2" fmla="*/ 1 w 17"/>
                <a:gd name="T3" fmla="*/ 12 h 12"/>
                <a:gd name="T4" fmla="*/ 17 w 17"/>
                <a:gd name="T5" fmla="*/ 1 h 12"/>
                <a:gd name="T6" fmla="*/ 16 w 17"/>
                <a:gd name="T7" fmla="*/ 0 h 12"/>
                <a:gd name="T8" fmla="*/ 0 w 17"/>
                <a:gd name="T9" fmla="*/ 11 h 12"/>
              </a:gdLst>
              <a:ahLst/>
              <a:cxnLst>
                <a:cxn ang="0">
                  <a:pos x="T0" y="T1"/>
                </a:cxn>
                <a:cxn ang="0">
                  <a:pos x="T2" y="T3"/>
                </a:cxn>
                <a:cxn ang="0">
                  <a:pos x="T4" y="T5"/>
                </a:cxn>
                <a:cxn ang="0">
                  <a:pos x="T6" y="T7"/>
                </a:cxn>
                <a:cxn ang="0">
                  <a:pos x="T8" y="T9"/>
                </a:cxn>
              </a:cxnLst>
              <a:rect l="0" t="0" r="r" b="b"/>
              <a:pathLst>
                <a:path w="17" h="12">
                  <a:moveTo>
                    <a:pt x="0" y="11"/>
                  </a:moveTo>
                  <a:cubicBezTo>
                    <a:pt x="1" y="12"/>
                    <a:pt x="1" y="12"/>
                    <a:pt x="1" y="12"/>
                  </a:cubicBezTo>
                  <a:cubicBezTo>
                    <a:pt x="6" y="8"/>
                    <a:pt x="12" y="5"/>
                    <a:pt x="17" y="1"/>
                  </a:cubicBezTo>
                  <a:cubicBezTo>
                    <a:pt x="17" y="0"/>
                    <a:pt x="16" y="0"/>
                    <a:pt x="16" y="0"/>
                  </a:cubicBezTo>
                  <a:cubicBezTo>
                    <a:pt x="11" y="4"/>
                    <a:pt x="6" y="8"/>
                    <a:pt x="0" y="1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38"/>
            <p:cNvSpPr>
              <a:spLocks/>
            </p:cNvSpPr>
            <p:nvPr/>
          </p:nvSpPr>
          <p:spPr bwMode="auto">
            <a:xfrm>
              <a:off x="-2665413" y="3051176"/>
              <a:ext cx="311150" cy="249238"/>
            </a:xfrm>
            <a:custGeom>
              <a:avLst/>
              <a:gdLst>
                <a:gd name="T0" fmla="*/ 0 w 24"/>
                <a:gd name="T1" fmla="*/ 0 h 19"/>
                <a:gd name="T2" fmla="*/ 0 w 24"/>
                <a:gd name="T3" fmla="*/ 0 h 19"/>
                <a:gd name="T4" fmla="*/ 24 w 24"/>
                <a:gd name="T5" fmla="*/ 19 h 19"/>
                <a:gd name="T6" fmla="*/ 24 w 24"/>
                <a:gd name="T7" fmla="*/ 19 h 19"/>
                <a:gd name="T8" fmla="*/ 0 w 24"/>
                <a:gd name="T9" fmla="*/ 0 h 19"/>
              </a:gdLst>
              <a:ahLst/>
              <a:cxnLst>
                <a:cxn ang="0">
                  <a:pos x="T0" y="T1"/>
                </a:cxn>
                <a:cxn ang="0">
                  <a:pos x="T2" y="T3"/>
                </a:cxn>
                <a:cxn ang="0">
                  <a:pos x="T4" y="T5"/>
                </a:cxn>
                <a:cxn ang="0">
                  <a:pos x="T6" y="T7"/>
                </a:cxn>
                <a:cxn ang="0">
                  <a:pos x="T8" y="T9"/>
                </a:cxn>
              </a:cxnLst>
              <a:rect l="0" t="0" r="r" b="b"/>
              <a:pathLst>
                <a:path w="24" h="19">
                  <a:moveTo>
                    <a:pt x="0" y="0"/>
                  </a:moveTo>
                  <a:cubicBezTo>
                    <a:pt x="0" y="0"/>
                    <a:pt x="0" y="0"/>
                    <a:pt x="0" y="0"/>
                  </a:cubicBezTo>
                  <a:cubicBezTo>
                    <a:pt x="9" y="5"/>
                    <a:pt x="17" y="12"/>
                    <a:pt x="24" y="19"/>
                  </a:cubicBezTo>
                  <a:cubicBezTo>
                    <a:pt x="24" y="19"/>
                    <a:pt x="24" y="19"/>
                    <a:pt x="24" y="19"/>
                  </a:cubicBezTo>
                  <a:cubicBezTo>
                    <a:pt x="17" y="12"/>
                    <a:pt x="8" y="5"/>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39"/>
            <p:cNvSpPr>
              <a:spLocks/>
            </p:cNvSpPr>
            <p:nvPr/>
          </p:nvSpPr>
          <p:spPr bwMode="auto">
            <a:xfrm>
              <a:off x="-1071563" y="1885951"/>
              <a:ext cx="77788" cy="65088"/>
            </a:xfrm>
            <a:custGeom>
              <a:avLst/>
              <a:gdLst>
                <a:gd name="T0" fmla="*/ 4 w 6"/>
                <a:gd name="T1" fmla="*/ 2 h 5"/>
                <a:gd name="T2" fmla="*/ 6 w 6"/>
                <a:gd name="T3" fmla="*/ 5 h 5"/>
                <a:gd name="T4" fmla="*/ 6 w 6"/>
                <a:gd name="T5" fmla="*/ 3 h 5"/>
                <a:gd name="T6" fmla="*/ 6 w 6"/>
                <a:gd name="T7" fmla="*/ 0 h 5"/>
                <a:gd name="T8" fmla="*/ 3 w 6"/>
                <a:gd name="T9" fmla="*/ 0 h 5"/>
                <a:gd name="T10" fmla="*/ 0 w 6"/>
                <a:gd name="T11" fmla="*/ 0 h 5"/>
                <a:gd name="T12" fmla="*/ 4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4" y="2"/>
                  </a:moveTo>
                  <a:cubicBezTo>
                    <a:pt x="5" y="3"/>
                    <a:pt x="6" y="4"/>
                    <a:pt x="6" y="5"/>
                  </a:cubicBezTo>
                  <a:cubicBezTo>
                    <a:pt x="6" y="4"/>
                    <a:pt x="6" y="4"/>
                    <a:pt x="6" y="3"/>
                  </a:cubicBezTo>
                  <a:cubicBezTo>
                    <a:pt x="6" y="2"/>
                    <a:pt x="6" y="1"/>
                    <a:pt x="6" y="0"/>
                  </a:cubicBezTo>
                  <a:cubicBezTo>
                    <a:pt x="5" y="0"/>
                    <a:pt x="4" y="0"/>
                    <a:pt x="3" y="0"/>
                  </a:cubicBezTo>
                  <a:cubicBezTo>
                    <a:pt x="2" y="0"/>
                    <a:pt x="1" y="0"/>
                    <a:pt x="0" y="0"/>
                  </a:cubicBezTo>
                  <a:cubicBezTo>
                    <a:pt x="2" y="0"/>
                    <a:pt x="3" y="1"/>
                    <a:pt x="4" y="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40"/>
            <p:cNvSpPr>
              <a:spLocks/>
            </p:cNvSpPr>
            <p:nvPr/>
          </p:nvSpPr>
          <p:spPr bwMode="auto">
            <a:xfrm>
              <a:off x="-2224088" y="1898651"/>
              <a:ext cx="1217613" cy="1257300"/>
            </a:xfrm>
            <a:custGeom>
              <a:avLst/>
              <a:gdLst>
                <a:gd name="T0" fmla="*/ 0 w 94"/>
                <a:gd name="T1" fmla="*/ 96 h 96"/>
                <a:gd name="T2" fmla="*/ 1 w 94"/>
                <a:gd name="T3" fmla="*/ 96 h 96"/>
                <a:gd name="T4" fmla="*/ 94 w 94"/>
                <a:gd name="T5" fmla="*/ 1 h 96"/>
                <a:gd name="T6" fmla="*/ 92 w 94"/>
                <a:gd name="T7" fmla="*/ 0 h 96"/>
                <a:gd name="T8" fmla="*/ 0 w 94"/>
                <a:gd name="T9" fmla="*/ 96 h 96"/>
              </a:gdLst>
              <a:ahLst/>
              <a:cxnLst>
                <a:cxn ang="0">
                  <a:pos x="T0" y="T1"/>
                </a:cxn>
                <a:cxn ang="0">
                  <a:pos x="T2" y="T3"/>
                </a:cxn>
                <a:cxn ang="0">
                  <a:pos x="T4" y="T5"/>
                </a:cxn>
                <a:cxn ang="0">
                  <a:pos x="T6" y="T7"/>
                </a:cxn>
                <a:cxn ang="0">
                  <a:pos x="T8" y="T9"/>
                </a:cxn>
              </a:cxnLst>
              <a:rect l="0" t="0" r="r" b="b"/>
              <a:pathLst>
                <a:path w="94" h="96">
                  <a:moveTo>
                    <a:pt x="0" y="96"/>
                  </a:moveTo>
                  <a:cubicBezTo>
                    <a:pt x="0" y="96"/>
                    <a:pt x="0" y="96"/>
                    <a:pt x="1" y="96"/>
                  </a:cubicBezTo>
                  <a:cubicBezTo>
                    <a:pt x="32" y="65"/>
                    <a:pt x="63" y="33"/>
                    <a:pt x="94" y="1"/>
                  </a:cubicBezTo>
                  <a:cubicBezTo>
                    <a:pt x="93" y="1"/>
                    <a:pt x="93" y="1"/>
                    <a:pt x="92" y="0"/>
                  </a:cubicBezTo>
                  <a:cubicBezTo>
                    <a:pt x="62" y="32"/>
                    <a:pt x="31" y="64"/>
                    <a:pt x="0" y="96"/>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41"/>
            <p:cNvSpPr>
              <a:spLocks/>
            </p:cNvSpPr>
            <p:nvPr/>
          </p:nvSpPr>
          <p:spPr bwMode="auto">
            <a:xfrm>
              <a:off x="-2573338" y="2881313"/>
              <a:ext cx="361950" cy="274638"/>
            </a:xfrm>
            <a:custGeom>
              <a:avLst/>
              <a:gdLst>
                <a:gd name="T0" fmla="*/ 1 w 28"/>
                <a:gd name="T1" fmla="*/ 0 h 21"/>
                <a:gd name="T2" fmla="*/ 0 w 28"/>
                <a:gd name="T3" fmla="*/ 0 h 21"/>
                <a:gd name="T4" fmla="*/ 28 w 28"/>
                <a:gd name="T5" fmla="*/ 21 h 21"/>
                <a:gd name="T6" fmla="*/ 28 w 28"/>
                <a:gd name="T7" fmla="*/ 21 h 21"/>
                <a:gd name="T8" fmla="*/ 1 w 28"/>
                <a:gd name="T9" fmla="*/ 0 h 21"/>
              </a:gdLst>
              <a:ahLst/>
              <a:cxnLst>
                <a:cxn ang="0">
                  <a:pos x="T0" y="T1"/>
                </a:cxn>
                <a:cxn ang="0">
                  <a:pos x="T2" y="T3"/>
                </a:cxn>
                <a:cxn ang="0">
                  <a:pos x="T4" y="T5"/>
                </a:cxn>
                <a:cxn ang="0">
                  <a:pos x="T6" y="T7"/>
                </a:cxn>
                <a:cxn ang="0">
                  <a:pos x="T8" y="T9"/>
                </a:cxn>
              </a:cxnLst>
              <a:rect l="0" t="0" r="r" b="b"/>
              <a:pathLst>
                <a:path w="28" h="21">
                  <a:moveTo>
                    <a:pt x="1" y="0"/>
                  </a:moveTo>
                  <a:cubicBezTo>
                    <a:pt x="0" y="0"/>
                    <a:pt x="0" y="0"/>
                    <a:pt x="0" y="0"/>
                  </a:cubicBezTo>
                  <a:cubicBezTo>
                    <a:pt x="10" y="6"/>
                    <a:pt x="19" y="13"/>
                    <a:pt x="28" y="21"/>
                  </a:cubicBezTo>
                  <a:cubicBezTo>
                    <a:pt x="28" y="21"/>
                    <a:pt x="28" y="21"/>
                    <a:pt x="28" y="21"/>
                  </a:cubicBezTo>
                  <a:cubicBezTo>
                    <a:pt x="20" y="13"/>
                    <a:pt x="10" y="6"/>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42"/>
            <p:cNvSpPr>
              <a:spLocks/>
            </p:cNvSpPr>
            <p:nvPr/>
          </p:nvSpPr>
          <p:spPr bwMode="auto">
            <a:xfrm>
              <a:off x="-2068513" y="3116263"/>
              <a:ext cx="50800" cy="39688"/>
            </a:xfrm>
            <a:custGeom>
              <a:avLst/>
              <a:gdLst>
                <a:gd name="T0" fmla="*/ 1 w 4"/>
                <a:gd name="T1" fmla="*/ 0 h 3"/>
                <a:gd name="T2" fmla="*/ 1 w 4"/>
                <a:gd name="T3" fmla="*/ 0 h 3"/>
                <a:gd name="T4" fmla="*/ 2 w 4"/>
                <a:gd name="T5" fmla="*/ 1 h 3"/>
                <a:gd name="T6" fmla="*/ 4 w 4"/>
                <a:gd name="T7" fmla="*/ 3 h 3"/>
                <a:gd name="T8" fmla="*/ 2 w 4"/>
                <a:gd name="T9" fmla="*/ 2 h 3"/>
                <a:gd name="T10" fmla="*/ 0 w 4"/>
                <a:gd name="T11" fmla="*/ 0 h 3"/>
                <a:gd name="T12" fmla="*/ 1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0"/>
                  </a:moveTo>
                  <a:cubicBezTo>
                    <a:pt x="1" y="0"/>
                    <a:pt x="1" y="0"/>
                    <a:pt x="1" y="0"/>
                  </a:cubicBezTo>
                  <a:cubicBezTo>
                    <a:pt x="1" y="0"/>
                    <a:pt x="2" y="1"/>
                    <a:pt x="2" y="1"/>
                  </a:cubicBezTo>
                  <a:cubicBezTo>
                    <a:pt x="3" y="2"/>
                    <a:pt x="3" y="3"/>
                    <a:pt x="4" y="3"/>
                  </a:cubicBezTo>
                  <a:cubicBezTo>
                    <a:pt x="3" y="3"/>
                    <a:pt x="3" y="2"/>
                    <a:pt x="2" y="2"/>
                  </a:cubicBezTo>
                  <a:cubicBezTo>
                    <a:pt x="1" y="1"/>
                    <a:pt x="1" y="1"/>
                    <a:pt x="0" y="0"/>
                  </a:cubicBezTo>
                  <a:cubicBezTo>
                    <a:pt x="1" y="0"/>
                    <a:pt x="1"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43"/>
            <p:cNvSpPr>
              <a:spLocks/>
            </p:cNvSpPr>
            <p:nvPr/>
          </p:nvSpPr>
          <p:spPr bwMode="auto">
            <a:xfrm>
              <a:off x="-2392363" y="2881313"/>
              <a:ext cx="77788" cy="104775"/>
            </a:xfrm>
            <a:custGeom>
              <a:avLst/>
              <a:gdLst>
                <a:gd name="T0" fmla="*/ 1 w 6"/>
                <a:gd name="T1" fmla="*/ 8 h 8"/>
                <a:gd name="T2" fmla="*/ 0 w 6"/>
                <a:gd name="T3" fmla="*/ 8 h 8"/>
                <a:gd name="T4" fmla="*/ 6 w 6"/>
                <a:gd name="T5" fmla="*/ 0 h 8"/>
                <a:gd name="T6" fmla="*/ 6 w 6"/>
                <a:gd name="T7" fmla="*/ 0 h 8"/>
                <a:gd name="T8" fmla="*/ 1 w 6"/>
                <a:gd name="T9" fmla="*/ 8 h 8"/>
              </a:gdLst>
              <a:ahLst/>
              <a:cxnLst>
                <a:cxn ang="0">
                  <a:pos x="T0" y="T1"/>
                </a:cxn>
                <a:cxn ang="0">
                  <a:pos x="T2" y="T3"/>
                </a:cxn>
                <a:cxn ang="0">
                  <a:pos x="T4" y="T5"/>
                </a:cxn>
                <a:cxn ang="0">
                  <a:pos x="T6" y="T7"/>
                </a:cxn>
                <a:cxn ang="0">
                  <a:pos x="T8" y="T9"/>
                </a:cxn>
              </a:cxnLst>
              <a:rect l="0" t="0" r="r" b="b"/>
              <a:pathLst>
                <a:path w="6" h="8">
                  <a:moveTo>
                    <a:pt x="1" y="8"/>
                  </a:moveTo>
                  <a:cubicBezTo>
                    <a:pt x="0" y="8"/>
                    <a:pt x="0" y="8"/>
                    <a:pt x="0" y="8"/>
                  </a:cubicBezTo>
                  <a:cubicBezTo>
                    <a:pt x="2" y="5"/>
                    <a:pt x="4" y="3"/>
                    <a:pt x="6" y="0"/>
                  </a:cubicBezTo>
                  <a:cubicBezTo>
                    <a:pt x="6" y="0"/>
                    <a:pt x="6" y="0"/>
                    <a:pt x="6" y="0"/>
                  </a:cubicBezTo>
                  <a:cubicBezTo>
                    <a:pt x="4" y="3"/>
                    <a:pt x="3" y="5"/>
                    <a:pt x="1" y="8"/>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44"/>
            <p:cNvSpPr>
              <a:spLocks/>
            </p:cNvSpPr>
            <p:nvPr/>
          </p:nvSpPr>
          <p:spPr bwMode="auto">
            <a:xfrm>
              <a:off x="-2314575" y="2881313"/>
              <a:ext cx="258763" cy="247650"/>
            </a:xfrm>
            <a:custGeom>
              <a:avLst/>
              <a:gdLst>
                <a:gd name="T0" fmla="*/ 0 w 20"/>
                <a:gd name="T1" fmla="*/ 0 h 19"/>
                <a:gd name="T2" fmla="*/ 0 w 20"/>
                <a:gd name="T3" fmla="*/ 0 h 19"/>
                <a:gd name="T4" fmla="*/ 20 w 20"/>
                <a:gd name="T5" fmla="*/ 18 h 19"/>
                <a:gd name="T6" fmla="*/ 20 w 20"/>
                <a:gd name="T7" fmla="*/ 19 h 19"/>
                <a:gd name="T8" fmla="*/ 0 w 20"/>
                <a:gd name="T9" fmla="*/ 0 h 19"/>
              </a:gdLst>
              <a:ahLst/>
              <a:cxnLst>
                <a:cxn ang="0">
                  <a:pos x="T0" y="T1"/>
                </a:cxn>
                <a:cxn ang="0">
                  <a:pos x="T2" y="T3"/>
                </a:cxn>
                <a:cxn ang="0">
                  <a:pos x="T4" y="T5"/>
                </a:cxn>
                <a:cxn ang="0">
                  <a:pos x="T6" y="T7"/>
                </a:cxn>
                <a:cxn ang="0">
                  <a:pos x="T8" y="T9"/>
                </a:cxn>
              </a:cxnLst>
              <a:rect l="0" t="0" r="r" b="b"/>
              <a:pathLst>
                <a:path w="20" h="19">
                  <a:moveTo>
                    <a:pt x="0" y="0"/>
                  </a:moveTo>
                  <a:cubicBezTo>
                    <a:pt x="0" y="0"/>
                    <a:pt x="0" y="0"/>
                    <a:pt x="0" y="0"/>
                  </a:cubicBezTo>
                  <a:cubicBezTo>
                    <a:pt x="7" y="6"/>
                    <a:pt x="14" y="12"/>
                    <a:pt x="20" y="18"/>
                  </a:cubicBezTo>
                  <a:cubicBezTo>
                    <a:pt x="20" y="18"/>
                    <a:pt x="20" y="19"/>
                    <a:pt x="20" y="19"/>
                  </a:cubicBezTo>
                  <a:cubicBezTo>
                    <a:pt x="14" y="12"/>
                    <a:pt x="7" y="6"/>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45"/>
            <p:cNvSpPr>
              <a:spLocks/>
            </p:cNvSpPr>
            <p:nvPr/>
          </p:nvSpPr>
          <p:spPr bwMode="auto">
            <a:xfrm>
              <a:off x="-2743200" y="2632076"/>
              <a:ext cx="52388" cy="25400"/>
            </a:xfrm>
            <a:custGeom>
              <a:avLst/>
              <a:gdLst>
                <a:gd name="T0" fmla="*/ 3 w 4"/>
                <a:gd name="T1" fmla="*/ 1 h 2"/>
                <a:gd name="T2" fmla="*/ 4 w 4"/>
                <a:gd name="T3" fmla="*/ 1 h 2"/>
                <a:gd name="T4" fmla="*/ 2 w 4"/>
                <a:gd name="T5" fmla="*/ 1 h 2"/>
                <a:gd name="T6" fmla="*/ 0 w 4"/>
                <a:gd name="T7" fmla="*/ 0 h 2"/>
                <a:gd name="T8" fmla="*/ 2 w 4"/>
                <a:gd name="T9" fmla="*/ 1 h 2"/>
                <a:gd name="T10" fmla="*/ 4 w 4"/>
                <a:gd name="T11" fmla="*/ 2 h 2"/>
                <a:gd name="T12" fmla="*/ 3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1"/>
                  </a:moveTo>
                  <a:cubicBezTo>
                    <a:pt x="4" y="1"/>
                    <a:pt x="4" y="1"/>
                    <a:pt x="4" y="1"/>
                  </a:cubicBezTo>
                  <a:cubicBezTo>
                    <a:pt x="3" y="1"/>
                    <a:pt x="3" y="1"/>
                    <a:pt x="2" y="1"/>
                  </a:cubicBezTo>
                  <a:cubicBezTo>
                    <a:pt x="1" y="0"/>
                    <a:pt x="0" y="0"/>
                    <a:pt x="0" y="0"/>
                  </a:cubicBezTo>
                  <a:cubicBezTo>
                    <a:pt x="0" y="0"/>
                    <a:pt x="1" y="1"/>
                    <a:pt x="2" y="1"/>
                  </a:cubicBezTo>
                  <a:cubicBezTo>
                    <a:pt x="2" y="1"/>
                    <a:pt x="3" y="2"/>
                    <a:pt x="4" y="2"/>
                  </a:cubicBezTo>
                  <a:cubicBezTo>
                    <a:pt x="4" y="2"/>
                    <a:pt x="3" y="2"/>
                    <a:pt x="3"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46"/>
            <p:cNvSpPr>
              <a:spLocks/>
            </p:cNvSpPr>
            <p:nvPr/>
          </p:nvSpPr>
          <p:spPr bwMode="auto">
            <a:xfrm>
              <a:off x="-2470150" y="2828926"/>
              <a:ext cx="77788" cy="104775"/>
            </a:xfrm>
            <a:custGeom>
              <a:avLst/>
              <a:gdLst>
                <a:gd name="T0" fmla="*/ 0 w 6"/>
                <a:gd name="T1" fmla="*/ 7 h 8"/>
                <a:gd name="T2" fmla="*/ 1 w 6"/>
                <a:gd name="T3" fmla="*/ 8 h 8"/>
                <a:gd name="T4" fmla="*/ 6 w 6"/>
                <a:gd name="T5" fmla="*/ 0 h 8"/>
                <a:gd name="T6" fmla="*/ 6 w 6"/>
                <a:gd name="T7" fmla="*/ 0 h 8"/>
                <a:gd name="T8" fmla="*/ 0 w 6"/>
                <a:gd name="T9" fmla="*/ 7 h 8"/>
              </a:gdLst>
              <a:ahLst/>
              <a:cxnLst>
                <a:cxn ang="0">
                  <a:pos x="T0" y="T1"/>
                </a:cxn>
                <a:cxn ang="0">
                  <a:pos x="T2" y="T3"/>
                </a:cxn>
                <a:cxn ang="0">
                  <a:pos x="T4" y="T5"/>
                </a:cxn>
                <a:cxn ang="0">
                  <a:pos x="T6" y="T7"/>
                </a:cxn>
                <a:cxn ang="0">
                  <a:pos x="T8" y="T9"/>
                </a:cxn>
              </a:cxnLst>
              <a:rect l="0" t="0" r="r" b="b"/>
              <a:pathLst>
                <a:path w="6" h="8">
                  <a:moveTo>
                    <a:pt x="0" y="7"/>
                  </a:moveTo>
                  <a:cubicBezTo>
                    <a:pt x="0" y="7"/>
                    <a:pt x="1" y="8"/>
                    <a:pt x="1" y="8"/>
                  </a:cubicBezTo>
                  <a:cubicBezTo>
                    <a:pt x="2" y="5"/>
                    <a:pt x="4" y="2"/>
                    <a:pt x="6" y="0"/>
                  </a:cubicBezTo>
                  <a:cubicBezTo>
                    <a:pt x="6" y="0"/>
                    <a:pt x="6" y="0"/>
                    <a:pt x="6" y="0"/>
                  </a:cubicBezTo>
                  <a:cubicBezTo>
                    <a:pt x="4" y="2"/>
                    <a:pt x="2" y="5"/>
                    <a:pt x="0" y="7"/>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47"/>
            <p:cNvSpPr>
              <a:spLocks/>
            </p:cNvSpPr>
            <p:nvPr/>
          </p:nvSpPr>
          <p:spPr bwMode="auto">
            <a:xfrm>
              <a:off x="-2703513" y="2644776"/>
              <a:ext cx="311150" cy="184150"/>
            </a:xfrm>
            <a:custGeom>
              <a:avLst/>
              <a:gdLst>
                <a:gd name="T0" fmla="*/ 24 w 24"/>
                <a:gd name="T1" fmla="*/ 14 h 14"/>
                <a:gd name="T2" fmla="*/ 24 w 24"/>
                <a:gd name="T3" fmla="*/ 14 h 14"/>
                <a:gd name="T4" fmla="*/ 0 w 24"/>
                <a:gd name="T5" fmla="*/ 0 h 14"/>
                <a:gd name="T6" fmla="*/ 0 w 24"/>
                <a:gd name="T7" fmla="*/ 1 h 14"/>
                <a:gd name="T8" fmla="*/ 24 w 24"/>
                <a:gd name="T9" fmla="*/ 14 h 14"/>
              </a:gdLst>
              <a:ahLst/>
              <a:cxnLst>
                <a:cxn ang="0">
                  <a:pos x="T0" y="T1"/>
                </a:cxn>
                <a:cxn ang="0">
                  <a:pos x="T2" y="T3"/>
                </a:cxn>
                <a:cxn ang="0">
                  <a:pos x="T4" y="T5"/>
                </a:cxn>
                <a:cxn ang="0">
                  <a:pos x="T6" y="T7"/>
                </a:cxn>
                <a:cxn ang="0">
                  <a:pos x="T8" y="T9"/>
                </a:cxn>
              </a:cxnLst>
              <a:rect l="0" t="0" r="r" b="b"/>
              <a:pathLst>
                <a:path w="24" h="14">
                  <a:moveTo>
                    <a:pt x="24" y="14"/>
                  </a:moveTo>
                  <a:cubicBezTo>
                    <a:pt x="24" y="14"/>
                    <a:pt x="24" y="14"/>
                    <a:pt x="24" y="14"/>
                  </a:cubicBezTo>
                  <a:cubicBezTo>
                    <a:pt x="16" y="9"/>
                    <a:pt x="9" y="4"/>
                    <a:pt x="0" y="0"/>
                  </a:cubicBezTo>
                  <a:cubicBezTo>
                    <a:pt x="0" y="0"/>
                    <a:pt x="0" y="0"/>
                    <a:pt x="0" y="1"/>
                  </a:cubicBezTo>
                  <a:cubicBezTo>
                    <a:pt x="8" y="4"/>
                    <a:pt x="16" y="9"/>
                    <a:pt x="24" y="14"/>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48"/>
            <p:cNvSpPr>
              <a:spLocks/>
            </p:cNvSpPr>
            <p:nvPr/>
          </p:nvSpPr>
          <p:spPr bwMode="auto">
            <a:xfrm>
              <a:off x="-2289175" y="2986088"/>
              <a:ext cx="868363" cy="2106613"/>
            </a:xfrm>
            <a:custGeom>
              <a:avLst/>
              <a:gdLst>
                <a:gd name="T0" fmla="*/ 0 w 67"/>
                <a:gd name="T1" fmla="*/ 0 h 161"/>
                <a:gd name="T2" fmla="*/ 0 w 67"/>
                <a:gd name="T3" fmla="*/ 0 h 161"/>
                <a:gd name="T4" fmla="*/ 52 w 67"/>
                <a:gd name="T5" fmla="*/ 161 h 161"/>
                <a:gd name="T6" fmla="*/ 52 w 67"/>
                <a:gd name="T7" fmla="*/ 161 h 161"/>
                <a:gd name="T8" fmla="*/ 0 w 67"/>
                <a:gd name="T9" fmla="*/ 0 h 161"/>
              </a:gdLst>
              <a:ahLst/>
              <a:cxnLst>
                <a:cxn ang="0">
                  <a:pos x="T0" y="T1"/>
                </a:cxn>
                <a:cxn ang="0">
                  <a:pos x="T2" y="T3"/>
                </a:cxn>
                <a:cxn ang="0">
                  <a:pos x="T4" y="T5"/>
                </a:cxn>
                <a:cxn ang="0">
                  <a:pos x="T6" y="T7"/>
                </a:cxn>
                <a:cxn ang="0">
                  <a:pos x="T8" y="T9"/>
                </a:cxn>
              </a:cxnLst>
              <a:rect l="0" t="0" r="r" b="b"/>
              <a:pathLst>
                <a:path w="67" h="161">
                  <a:moveTo>
                    <a:pt x="0" y="0"/>
                  </a:moveTo>
                  <a:cubicBezTo>
                    <a:pt x="0" y="0"/>
                    <a:pt x="0" y="0"/>
                    <a:pt x="0" y="0"/>
                  </a:cubicBezTo>
                  <a:cubicBezTo>
                    <a:pt x="46" y="37"/>
                    <a:pt x="67" y="104"/>
                    <a:pt x="52" y="161"/>
                  </a:cubicBezTo>
                  <a:cubicBezTo>
                    <a:pt x="52" y="161"/>
                    <a:pt x="52" y="161"/>
                    <a:pt x="52" y="161"/>
                  </a:cubicBezTo>
                  <a:cubicBezTo>
                    <a:pt x="67" y="104"/>
                    <a:pt x="46" y="37"/>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49"/>
            <p:cNvSpPr>
              <a:spLocks/>
            </p:cNvSpPr>
            <p:nvPr/>
          </p:nvSpPr>
          <p:spPr bwMode="auto">
            <a:xfrm>
              <a:off x="-2341563" y="2986088"/>
              <a:ext cx="52388" cy="65088"/>
            </a:xfrm>
            <a:custGeom>
              <a:avLst/>
              <a:gdLst>
                <a:gd name="T0" fmla="*/ 0 w 4"/>
                <a:gd name="T1" fmla="*/ 5 h 5"/>
                <a:gd name="T2" fmla="*/ 0 w 4"/>
                <a:gd name="T3" fmla="*/ 4 h 5"/>
                <a:gd name="T4" fmla="*/ 4 w 4"/>
                <a:gd name="T5" fmla="*/ 0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4"/>
                    <a:pt x="0" y="4"/>
                  </a:cubicBezTo>
                  <a:cubicBezTo>
                    <a:pt x="1" y="3"/>
                    <a:pt x="3" y="1"/>
                    <a:pt x="4" y="0"/>
                  </a:cubicBezTo>
                  <a:cubicBezTo>
                    <a:pt x="4" y="0"/>
                    <a:pt x="4" y="0"/>
                    <a:pt x="4" y="0"/>
                  </a:cubicBezTo>
                  <a:cubicBezTo>
                    <a:pt x="3" y="2"/>
                    <a:pt x="2" y="3"/>
                    <a:pt x="0" y="5"/>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50"/>
            <p:cNvSpPr>
              <a:spLocks/>
            </p:cNvSpPr>
            <p:nvPr/>
          </p:nvSpPr>
          <p:spPr bwMode="auto">
            <a:xfrm>
              <a:off x="-4699000" y="2409826"/>
              <a:ext cx="2201863" cy="444500"/>
            </a:xfrm>
            <a:custGeom>
              <a:avLst/>
              <a:gdLst>
                <a:gd name="T0" fmla="*/ 170 w 170"/>
                <a:gd name="T1" fmla="*/ 32 h 34"/>
                <a:gd name="T2" fmla="*/ 170 w 170"/>
                <a:gd name="T3" fmla="*/ 32 h 34"/>
                <a:gd name="T4" fmla="*/ 0 w 170"/>
                <a:gd name="T5" fmla="*/ 34 h 34"/>
                <a:gd name="T6" fmla="*/ 0 w 170"/>
                <a:gd name="T7" fmla="*/ 34 h 34"/>
                <a:gd name="T8" fmla="*/ 170 w 170"/>
                <a:gd name="T9" fmla="*/ 32 h 34"/>
              </a:gdLst>
              <a:ahLst/>
              <a:cxnLst>
                <a:cxn ang="0">
                  <a:pos x="T0" y="T1"/>
                </a:cxn>
                <a:cxn ang="0">
                  <a:pos x="T2" y="T3"/>
                </a:cxn>
                <a:cxn ang="0">
                  <a:pos x="T4" y="T5"/>
                </a:cxn>
                <a:cxn ang="0">
                  <a:pos x="T6" y="T7"/>
                </a:cxn>
                <a:cxn ang="0">
                  <a:pos x="T8" y="T9"/>
                </a:cxn>
              </a:cxnLst>
              <a:rect l="0" t="0" r="r" b="b"/>
              <a:pathLst>
                <a:path w="170" h="34">
                  <a:moveTo>
                    <a:pt x="170" y="32"/>
                  </a:moveTo>
                  <a:cubicBezTo>
                    <a:pt x="170" y="32"/>
                    <a:pt x="170" y="32"/>
                    <a:pt x="170" y="32"/>
                  </a:cubicBezTo>
                  <a:cubicBezTo>
                    <a:pt x="119" y="0"/>
                    <a:pt x="50" y="1"/>
                    <a:pt x="0" y="34"/>
                  </a:cubicBezTo>
                  <a:cubicBezTo>
                    <a:pt x="0" y="34"/>
                    <a:pt x="0" y="34"/>
                    <a:pt x="0" y="34"/>
                  </a:cubicBezTo>
                  <a:cubicBezTo>
                    <a:pt x="50" y="2"/>
                    <a:pt x="119" y="1"/>
                    <a:pt x="170" y="3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51"/>
            <p:cNvSpPr>
              <a:spLocks/>
            </p:cNvSpPr>
            <p:nvPr/>
          </p:nvSpPr>
          <p:spPr bwMode="auto">
            <a:xfrm>
              <a:off x="-2547938" y="2828926"/>
              <a:ext cx="50800" cy="65088"/>
            </a:xfrm>
            <a:custGeom>
              <a:avLst/>
              <a:gdLst>
                <a:gd name="T0" fmla="*/ 0 w 4"/>
                <a:gd name="T1" fmla="*/ 5 h 5"/>
                <a:gd name="T2" fmla="*/ 1 w 4"/>
                <a:gd name="T3" fmla="*/ 5 h 5"/>
                <a:gd name="T4" fmla="*/ 4 w 4"/>
                <a:gd name="T5" fmla="*/ 0 h 5"/>
                <a:gd name="T6" fmla="*/ 3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1" y="5"/>
                    <a:pt x="1" y="5"/>
                  </a:cubicBezTo>
                  <a:cubicBezTo>
                    <a:pt x="2" y="4"/>
                    <a:pt x="3" y="2"/>
                    <a:pt x="4" y="0"/>
                  </a:cubicBezTo>
                  <a:cubicBezTo>
                    <a:pt x="4" y="0"/>
                    <a:pt x="4" y="0"/>
                    <a:pt x="3" y="0"/>
                  </a:cubicBezTo>
                  <a:cubicBezTo>
                    <a:pt x="2" y="2"/>
                    <a:pt x="1" y="3"/>
                    <a:pt x="0" y="5"/>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52"/>
            <p:cNvSpPr>
              <a:spLocks/>
            </p:cNvSpPr>
            <p:nvPr/>
          </p:nvSpPr>
          <p:spPr bwMode="auto">
            <a:xfrm>
              <a:off x="-2301875" y="3705226"/>
              <a:ext cx="52388" cy="66675"/>
            </a:xfrm>
            <a:custGeom>
              <a:avLst/>
              <a:gdLst>
                <a:gd name="T0" fmla="*/ 3 w 4"/>
                <a:gd name="T1" fmla="*/ 4 h 5"/>
                <a:gd name="T2" fmla="*/ 3 w 4"/>
                <a:gd name="T3" fmla="*/ 5 h 5"/>
                <a:gd name="T4" fmla="*/ 2 w 4"/>
                <a:gd name="T5" fmla="*/ 2 h 5"/>
                <a:gd name="T6" fmla="*/ 0 w 4"/>
                <a:gd name="T7" fmla="*/ 0 h 5"/>
                <a:gd name="T8" fmla="*/ 2 w 4"/>
                <a:gd name="T9" fmla="*/ 2 h 5"/>
                <a:gd name="T10" fmla="*/ 4 w 4"/>
                <a:gd name="T11" fmla="*/ 4 h 5"/>
                <a:gd name="T12" fmla="*/ 3 w 4"/>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4"/>
                  </a:moveTo>
                  <a:cubicBezTo>
                    <a:pt x="3" y="4"/>
                    <a:pt x="3" y="4"/>
                    <a:pt x="3" y="5"/>
                  </a:cubicBezTo>
                  <a:cubicBezTo>
                    <a:pt x="2" y="4"/>
                    <a:pt x="2" y="3"/>
                    <a:pt x="2" y="2"/>
                  </a:cubicBezTo>
                  <a:cubicBezTo>
                    <a:pt x="1" y="2"/>
                    <a:pt x="1" y="1"/>
                    <a:pt x="0" y="0"/>
                  </a:cubicBezTo>
                  <a:cubicBezTo>
                    <a:pt x="1" y="1"/>
                    <a:pt x="1" y="2"/>
                    <a:pt x="2" y="2"/>
                  </a:cubicBezTo>
                  <a:cubicBezTo>
                    <a:pt x="3" y="3"/>
                    <a:pt x="3" y="4"/>
                    <a:pt x="4" y="4"/>
                  </a:cubicBezTo>
                  <a:cubicBezTo>
                    <a:pt x="3" y="4"/>
                    <a:pt x="3" y="4"/>
                    <a:pt x="3" y="4"/>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53"/>
            <p:cNvSpPr>
              <a:spLocks/>
            </p:cNvSpPr>
            <p:nvPr/>
          </p:nvSpPr>
          <p:spPr bwMode="auto">
            <a:xfrm>
              <a:off x="-2120900" y="4032251"/>
              <a:ext cx="168275" cy="52388"/>
            </a:xfrm>
            <a:custGeom>
              <a:avLst/>
              <a:gdLst>
                <a:gd name="T0" fmla="*/ 12 w 13"/>
                <a:gd name="T1" fmla="*/ 0 h 4"/>
                <a:gd name="T2" fmla="*/ 13 w 13"/>
                <a:gd name="T3" fmla="*/ 0 h 4"/>
                <a:gd name="T4" fmla="*/ 0 w 13"/>
                <a:gd name="T5" fmla="*/ 4 h 4"/>
                <a:gd name="T6" fmla="*/ 0 w 13"/>
                <a:gd name="T7" fmla="*/ 4 h 4"/>
                <a:gd name="T8" fmla="*/ 12 w 13"/>
                <a:gd name="T9" fmla="*/ 0 h 4"/>
              </a:gdLst>
              <a:ahLst/>
              <a:cxnLst>
                <a:cxn ang="0">
                  <a:pos x="T0" y="T1"/>
                </a:cxn>
                <a:cxn ang="0">
                  <a:pos x="T2" y="T3"/>
                </a:cxn>
                <a:cxn ang="0">
                  <a:pos x="T4" y="T5"/>
                </a:cxn>
                <a:cxn ang="0">
                  <a:pos x="T6" y="T7"/>
                </a:cxn>
                <a:cxn ang="0">
                  <a:pos x="T8" y="T9"/>
                </a:cxn>
              </a:cxnLst>
              <a:rect l="0" t="0" r="r" b="b"/>
              <a:pathLst>
                <a:path w="13" h="4">
                  <a:moveTo>
                    <a:pt x="12" y="0"/>
                  </a:moveTo>
                  <a:cubicBezTo>
                    <a:pt x="12" y="0"/>
                    <a:pt x="13" y="0"/>
                    <a:pt x="13" y="0"/>
                  </a:cubicBezTo>
                  <a:cubicBezTo>
                    <a:pt x="8" y="1"/>
                    <a:pt x="4" y="3"/>
                    <a:pt x="0" y="4"/>
                  </a:cubicBezTo>
                  <a:cubicBezTo>
                    <a:pt x="0" y="4"/>
                    <a:pt x="0" y="4"/>
                    <a:pt x="0" y="4"/>
                  </a:cubicBezTo>
                  <a:cubicBezTo>
                    <a:pt x="4" y="2"/>
                    <a:pt x="8" y="1"/>
                    <a:pt x="12"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54"/>
            <p:cNvSpPr>
              <a:spLocks/>
            </p:cNvSpPr>
            <p:nvPr/>
          </p:nvSpPr>
          <p:spPr bwMode="auto">
            <a:xfrm>
              <a:off x="-2276475" y="3757613"/>
              <a:ext cx="155575" cy="327025"/>
            </a:xfrm>
            <a:custGeom>
              <a:avLst/>
              <a:gdLst>
                <a:gd name="T0" fmla="*/ 12 w 12"/>
                <a:gd name="T1" fmla="*/ 25 h 25"/>
                <a:gd name="T2" fmla="*/ 12 w 12"/>
                <a:gd name="T3" fmla="*/ 25 h 25"/>
                <a:gd name="T4" fmla="*/ 0 w 12"/>
                <a:gd name="T5" fmla="*/ 0 h 25"/>
                <a:gd name="T6" fmla="*/ 1 w 12"/>
                <a:gd name="T7" fmla="*/ 0 h 25"/>
                <a:gd name="T8" fmla="*/ 12 w 12"/>
                <a:gd name="T9" fmla="*/ 25 h 25"/>
              </a:gdLst>
              <a:ahLst/>
              <a:cxnLst>
                <a:cxn ang="0">
                  <a:pos x="T0" y="T1"/>
                </a:cxn>
                <a:cxn ang="0">
                  <a:pos x="T2" y="T3"/>
                </a:cxn>
                <a:cxn ang="0">
                  <a:pos x="T4" y="T5"/>
                </a:cxn>
                <a:cxn ang="0">
                  <a:pos x="T6" y="T7"/>
                </a:cxn>
                <a:cxn ang="0">
                  <a:pos x="T8" y="T9"/>
                </a:cxn>
              </a:cxnLst>
              <a:rect l="0" t="0" r="r" b="b"/>
              <a:pathLst>
                <a:path w="12" h="25">
                  <a:moveTo>
                    <a:pt x="12" y="25"/>
                  </a:moveTo>
                  <a:cubicBezTo>
                    <a:pt x="12" y="25"/>
                    <a:pt x="12" y="25"/>
                    <a:pt x="12" y="25"/>
                  </a:cubicBezTo>
                  <a:cubicBezTo>
                    <a:pt x="9" y="16"/>
                    <a:pt x="5" y="8"/>
                    <a:pt x="0" y="0"/>
                  </a:cubicBezTo>
                  <a:cubicBezTo>
                    <a:pt x="1" y="0"/>
                    <a:pt x="1" y="0"/>
                    <a:pt x="1" y="0"/>
                  </a:cubicBezTo>
                  <a:cubicBezTo>
                    <a:pt x="6" y="8"/>
                    <a:pt x="10" y="16"/>
                    <a:pt x="12" y="25"/>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55"/>
            <p:cNvSpPr>
              <a:spLocks/>
            </p:cNvSpPr>
            <p:nvPr/>
          </p:nvSpPr>
          <p:spPr bwMode="auto">
            <a:xfrm>
              <a:off x="-2043113" y="4530726"/>
              <a:ext cx="12700" cy="65088"/>
            </a:xfrm>
            <a:custGeom>
              <a:avLst/>
              <a:gdLst>
                <a:gd name="T0" fmla="*/ 0 w 1"/>
                <a:gd name="T1" fmla="*/ 1 h 5"/>
                <a:gd name="T2" fmla="*/ 0 w 1"/>
                <a:gd name="T3" fmla="*/ 0 h 5"/>
                <a:gd name="T4" fmla="*/ 0 w 1"/>
                <a:gd name="T5" fmla="*/ 3 h 5"/>
                <a:gd name="T6" fmla="*/ 0 w 1"/>
                <a:gd name="T7" fmla="*/ 5 h 5"/>
                <a:gd name="T8" fmla="*/ 0 w 1"/>
                <a:gd name="T9" fmla="*/ 3 h 5"/>
                <a:gd name="T10" fmla="*/ 1 w 1"/>
                <a:gd name="T11" fmla="*/ 0 h 5"/>
                <a:gd name="T12" fmla="*/ 0 w 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 h="5">
                  <a:moveTo>
                    <a:pt x="0" y="1"/>
                  </a:moveTo>
                  <a:cubicBezTo>
                    <a:pt x="0" y="1"/>
                    <a:pt x="0" y="0"/>
                    <a:pt x="0" y="0"/>
                  </a:cubicBezTo>
                  <a:cubicBezTo>
                    <a:pt x="0" y="1"/>
                    <a:pt x="0" y="2"/>
                    <a:pt x="0" y="3"/>
                  </a:cubicBezTo>
                  <a:cubicBezTo>
                    <a:pt x="0" y="3"/>
                    <a:pt x="0" y="4"/>
                    <a:pt x="0" y="5"/>
                  </a:cubicBezTo>
                  <a:cubicBezTo>
                    <a:pt x="0" y="4"/>
                    <a:pt x="0" y="3"/>
                    <a:pt x="0" y="3"/>
                  </a:cubicBezTo>
                  <a:cubicBezTo>
                    <a:pt x="1" y="2"/>
                    <a:pt x="1" y="1"/>
                    <a:pt x="1" y="0"/>
                  </a:cubicBezTo>
                  <a:cubicBezTo>
                    <a:pt x="0" y="0"/>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56"/>
            <p:cNvSpPr>
              <a:spLocks/>
            </p:cNvSpPr>
            <p:nvPr/>
          </p:nvSpPr>
          <p:spPr bwMode="auto">
            <a:xfrm>
              <a:off x="-2095500" y="4137026"/>
              <a:ext cx="169863" cy="52388"/>
            </a:xfrm>
            <a:custGeom>
              <a:avLst/>
              <a:gdLst>
                <a:gd name="T0" fmla="*/ 13 w 13"/>
                <a:gd name="T1" fmla="*/ 1 h 4"/>
                <a:gd name="T2" fmla="*/ 13 w 13"/>
                <a:gd name="T3" fmla="*/ 0 h 4"/>
                <a:gd name="T4" fmla="*/ 0 w 13"/>
                <a:gd name="T5" fmla="*/ 3 h 4"/>
                <a:gd name="T6" fmla="*/ 0 w 13"/>
                <a:gd name="T7" fmla="*/ 4 h 4"/>
                <a:gd name="T8" fmla="*/ 13 w 13"/>
                <a:gd name="T9" fmla="*/ 1 h 4"/>
              </a:gdLst>
              <a:ahLst/>
              <a:cxnLst>
                <a:cxn ang="0">
                  <a:pos x="T0" y="T1"/>
                </a:cxn>
                <a:cxn ang="0">
                  <a:pos x="T2" y="T3"/>
                </a:cxn>
                <a:cxn ang="0">
                  <a:pos x="T4" y="T5"/>
                </a:cxn>
                <a:cxn ang="0">
                  <a:pos x="T6" y="T7"/>
                </a:cxn>
                <a:cxn ang="0">
                  <a:pos x="T8" y="T9"/>
                </a:cxn>
              </a:cxnLst>
              <a:rect l="0" t="0" r="r" b="b"/>
              <a:pathLst>
                <a:path w="13" h="4">
                  <a:moveTo>
                    <a:pt x="13" y="1"/>
                  </a:moveTo>
                  <a:cubicBezTo>
                    <a:pt x="13" y="0"/>
                    <a:pt x="13" y="0"/>
                    <a:pt x="13" y="0"/>
                  </a:cubicBezTo>
                  <a:cubicBezTo>
                    <a:pt x="9" y="1"/>
                    <a:pt x="4" y="2"/>
                    <a:pt x="0" y="3"/>
                  </a:cubicBezTo>
                  <a:cubicBezTo>
                    <a:pt x="0" y="3"/>
                    <a:pt x="0" y="4"/>
                    <a:pt x="0" y="4"/>
                  </a:cubicBezTo>
                  <a:cubicBezTo>
                    <a:pt x="5" y="3"/>
                    <a:pt x="9" y="2"/>
                    <a:pt x="13"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57"/>
            <p:cNvSpPr>
              <a:spLocks/>
            </p:cNvSpPr>
            <p:nvPr/>
          </p:nvSpPr>
          <p:spPr bwMode="auto">
            <a:xfrm>
              <a:off x="-2095500" y="4176713"/>
              <a:ext cx="52388" cy="366713"/>
            </a:xfrm>
            <a:custGeom>
              <a:avLst/>
              <a:gdLst>
                <a:gd name="T0" fmla="*/ 1 w 4"/>
                <a:gd name="T1" fmla="*/ 0 h 28"/>
                <a:gd name="T2" fmla="*/ 0 w 4"/>
                <a:gd name="T3" fmla="*/ 0 h 28"/>
                <a:gd name="T4" fmla="*/ 4 w 4"/>
                <a:gd name="T5" fmla="*/ 28 h 28"/>
                <a:gd name="T6" fmla="*/ 4 w 4"/>
                <a:gd name="T7" fmla="*/ 28 h 28"/>
                <a:gd name="T8" fmla="*/ 1 w 4"/>
                <a:gd name="T9" fmla="*/ 0 h 28"/>
              </a:gdLst>
              <a:ahLst/>
              <a:cxnLst>
                <a:cxn ang="0">
                  <a:pos x="T0" y="T1"/>
                </a:cxn>
                <a:cxn ang="0">
                  <a:pos x="T2" y="T3"/>
                </a:cxn>
                <a:cxn ang="0">
                  <a:pos x="T4" y="T5"/>
                </a:cxn>
                <a:cxn ang="0">
                  <a:pos x="T6" y="T7"/>
                </a:cxn>
                <a:cxn ang="0">
                  <a:pos x="T8" y="T9"/>
                </a:cxn>
              </a:cxnLst>
              <a:rect l="0" t="0" r="r" b="b"/>
              <a:pathLst>
                <a:path w="4" h="28">
                  <a:moveTo>
                    <a:pt x="1" y="0"/>
                  </a:moveTo>
                  <a:cubicBezTo>
                    <a:pt x="0" y="0"/>
                    <a:pt x="0" y="0"/>
                    <a:pt x="0" y="0"/>
                  </a:cubicBezTo>
                  <a:cubicBezTo>
                    <a:pt x="3" y="9"/>
                    <a:pt x="4" y="19"/>
                    <a:pt x="4" y="28"/>
                  </a:cubicBezTo>
                  <a:cubicBezTo>
                    <a:pt x="4" y="28"/>
                    <a:pt x="4" y="28"/>
                    <a:pt x="4" y="28"/>
                  </a:cubicBezTo>
                  <a:cubicBezTo>
                    <a:pt x="4" y="19"/>
                    <a:pt x="3" y="9"/>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58"/>
            <p:cNvSpPr>
              <a:spLocks/>
            </p:cNvSpPr>
            <p:nvPr/>
          </p:nvSpPr>
          <p:spPr bwMode="auto">
            <a:xfrm>
              <a:off x="-4244975" y="3038476"/>
              <a:ext cx="63500" cy="38100"/>
            </a:xfrm>
            <a:custGeom>
              <a:avLst/>
              <a:gdLst>
                <a:gd name="T0" fmla="*/ 4 w 5"/>
                <a:gd name="T1" fmla="*/ 1 h 3"/>
                <a:gd name="T2" fmla="*/ 5 w 5"/>
                <a:gd name="T3" fmla="*/ 1 h 3"/>
                <a:gd name="T4" fmla="*/ 2 w 5"/>
                <a:gd name="T5" fmla="*/ 2 h 3"/>
                <a:gd name="T6" fmla="*/ 0 w 5"/>
                <a:gd name="T7" fmla="*/ 3 h 3"/>
                <a:gd name="T8" fmla="*/ 2 w 5"/>
                <a:gd name="T9" fmla="*/ 2 h 3"/>
                <a:gd name="T10" fmla="*/ 5 w 5"/>
                <a:gd name="T11" fmla="*/ 0 h 3"/>
                <a:gd name="T12" fmla="*/ 4 w 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4" y="1"/>
                  </a:moveTo>
                  <a:cubicBezTo>
                    <a:pt x="4" y="1"/>
                    <a:pt x="5" y="1"/>
                    <a:pt x="5" y="1"/>
                  </a:cubicBezTo>
                  <a:cubicBezTo>
                    <a:pt x="4" y="2"/>
                    <a:pt x="3" y="2"/>
                    <a:pt x="2" y="2"/>
                  </a:cubicBezTo>
                  <a:cubicBezTo>
                    <a:pt x="1" y="2"/>
                    <a:pt x="1" y="3"/>
                    <a:pt x="0" y="3"/>
                  </a:cubicBezTo>
                  <a:cubicBezTo>
                    <a:pt x="1" y="3"/>
                    <a:pt x="1" y="2"/>
                    <a:pt x="2" y="2"/>
                  </a:cubicBezTo>
                  <a:cubicBezTo>
                    <a:pt x="3" y="1"/>
                    <a:pt x="4" y="1"/>
                    <a:pt x="5" y="0"/>
                  </a:cubicBezTo>
                  <a:cubicBezTo>
                    <a:pt x="4" y="1"/>
                    <a:pt x="4" y="1"/>
                    <a:pt x="4"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59"/>
            <p:cNvSpPr>
              <a:spLocks/>
            </p:cNvSpPr>
            <p:nvPr/>
          </p:nvSpPr>
          <p:spPr bwMode="auto">
            <a:xfrm>
              <a:off x="-4194175" y="2894013"/>
              <a:ext cx="2125663" cy="1085850"/>
            </a:xfrm>
            <a:custGeom>
              <a:avLst/>
              <a:gdLst>
                <a:gd name="T0" fmla="*/ 164 w 164"/>
                <a:gd name="T1" fmla="*/ 83 h 83"/>
                <a:gd name="T2" fmla="*/ 164 w 164"/>
                <a:gd name="T3" fmla="*/ 83 h 83"/>
                <a:gd name="T4" fmla="*/ 97 w 164"/>
                <a:gd name="T5" fmla="*/ 13 h 83"/>
                <a:gd name="T6" fmla="*/ 0 w 164"/>
                <a:gd name="T7" fmla="*/ 13 h 83"/>
                <a:gd name="T8" fmla="*/ 0 w 164"/>
                <a:gd name="T9" fmla="*/ 12 h 83"/>
                <a:gd name="T10" fmla="*/ 97 w 164"/>
                <a:gd name="T11" fmla="*/ 13 h 83"/>
                <a:gd name="T12" fmla="*/ 164 w 164"/>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164" h="83">
                  <a:moveTo>
                    <a:pt x="164" y="83"/>
                  </a:moveTo>
                  <a:cubicBezTo>
                    <a:pt x="164" y="83"/>
                    <a:pt x="164" y="83"/>
                    <a:pt x="164" y="83"/>
                  </a:cubicBezTo>
                  <a:cubicBezTo>
                    <a:pt x="152" y="52"/>
                    <a:pt x="127" y="26"/>
                    <a:pt x="97" y="13"/>
                  </a:cubicBezTo>
                  <a:cubicBezTo>
                    <a:pt x="66" y="0"/>
                    <a:pt x="30" y="0"/>
                    <a:pt x="0" y="13"/>
                  </a:cubicBezTo>
                  <a:cubicBezTo>
                    <a:pt x="0" y="12"/>
                    <a:pt x="0" y="12"/>
                    <a:pt x="0" y="12"/>
                  </a:cubicBezTo>
                  <a:cubicBezTo>
                    <a:pt x="30" y="0"/>
                    <a:pt x="66" y="0"/>
                    <a:pt x="97" y="13"/>
                  </a:cubicBezTo>
                  <a:cubicBezTo>
                    <a:pt x="127" y="26"/>
                    <a:pt x="152" y="52"/>
                    <a:pt x="164" y="83"/>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60"/>
            <p:cNvSpPr>
              <a:spLocks/>
            </p:cNvSpPr>
            <p:nvPr/>
          </p:nvSpPr>
          <p:spPr bwMode="auto">
            <a:xfrm>
              <a:off x="-2068513" y="3927476"/>
              <a:ext cx="103188" cy="52388"/>
            </a:xfrm>
            <a:custGeom>
              <a:avLst/>
              <a:gdLst>
                <a:gd name="T0" fmla="*/ 8 w 8"/>
                <a:gd name="T1" fmla="*/ 0 h 4"/>
                <a:gd name="T2" fmla="*/ 8 w 8"/>
                <a:gd name="T3" fmla="*/ 1 h 4"/>
                <a:gd name="T4" fmla="*/ 0 w 8"/>
                <a:gd name="T5" fmla="*/ 4 h 4"/>
                <a:gd name="T6" fmla="*/ 0 w 8"/>
                <a:gd name="T7" fmla="*/ 3 h 4"/>
                <a:gd name="T8" fmla="*/ 8 w 8"/>
                <a:gd name="T9" fmla="*/ 0 h 4"/>
              </a:gdLst>
              <a:ahLst/>
              <a:cxnLst>
                <a:cxn ang="0">
                  <a:pos x="T0" y="T1"/>
                </a:cxn>
                <a:cxn ang="0">
                  <a:pos x="T2" y="T3"/>
                </a:cxn>
                <a:cxn ang="0">
                  <a:pos x="T4" y="T5"/>
                </a:cxn>
                <a:cxn ang="0">
                  <a:pos x="T6" y="T7"/>
                </a:cxn>
                <a:cxn ang="0">
                  <a:pos x="T8" y="T9"/>
                </a:cxn>
              </a:cxnLst>
              <a:rect l="0" t="0" r="r" b="b"/>
              <a:pathLst>
                <a:path w="8" h="4">
                  <a:moveTo>
                    <a:pt x="8" y="0"/>
                  </a:moveTo>
                  <a:cubicBezTo>
                    <a:pt x="8" y="0"/>
                    <a:pt x="8" y="0"/>
                    <a:pt x="8" y="1"/>
                  </a:cubicBezTo>
                  <a:cubicBezTo>
                    <a:pt x="5" y="2"/>
                    <a:pt x="3" y="3"/>
                    <a:pt x="0" y="4"/>
                  </a:cubicBezTo>
                  <a:cubicBezTo>
                    <a:pt x="0" y="4"/>
                    <a:pt x="0" y="3"/>
                    <a:pt x="0" y="3"/>
                  </a:cubicBezTo>
                  <a:cubicBezTo>
                    <a:pt x="2" y="2"/>
                    <a:pt x="5" y="1"/>
                    <a:pt x="8"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61"/>
            <p:cNvSpPr>
              <a:spLocks/>
            </p:cNvSpPr>
            <p:nvPr/>
          </p:nvSpPr>
          <p:spPr bwMode="auto">
            <a:xfrm>
              <a:off x="-2457450" y="4256088"/>
              <a:ext cx="557213" cy="1479550"/>
            </a:xfrm>
            <a:custGeom>
              <a:avLst/>
              <a:gdLst>
                <a:gd name="T0" fmla="*/ 0 w 43"/>
                <a:gd name="T1" fmla="*/ 113 h 113"/>
                <a:gd name="T2" fmla="*/ 1 w 43"/>
                <a:gd name="T3" fmla="*/ 113 h 113"/>
                <a:gd name="T4" fmla="*/ 16 w 43"/>
                <a:gd name="T5" fmla="*/ 95 h 113"/>
                <a:gd name="T6" fmla="*/ 36 w 43"/>
                <a:gd name="T7" fmla="*/ 0 h 113"/>
                <a:gd name="T8" fmla="*/ 36 w 43"/>
                <a:gd name="T9" fmla="*/ 0 h 113"/>
                <a:gd name="T10" fmla="*/ 16 w 43"/>
                <a:gd name="T11" fmla="*/ 95 h 113"/>
                <a:gd name="T12" fmla="*/ 0 w 43"/>
                <a:gd name="T13" fmla="*/ 113 h 113"/>
              </a:gdLst>
              <a:ahLst/>
              <a:cxnLst>
                <a:cxn ang="0">
                  <a:pos x="T0" y="T1"/>
                </a:cxn>
                <a:cxn ang="0">
                  <a:pos x="T2" y="T3"/>
                </a:cxn>
                <a:cxn ang="0">
                  <a:pos x="T4" y="T5"/>
                </a:cxn>
                <a:cxn ang="0">
                  <a:pos x="T6" y="T7"/>
                </a:cxn>
                <a:cxn ang="0">
                  <a:pos x="T8" y="T9"/>
                </a:cxn>
                <a:cxn ang="0">
                  <a:pos x="T10" y="T11"/>
                </a:cxn>
                <a:cxn ang="0">
                  <a:pos x="T12" y="T13"/>
                </a:cxn>
              </a:cxnLst>
              <a:rect l="0" t="0" r="r" b="b"/>
              <a:pathLst>
                <a:path w="43" h="113">
                  <a:moveTo>
                    <a:pt x="0" y="113"/>
                  </a:moveTo>
                  <a:cubicBezTo>
                    <a:pt x="1" y="113"/>
                    <a:pt x="1" y="113"/>
                    <a:pt x="1" y="113"/>
                  </a:cubicBezTo>
                  <a:cubicBezTo>
                    <a:pt x="7" y="108"/>
                    <a:pt x="12" y="102"/>
                    <a:pt x="16" y="95"/>
                  </a:cubicBezTo>
                  <a:cubicBezTo>
                    <a:pt x="35" y="68"/>
                    <a:pt x="43" y="32"/>
                    <a:pt x="36" y="0"/>
                  </a:cubicBezTo>
                  <a:cubicBezTo>
                    <a:pt x="36" y="0"/>
                    <a:pt x="36" y="0"/>
                    <a:pt x="36" y="0"/>
                  </a:cubicBezTo>
                  <a:cubicBezTo>
                    <a:pt x="42" y="32"/>
                    <a:pt x="35" y="67"/>
                    <a:pt x="16" y="95"/>
                  </a:cubicBezTo>
                  <a:cubicBezTo>
                    <a:pt x="12" y="101"/>
                    <a:pt x="6" y="108"/>
                    <a:pt x="0" y="113"/>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62"/>
            <p:cNvSpPr>
              <a:spLocks/>
            </p:cNvSpPr>
            <p:nvPr/>
          </p:nvSpPr>
          <p:spPr bwMode="auto">
            <a:xfrm>
              <a:off x="-1990725" y="4229101"/>
              <a:ext cx="115888" cy="26988"/>
            </a:xfrm>
            <a:custGeom>
              <a:avLst/>
              <a:gdLst>
                <a:gd name="T0" fmla="*/ 9 w 9"/>
                <a:gd name="T1" fmla="*/ 1 h 2"/>
                <a:gd name="T2" fmla="*/ 8 w 9"/>
                <a:gd name="T3" fmla="*/ 0 h 2"/>
                <a:gd name="T4" fmla="*/ 0 w 9"/>
                <a:gd name="T5" fmla="*/ 2 h 2"/>
                <a:gd name="T6" fmla="*/ 0 w 9"/>
                <a:gd name="T7" fmla="*/ 2 h 2"/>
                <a:gd name="T8" fmla="*/ 9 w 9"/>
                <a:gd name="T9" fmla="*/ 1 h 2"/>
              </a:gdLst>
              <a:ahLst/>
              <a:cxnLst>
                <a:cxn ang="0">
                  <a:pos x="T0" y="T1"/>
                </a:cxn>
                <a:cxn ang="0">
                  <a:pos x="T2" y="T3"/>
                </a:cxn>
                <a:cxn ang="0">
                  <a:pos x="T4" y="T5"/>
                </a:cxn>
                <a:cxn ang="0">
                  <a:pos x="T6" y="T7"/>
                </a:cxn>
                <a:cxn ang="0">
                  <a:pos x="T8" y="T9"/>
                </a:cxn>
              </a:cxnLst>
              <a:rect l="0" t="0" r="r" b="b"/>
              <a:pathLst>
                <a:path w="9" h="2">
                  <a:moveTo>
                    <a:pt x="9" y="1"/>
                  </a:moveTo>
                  <a:cubicBezTo>
                    <a:pt x="9" y="1"/>
                    <a:pt x="8" y="0"/>
                    <a:pt x="8" y="0"/>
                  </a:cubicBezTo>
                  <a:cubicBezTo>
                    <a:pt x="6" y="1"/>
                    <a:pt x="3" y="1"/>
                    <a:pt x="0" y="2"/>
                  </a:cubicBezTo>
                  <a:cubicBezTo>
                    <a:pt x="0" y="2"/>
                    <a:pt x="0" y="2"/>
                    <a:pt x="0" y="2"/>
                  </a:cubicBezTo>
                  <a:cubicBezTo>
                    <a:pt x="3" y="2"/>
                    <a:pt x="6" y="1"/>
                    <a:pt x="9"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63"/>
            <p:cNvSpPr>
              <a:spLocks/>
            </p:cNvSpPr>
            <p:nvPr/>
          </p:nvSpPr>
          <p:spPr bwMode="auto">
            <a:xfrm>
              <a:off x="-2743200" y="2397126"/>
              <a:ext cx="26988" cy="12700"/>
            </a:xfrm>
            <a:custGeom>
              <a:avLst/>
              <a:gdLst>
                <a:gd name="T0" fmla="*/ 1 w 2"/>
                <a:gd name="T1" fmla="*/ 0 h 1"/>
                <a:gd name="T2" fmla="*/ 0 w 2"/>
                <a:gd name="T3" fmla="*/ 0 h 1"/>
                <a:gd name="T4" fmla="*/ 0 w 2"/>
                <a:gd name="T5" fmla="*/ 0 h 1"/>
                <a:gd name="T6" fmla="*/ 1 w 2"/>
                <a:gd name="T7" fmla="*/ 1 h 1"/>
                <a:gd name="T8" fmla="*/ 2 w 2"/>
                <a:gd name="T9" fmla="*/ 1 h 1"/>
                <a:gd name="T10" fmla="*/ 2 w 2"/>
                <a:gd name="T11" fmla="*/ 0 h 1"/>
                <a:gd name="T12" fmla="*/ 1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1" y="0"/>
                  </a:moveTo>
                  <a:cubicBezTo>
                    <a:pt x="1" y="0"/>
                    <a:pt x="1" y="0"/>
                    <a:pt x="0" y="0"/>
                  </a:cubicBezTo>
                  <a:cubicBezTo>
                    <a:pt x="0" y="0"/>
                    <a:pt x="0" y="0"/>
                    <a:pt x="0" y="0"/>
                  </a:cubicBezTo>
                  <a:cubicBezTo>
                    <a:pt x="1" y="1"/>
                    <a:pt x="1" y="1"/>
                    <a:pt x="1" y="1"/>
                  </a:cubicBezTo>
                  <a:cubicBezTo>
                    <a:pt x="1" y="1"/>
                    <a:pt x="1" y="1"/>
                    <a:pt x="2" y="1"/>
                  </a:cubicBezTo>
                  <a:cubicBezTo>
                    <a:pt x="2" y="1"/>
                    <a:pt x="2" y="1"/>
                    <a:pt x="2" y="0"/>
                  </a:cubicBezTo>
                  <a:cubicBezTo>
                    <a:pt x="2" y="0"/>
                    <a:pt x="2"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64"/>
            <p:cNvSpPr>
              <a:spLocks/>
            </p:cNvSpPr>
            <p:nvPr/>
          </p:nvSpPr>
          <p:spPr bwMode="auto">
            <a:xfrm>
              <a:off x="-2587625" y="2030413"/>
              <a:ext cx="1658938" cy="1989138"/>
            </a:xfrm>
            <a:custGeom>
              <a:avLst/>
              <a:gdLst>
                <a:gd name="T0" fmla="*/ 128 w 128"/>
                <a:gd name="T1" fmla="*/ 152 h 152"/>
                <a:gd name="T2" fmla="*/ 128 w 128"/>
                <a:gd name="T3" fmla="*/ 152 h 152"/>
                <a:gd name="T4" fmla="*/ 0 w 128"/>
                <a:gd name="T5" fmla="*/ 0 h 152"/>
                <a:gd name="T6" fmla="*/ 0 w 128"/>
                <a:gd name="T7" fmla="*/ 0 h 152"/>
                <a:gd name="T8" fmla="*/ 128 w 128"/>
                <a:gd name="T9" fmla="*/ 152 h 152"/>
              </a:gdLst>
              <a:ahLst/>
              <a:cxnLst>
                <a:cxn ang="0">
                  <a:pos x="T0" y="T1"/>
                </a:cxn>
                <a:cxn ang="0">
                  <a:pos x="T2" y="T3"/>
                </a:cxn>
                <a:cxn ang="0">
                  <a:pos x="T4" y="T5"/>
                </a:cxn>
                <a:cxn ang="0">
                  <a:pos x="T6" y="T7"/>
                </a:cxn>
                <a:cxn ang="0">
                  <a:pos x="T8" y="T9"/>
                </a:cxn>
              </a:cxnLst>
              <a:rect l="0" t="0" r="r" b="b"/>
              <a:pathLst>
                <a:path w="128" h="152">
                  <a:moveTo>
                    <a:pt x="128" y="152"/>
                  </a:moveTo>
                  <a:cubicBezTo>
                    <a:pt x="128" y="152"/>
                    <a:pt x="128" y="152"/>
                    <a:pt x="128" y="152"/>
                  </a:cubicBezTo>
                  <a:cubicBezTo>
                    <a:pt x="114" y="85"/>
                    <a:pt x="64" y="25"/>
                    <a:pt x="0" y="0"/>
                  </a:cubicBezTo>
                  <a:cubicBezTo>
                    <a:pt x="0" y="0"/>
                    <a:pt x="0" y="0"/>
                    <a:pt x="0" y="0"/>
                  </a:cubicBezTo>
                  <a:cubicBezTo>
                    <a:pt x="64" y="25"/>
                    <a:pt x="114" y="85"/>
                    <a:pt x="128" y="15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65"/>
            <p:cNvSpPr>
              <a:spLocks/>
            </p:cNvSpPr>
            <p:nvPr/>
          </p:nvSpPr>
          <p:spPr bwMode="auto">
            <a:xfrm>
              <a:off x="-1538288" y="4019551"/>
              <a:ext cx="609600" cy="131763"/>
            </a:xfrm>
            <a:custGeom>
              <a:avLst/>
              <a:gdLst>
                <a:gd name="T0" fmla="*/ 0 w 47"/>
                <a:gd name="T1" fmla="*/ 9 h 10"/>
                <a:gd name="T2" fmla="*/ 0 w 47"/>
                <a:gd name="T3" fmla="*/ 10 h 10"/>
                <a:gd name="T4" fmla="*/ 47 w 47"/>
                <a:gd name="T5" fmla="*/ 0 h 10"/>
                <a:gd name="T6" fmla="*/ 47 w 47"/>
                <a:gd name="T7" fmla="*/ 0 h 10"/>
                <a:gd name="T8" fmla="*/ 0 w 47"/>
                <a:gd name="T9" fmla="*/ 9 h 10"/>
              </a:gdLst>
              <a:ahLst/>
              <a:cxnLst>
                <a:cxn ang="0">
                  <a:pos x="T0" y="T1"/>
                </a:cxn>
                <a:cxn ang="0">
                  <a:pos x="T2" y="T3"/>
                </a:cxn>
                <a:cxn ang="0">
                  <a:pos x="T4" y="T5"/>
                </a:cxn>
                <a:cxn ang="0">
                  <a:pos x="T6" y="T7"/>
                </a:cxn>
                <a:cxn ang="0">
                  <a:pos x="T8" y="T9"/>
                </a:cxn>
              </a:cxnLst>
              <a:rect l="0" t="0" r="r" b="b"/>
              <a:pathLst>
                <a:path w="47" h="10">
                  <a:moveTo>
                    <a:pt x="0" y="9"/>
                  </a:moveTo>
                  <a:cubicBezTo>
                    <a:pt x="0" y="9"/>
                    <a:pt x="0" y="10"/>
                    <a:pt x="0" y="10"/>
                  </a:cubicBezTo>
                  <a:cubicBezTo>
                    <a:pt x="16" y="7"/>
                    <a:pt x="31" y="3"/>
                    <a:pt x="47" y="0"/>
                  </a:cubicBezTo>
                  <a:cubicBezTo>
                    <a:pt x="47" y="0"/>
                    <a:pt x="47" y="0"/>
                    <a:pt x="47" y="0"/>
                  </a:cubicBezTo>
                  <a:cubicBezTo>
                    <a:pt x="31" y="3"/>
                    <a:pt x="16" y="6"/>
                    <a:pt x="0" y="9"/>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66"/>
            <p:cNvSpPr>
              <a:spLocks/>
            </p:cNvSpPr>
            <p:nvPr/>
          </p:nvSpPr>
          <p:spPr bwMode="auto">
            <a:xfrm>
              <a:off x="-2728913" y="2030413"/>
              <a:ext cx="155575" cy="366713"/>
            </a:xfrm>
            <a:custGeom>
              <a:avLst/>
              <a:gdLst>
                <a:gd name="T0" fmla="*/ 0 w 12"/>
                <a:gd name="T1" fmla="*/ 28 h 28"/>
                <a:gd name="T2" fmla="*/ 0 w 12"/>
                <a:gd name="T3" fmla="*/ 28 h 28"/>
                <a:gd name="T4" fmla="*/ 12 w 12"/>
                <a:gd name="T5" fmla="*/ 0 h 28"/>
                <a:gd name="T6" fmla="*/ 11 w 12"/>
                <a:gd name="T7" fmla="*/ 0 h 28"/>
                <a:gd name="T8" fmla="*/ 0 w 12"/>
                <a:gd name="T9" fmla="*/ 28 h 28"/>
              </a:gdLst>
              <a:ahLst/>
              <a:cxnLst>
                <a:cxn ang="0">
                  <a:pos x="T0" y="T1"/>
                </a:cxn>
                <a:cxn ang="0">
                  <a:pos x="T2" y="T3"/>
                </a:cxn>
                <a:cxn ang="0">
                  <a:pos x="T4" y="T5"/>
                </a:cxn>
                <a:cxn ang="0">
                  <a:pos x="T6" y="T7"/>
                </a:cxn>
                <a:cxn ang="0">
                  <a:pos x="T8" y="T9"/>
                </a:cxn>
              </a:cxnLst>
              <a:rect l="0" t="0" r="r" b="b"/>
              <a:pathLst>
                <a:path w="12" h="28">
                  <a:moveTo>
                    <a:pt x="0" y="28"/>
                  </a:moveTo>
                  <a:cubicBezTo>
                    <a:pt x="0" y="28"/>
                    <a:pt x="0" y="28"/>
                    <a:pt x="0" y="28"/>
                  </a:cubicBezTo>
                  <a:cubicBezTo>
                    <a:pt x="4" y="19"/>
                    <a:pt x="8" y="9"/>
                    <a:pt x="12" y="0"/>
                  </a:cubicBezTo>
                  <a:cubicBezTo>
                    <a:pt x="12" y="0"/>
                    <a:pt x="11" y="0"/>
                    <a:pt x="11" y="0"/>
                  </a:cubicBezTo>
                  <a:cubicBezTo>
                    <a:pt x="7" y="9"/>
                    <a:pt x="4" y="19"/>
                    <a:pt x="0" y="28"/>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67"/>
            <p:cNvSpPr>
              <a:spLocks/>
            </p:cNvSpPr>
            <p:nvPr/>
          </p:nvSpPr>
          <p:spPr bwMode="auto">
            <a:xfrm>
              <a:off x="-2924175" y="2867026"/>
              <a:ext cx="25400" cy="26988"/>
            </a:xfrm>
            <a:custGeom>
              <a:avLst/>
              <a:gdLst>
                <a:gd name="T0" fmla="*/ 1 w 2"/>
                <a:gd name="T1" fmla="*/ 1 h 2"/>
                <a:gd name="T2" fmla="*/ 0 w 2"/>
                <a:gd name="T3" fmla="*/ 0 h 2"/>
                <a:gd name="T4" fmla="*/ 0 w 2"/>
                <a:gd name="T5" fmla="*/ 1 h 2"/>
                <a:gd name="T6" fmla="*/ 0 w 2"/>
                <a:gd name="T7" fmla="*/ 2 h 2"/>
                <a:gd name="T8" fmla="*/ 1 w 2"/>
                <a:gd name="T9" fmla="*/ 1 h 2"/>
                <a:gd name="T10" fmla="*/ 2 w 2"/>
                <a:gd name="T11" fmla="*/ 1 h 2"/>
                <a:gd name="T12" fmla="*/ 1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1" y="1"/>
                  </a:moveTo>
                  <a:cubicBezTo>
                    <a:pt x="0" y="1"/>
                    <a:pt x="0" y="0"/>
                    <a:pt x="0" y="0"/>
                  </a:cubicBezTo>
                  <a:cubicBezTo>
                    <a:pt x="0" y="1"/>
                    <a:pt x="0" y="1"/>
                    <a:pt x="0" y="1"/>
                  </a:cubicBezTo>
                  <a:cubicBezTo>
                    <a:pt x="0" y="1"/>
                    <a:pt x="0" y="2"/>
                    <a:pt x="0" y="2"/>
                  </a:cubicBezTo>
                  <a:cubicBezTo>
                    <a:pt x="0" y="2"/>
                    <a:pt x="1" y="2"/>
                    <a:pt x="1" y="1"/>
                  </a:cubicBezTo>
                  <a:cubicBezTo>
                    <a:pt x="1" y="1"/>
                    <a:pt x="1" y="1"/>
                    <a:pt x="2" y="1"/>
                  </a:cubicBezTo>
                  <a:cubicBezTo>
                    <a:pt x="1"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68"/>
            <p:cNvSpPr>
              <a:spLocks/>
            </p:cNvSpPr>
            <p:nvPr/>
          </p:nvSpPr>
          <p:spPr bwMode="auto">
            <a:xfrm>
              <a:off x="-2911475" y="2736851"/>
              <a:ext cx="52388" cy="144463"/>
            </a:xfrm>
            <a:custGeom>
              <a:avLst/>
              <a:gdLst>
                <a:gd name="T0" fmla="*/ 0 w 4"/>
                <a:gd name="T1" fmla="*/ 11 h 11"/>
                <a:gd name="T2" fmla="*/ 0 w 4"/>
                <a:gd name="T3" fmla="*/ 11 h 11"/>
                <a:gd name="T4" fmla="*/ 4 w 4"/>
                <a:gd name="T5" fmla="*/ 0 h 11"/>
                <a:gd name="T6" fmla="*/ 4 w 4"/>
                <a:gd name="T7" fmla="*/ 0 h 11"/>
                <a:gd name="T8" fmla="*/ 0 w 4"/>
                <a:gd name="T9" fmla="*/ 11 h 11"/>
              </a:gdLst>
              <a:ahLst/>
              <a:cxnLst>
                <a:cxn ang="0">
                  <a:pos x="T0" y="T1"/>
                </a:cxn>
                <a:cxn ang="0">
                  <a:pos x="T2" y="T3"/>
                </a:cxn>
                <a:cxn ang="0">
                  <a:pos x="T4" y="T5"/>
                </a:cxn>
                <a:cxn ang="0">
                  <a:pos x="T6" y="T7"/>
                </a:cxn>
                <a:cxn ang="0">
                  <a:pos x="T8" y="T9"/>
                </a:cxn>
              </a:cxnLst>
              <a:rect l="0" t="0" r="r" b="b"/>
              <a:pathLst>
                <a:path w="4" h="11">
                  <a:moveTo>
                    <a:pt x="0" y="11"/>
                  </a:moveTo>
                  <a:cubicBezTo>
                    <a:pt x="0" y="11"/>
                    <a:pt x="0" y="11"/>
                    <a:pt x="0" y="11"/>
                  </a:cubicBezTo>
                  <a:cubicBezTo>
                    <a:pt x="1" y="7"/>
                    <a:pt x="3" y="3"/>
                    <a:pt x="4" y="0"/>
                  </a:cubicBezTo>
                  <a:cubicBezTo>
                    <a:pt x="4" y="0"/>
                    <a:pt x="4" y="0"/>
                    <a:pt x="4" y="0"/>
                  </a:cubicBezTo>
                  <a:cubicBezTo>
                    <a:pt x="3" y="3"/>
                    <a:pt x="1" y="7"/>
                    <a:pt x="0" y="1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69"/>
            <p:cNvSpPr>
              <a:spLocks/>
            </p:cNvSpPr>
            <p:nvPr/>
          </p:nvSpPr>
          <p:spPr bwMode="auto">
            <a:xfrm>
              <a:off x="-3843338" y="2684463"/>
              <a:ext cx="115888" cy="25400"/>
            </a:xfrm>
            <a:custGeom>
              <a:avLst/>
              <a:gdLst>
                <a:gd name="T0" fmla="*/ 7 w 9"/>
                <a:gd name="T1" fmla="*/ 1 h 2"/>
                <a:gd name="T2" fmla="*/ 9 w 9"/>
                <a:gd name="T3" fmla="*/ 0 h 2"/>
                <a:gd name="T4" fmla="*/ 4 w 9"/>
                <a:gd name="T5" fmla="*/ 1 h 2"/>
                <a:gd name="T6" fmla="*/ 0 w 9"/>
                <a:gd name="T7" fmla="*/ 2 h 2"/>
                <a:gd name="T8" fmla="*/ 4 w 9"/>
                <a:gd name="T9" fmla="*/ 2 h 2"/>
                <a:gd name="T10" fmla="*/ 9 w 9"/>
                <a:gd name="T11" fmla="*/ 2 h 2"/>
                <a:gd name="T12" fmla="*/ 7 w 9"/>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7" y="1"/>
                  </a:moveTo>
                  <a:cubicBezTo>
                    <a:pt x="8" y="1"/>
                    <a:pt x="8" y="1"/>
                    <a:pt x="9" y="0"/>
                  </a:cubicBezTo>
                  <a:cubicBezTo>
                    <a:pt x="7" y="1"/>
                    <a:pt x="6" y="1"/>
                    <a:pt x="4" y="1"/>
                  </a:cubicBezTo>
                  <a:cubicBezTo>
                    <a:pt x="3" y="2"/>
                    <a:pt x="1" y="2"/>
                    <a:pt x="0" y="2"/>
                  </a:cubicBezTo>
                  <a:cubicBezTo>
                    <a:pt x="1" y="2"/>
                    <a:pt x="3" y="2"/>
                    <a:pt x="4" y="2"/>
                  </a:cubicBezTo>
                  <a:cubicBezTo>
                    <a:pt x="6" y="2"/>
                    <a:pt x="7" y="2"/>
                    <a:pt x="9" y="2"/>
                  </a:cubicBezTo>
                  <a:cubicBezTo>
                    <a:pt x="8" y="2"/>
                    <a:pt x="8" y="2"/>
                    <a:pt x="7"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70"/>
            <p:cNvSpPr>
              <a:spLocks/>
            </p:cNvSpPr>
            <p:nvPr/>
          </p:nvSpPr>
          <p:spPr bwMode="auto">
            <a:xfrm>
              <a:off x="-3170238" y="2749551"/>
              <a:ext cx="77788" cy="249238"/>
            </a:xfrm>
            <a:custGeom>
              <a:avLst/>
              <a:gdLst>
                <a:gd name="T0" fmla="*/ 0 w 6"/>
                <a:gd name="T1" fmla="*/ 19 h 19"/>
                <a:gd name="T2" fmla="*/ 1 w 6"/>
                <a:gd name="T3" fmla="*/ 19 h 19"/>
                <a:gd name="T4" fmla="*/ 6 w 6"/>
                <a:gd name="T5" fmla="*/ 0 h 19"/>
                <a:gd name="T6" fmla="*/ 5 w 6"/>
                <a:gd name="T7" fmla="*/ 0 h 19"/>
                <a:gd name="T8" fmla="*/ 0 w 6"/>
                <a:gd name="T9" fmla="*/ 19 h 19"/>
              </a:gdLst>
              <a:ahLst/>
              <a:cxnLst>
                <a:cxn ang="0">
                  <a:pos x="T0" y="T1"/>
                </a:cxn>
                <a:cxn ang="0">
                  <a:pos x="T2" y="T3"/>
                </a:cxn>
                <a:cxn ang="0">
                  <a:pos x="T4" y="T5"/>
                </a:cxn>
                <a:cxn ang="0">
                  <a:pos x="T6" y="T7"/>
                </a:cxn>
                <a:cxn ang="0">
                  <a:pos x="T8" y="T9"/>
                </a:cxn>
              </a:cxnLst>
              <a:rect l="0" t="0" r="r" b="b"/>
              <a:pathLst>
                <a:path w="6" h="19">
                  <a:moveTo>
                    <a:pt x="0" y="19"/>
                  </a:moveTo>
                  <a:cubicBezTo>
                    <a:pt x="0" y="19"/>
                    <a:pt x="0" y="19"/>
                    <a:pt x="1" y="19"/>
                  </a:cubicBezTo>
                  <a:cubicBezTo>
                    <a:pt x="2" y="13"/>
                    <a:pt x="4" y="7"/>
                    <a:pt x="6" y="0"/>
                  </a:cubicBezTo>
                  <a:cubicBezTo>
                    <a:pt x="5" y="0"/>
                    <a:pt x="5" y="0"/>
                    <a:pt x="5" y="0"/>
                  </a:cubicBezTo>
                  <a:cubicBezTo>
                    <a:pt x="3" y="6"/>
                    <a:pt x="1" y="13"/>
                    <a:pt x="0" y="19"/>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71"/>
            <p:cNvSpPr>
              <a:spLocks/>
            </p:cNvSpPr>
            <p:nvPr/>
          </p:nvSpPr>
          <p:spPr bwMode="auto">
            <a:xfrm>
              <a:off x="-3752850" y="2684463"/>
              <a:ext cx="660400" cy="77788"/>
            </a:xfrm>
            <a:custGeom>
              <a:avLst/>
              <a:gdLst>
                <a:gd name="T0" fmla="*/ 50 w 51"/>
                <a:gd name="T1" fmla="*/ 6 h 6"/>
                <a:gd name="T2" fmla="*/ 51 w 51"/>
                <a:gd name="T3" fmla="*/ 5 h 6"/>
                <a:gd name="T4" fmla="*/ 0 w 51"/>
                <a:gd name="T5" fmla="*/ 1 h 6"/>
                <a:gd name="T6" fmla="*/ 0 w 51"/>
                <a:gd name="T7" fmla="*/ 1 h 6"/>
                <a:gd name="T8" fmla="*/ 50 w 51"/>
                <a:gd name="T9" fmla="*/ 6 h 6"/>
              </a:gdLst>
              <a:ahLst/>
              <a:cxnLst>
                <a:cxn ang="0">
                  <a:pos x="T0" y="T1"/>
                </a:cxn>
                <a:cxn ang="0">
                  <a:pos x="T2" y="T3"/>
                </a:cxn>
                <a:cxn ang="0">
                  <a:pos x="T4" y="T5"/>
                </a:cxn>
                <a:cxn ang="0">
                  <a:pos x="T6" y="T7"/>
                </a:cxn>
                <a:cxn ang="0">
                  <a:pos x="T8" y="T9"/>
                </a:cxn>
              </a:cxnLst>
              <a:rect l="0" t="0" r="r" b="b"/>
              <a:pathLst>
                <a:path w="51" h="6">
                  <a:moveTo>
                    <a:pt x="50" y="6"/>
                  </a:moveTo>
                  <a:cubicBezTo>
                    <a:pt x="51" y="6"/>
                    <a:pt x="51" y="5"/>
                    <a:pt x="51" y="5"/>
                  </a:cubicBezTo>
                  <a:cubicBezTo>
                    <a:pt x="34" y="1"/>
                    <a:pt x="17" y="0"/>
                    <a:pt x="0" y="1"/>
                  </a:cubicBezTo>
                  <a:cubicBezTo>
                    <a:pt x="0" y="1"/>
                    <a:pt x="0" y="1"/>
                    <a:pt x="0" y="1"/>
                  </a:cubicBezTo>
                  <a:cubicBezTo>
                    <a:pt x="17" y="0"/>
                    <a:pt x="34" y="1"/>
                    <a:pt x="50" y="6"/>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24" name="Freeform 72"/>
            <p:cNvSpPr>
              <a:spLocks/>
            </p:cNvSpPr>
            <p:nvPr/>
          </p:nvSpPr>
          <p:spPr bwMode="auto">
            <a:xfrm>
              <a:off x="-2949575" y="2867026"/>
              <a:ext cx="115888" cy="52388"/>
            </a:xfrm>
            <a:custGeom>
              <a:avLst/>
              <a:gdLst>
                <a:gd name="T0" fmla="*/ 2 w 9"/>
                <a:gd name="T1" fmla="*/ 1 h 4"/>
                <a:gd name="T2" fmla="*/ 1 w 9"/>
                <a:gd name="T3" fmla="*/ 0 h 4"/>
                <a:gd name="T4" fmla="*/ 5 w 9"/>
                <a:gd name="T5" fmla="*/ 2 h 4"/>
                <a:gd name="T6" fmla="*/ 9 w 9"/>
                <a:gd name="T7" fmla="*/ 4 h 4"/>
                <a:gd name="T8" fmla="*/ 5 w 9"/>
                <a:gd name="T9" fmla="*/ 3 h 4"/>
                <a:gd name="T10" fmla="*/ 0 w 9"/>
                <a:gd name="T11" fmla="*/ 2 h 4"/>
                <a:gd name="T12" fmla="*/ 2 w 9"/>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9" h="4">
                  <a:moveTo>
                    <a:pt x="2" y="1"/>
                  </a:moveTo>
                  <a:cubicBezTo>
                    <a:pt x="2" y="1"/>
                    <a:pt x="1" y="0"/>
                    <a:pt x="1" y="0"/>
                  </a:cubicBezTo>
                  <a:cubicBezTo>
                    <a:pt x="2" y="1"/>
                    <a:pt x="4" y="1"/>
                    <a:pt x="5" y="2"/>
                  </a:cubicBezTo>
                  <a:cubicBezTo>
                    <a:pt x="6" y="3"/>
                    <a:pt x="8" y="3"/>
                    <a:pt x="9" y="4"/>
                  </a:cubicBezTo>
                  <a:cubicBezTo>
                    <a:pt x="8" y="4"/>
                    <a:pt x="6" y="3"/>
                    <a:pt x="5" y="3"/>
                  </a:cubicBezTo>
                  <a:cubicBezTo>
                    <a:pt x="3" y="2"/>
                    <a:pt x="2" y="2"/>
                    <a:pt x="0" y="2"/>
                  </a:cubicBezTo>
                  <a:cubicBezTo>
                    <a:pt x="1" y="1"/>
                    <a:pt x="2" y="1"/>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73"/>
            <p:cNvSpPr>
              <a:spLocks/>
            </p:cNvSpPr>
            <p:nvPr/>
          </p:nvSpPr>
          <p:spPr bwMode="auto">
            <a:xfrm>
              <a:off x="-3546475" y="2762251"/>
              <a:ext cx="14288" cy="249238"/>
            </a:xfrm>
            <a:custGeom>
              <a:avLst/>
              <a:gdLst>
                <a:gd name="T0" fmla="*/ 1 w 1"/>
                <a:gd name="T1" fmla="*/ 19 h 19"/>
                <a:gd name="T2" fmla="*/ 0 w 1"/>
                <a:gd name="T3" fmla="*/ 19 h 19"/>
                <a:gd name="T4" fmla="*/ 0 w 1"/>
                <a:gd name="T5" fmla="*/ 0 h 19"/>
                <a:gd name="T6" fmla="*/ 1 w 1"/>
                <a:gd name="T7" fmla="*/ 0 h 19"/>
                <a:gd name="T8" fmla="*/ 1 w 1"/>
                <a:gd name="T9" fmla="*/ 19 h 19"/>
              </a:gdLst>
              <a:ahLst/>
              <a:cxnLst>
                <a:cxn ang="0">
                  <a:pos x="T0" y="T1"/>
                </a:cxn>
                <a:cxn ang="0">
                  <a:pos x="T2" y="T3"/>
                </a:cxn>
                <a:cxn ang="0">
                  <a:pos x="T4" y="T5"/>
                </a:cxn>
                <a:cxn ang="0">
                  <a:pos x="T6" y="T7"/>
                </a:cxn>
                <a:cxn ang="0">
                  <a:pos x="T8" y="T9"/>
                </a:cxn>
              </a:cxnLst>
              <a:rect l="0" t="0" r="r" b="b"/>
              <a:pathLst>
                <a:path w="1" h="19">
                  <a:moveTo>
                    <a:pt x="1" y="19"/>
                  </a:moveTo>
                  <a:cubicBezTo>
                    <a:pt x="0" y="19"/>
                    <a:pt x="0" y="19"/>
                    <a:pt x="0" y="19"/>
                  </a:cubicBezTo>
                  <a:cubicBezTo>
                    <a:pt x="0" y="13"/>
                    <a:pt x="0" y="6"/>
                    <a:pt x="0" y="0"/>
                  </a:cubicBezTo>
                  <a:cubicBezTo>
                    <a:pt x="1" y="0"/>
                    <a:pt x="1" y="0"/>
                    <a:pt x="1" y="0"/>
                  </a:cubicBezTo>
                  <a:cubicBezTo>
                    <a:pt x="1" y="6"/>
                    <a:pt x="1" y="13"/>
                    <a:pt x="1" y="19"/>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74"/>
            <p:cNvSpPr>
              <a:spLocks/>
            </p:cNvSpPr>
            <p:nvPr/>
          </p:nvSpPr>
          <p:spPr bwMode="auto">
            <a:xfrm>
              <a:off x="-3546475" y="2762251"/>
              <a:ext cx="622300" cy="131763"/>
            </a:xfrm>
            <a:custGeom>
              <a:avLst/>
              <a:gdLst>
                <a:gd name="T0" fmla="*/ 0 w 48"/>
                <a:gd name="T1" fmla="*/ 0 h 10"/>
                <a:gd name="T2" fmla="*/ 0 w 48"/>
                <a:gd name="T3" fmla="*/ 0 h 10"/>
                <a:gd name="T4" fmla="*/ 48 w 48"/>
                <a:gd name="T5" fmla="*/ 9 h 10"/>
                <a:gd name="T6" fmla="*/ 48 w 48"/>
                <a:gd name="T7" fmla="*/ 10 h 10"/>
                <a:gd name="T8" fmla="*/ 0 w 48"/>
                <a:gd name="T9" fmla="*/ 0 h 10"/>
              </a:gdLst>
              <a:ahLst/>
              <a:cxnLst>
                <a:cxn ang="0">
                  <a:pos x="T0" y="T1"/>
                </a:cxn>
                <a:cxn ang="0">
                  <a:pos x="T2" y="T3"/>
                </a:cxn>
                <a:cxn ang="0">
                  <a:pos x="T4" y="T5"/>
                </a:cxn>
                <a:cxn ang="0">
                  <a:pos x="T6" y="T7"/>
                </a:cxn>
                <a:cxn ang="0">
                  <a:pos x="T8" y="T9"/>
                </a:cxn>
              </a:cxnLst>
              <a:rect l="0" t="0" r="r" b="b"/>
              <a:pathLst>
                <a:path w="48" h="10">
                  <a:moveTo>
                    <a:pt x="0" y="0"/>
                  </a:moveTo>
                  <a:cubicBezTo>
                    <a:pt x="0" y="0"/>
                    <a:pt x="0" y="0"/>
                    <a:pt x="0" y="0"/>
                  </a:cubicBezTo>
                  <a:cubicBezTo>
                    <a:pt x="17" y="0"/>
                    <a:pt x="33" y="3"/>
                    <a:pt x="48" y="9"/>
                  </a:cubicBezTo>
                  <a:cubicBezTo>
                    <a:pt x="48" y="9"/>
                    <a:pt x="48" y="9"/>
                    <a:pt x="48" y="10"/>
                  </a:cubicBezTo>
                  <a:cubicBezTo>
                    <a:pt x="33" y="4"/>
                    <a:pt x="17" y="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75"/>
            <p:cNvSpPr>
              <a:spLocks/>
            </p:cNvSpPr>
            <p:nvPr/>
          </p:nvSpPr>
          <p:spPr bwMode="auto">
            <a:xfrm>
              <a:off x="-4413250" y="2906713"/>
              <a:ext cx="115888" cy="65088"/>
            </a:xfrm>
            <a:custGeom>
              <a:avLst/>
              <a:gdLst>
                <a:gd name="T0" fmla="*/ 7 w 9"/>
                <a:gd name="T1" fmla="*/ 1 h 5"/>
                <a:gd name="T2" fmla="*/ 8 w 9"/>
                <a:gd name="T3" fmla="*/ 0 h 5"/>
                <a:gd name="T4" fmla="*/ 4 w 9"/>
                <a:gd name="T5" fmla="*/ 2 h 5"/>
                <a:gd name="T6" fmla="*/ 0 w 9"/>
                <a:gd name="T7" fmla="*/ 5 h 5"/>
                <a:gd name="T8" fmla="*/ 5 w 9"/>
                <a:gd name="T9" fmla="*/ 3 h 5"/>
                <a:gd name="T10" fmla="*/ 9 w 9"/>
                <a:gd name="T11" fmla="*/ 1 h 5"/>
                <a:gd name="T12" fmla="*/ 7 w 9"/>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7" y="1"/>
                  </a:moveTo>
                  <a:cubicBezTo>
                    <a:pt x="7" y="1"/>
                    <a:pt x="8" y="0"/>
                    <a:pt x="8" y="0"/>
                  </a:cubicBezTo>
                  <a:cubicBezTo>
                    <a:pt x="7" y="1"/>
                    <a:pt x="6" y="1"/>
                    <a:pt x="4" y="2"/>
                  </a:cubicBezTo>
                  <a:cubicBezTo>
                    <a:pt x="3" y="3"/>
                    <a:pt x="2" y="4"/>
                    <a:pt x="0" y="5"/>
                  </a:cubicBezTo>
                  <a:cubicBezTo>
                    <a:pt x="2" y="4"/>
                    <a:pt x="3" y="3"/>
                    <a:pt x="5" y="3"/>
                  </a:cubicBezTo>
                  <a:cubicBezTo>
                    <a:pt x="6" y="2"/>
                    <a:pt x="7" y="2"/>
                    <a:pt x="9" y="1"/>
                  </a:cubicBezTo>
                  <a:cubicBezTo>
                    <a:pt x="8" y="1"/>
                    <a:pt x="8" y="1"/>
                    <a:pt x="7"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76"/>
            <p:cNvSpPr>
              <a:spLocks/>
            </p:cNvSpPr>
            <p:nvPr/>
          </p:nvSpPr>
          <p:spPr bwMode="auto">
            <a:xfrm>
              <a:off x="-3727450" y="2762251"/>
              <a:ext cx="39688" cy="261938"/>
            </a:xfrm>
            <a:custGeom>
              <a:avLst/>
              <a:gdLst>
                <a:gd name="T0" fmla="*/ 2 w 3"/>
                <a:gd name="T1" fmla="*/ 20 h 20"/>
                <a:gd name="T2" fmla="*/ 3 w 3"/>
                <a:gd name="T3" fmla="*/ 20 h 20"/>
                <a:gd name="T4" fmla="*/ 1 w 3"/>
                <a:gd name="T5" fmla="*/ 0 h 20"/>
                <a:gd name="T6" fmla="*/ 0 w 3"/>
                <a:gd name="T7" fmla="*/ 0 h 20"/>
                <a:gd name="T8" fmla="*/ 2 w 3"/>
                <a:gd name="T9" fmla="*/ 20 h 20"/>
              </a:gdLst>
              <a:ahLst/>
              <a:cxnLst>
                <a:cxn ang="0">
                  <a:pos x="T0" y="T1"/>
                </a:cxn>
                <a:cxn ang="0">
                  <a:pos x="T2" y="T3"/>
                </a:cxn>
                <a:cxn ang="0">
                  <a:pos x="T4" y="T5"/>
                </a:cxn>
                <a:cxn ang="0">
                  <a:pos x="T6" y="T7"/>
                </a:cxn>
                <a:cxn ang="0">
                  <a:pos x="T8" y="T9"/>
                </a:cxn>
              </a:cxnLst>
              <a:rect l="0" t="0" r="r" b="b"/>
              <a:pathLst>
                <a:path w="3" h="20">
                  <a:moveTo>
                    <a:pt x="2" y="20"/>
                  </a:moveTo>
                  <a:cubicBezTo>
                    <a:pt x="2" y="20"/>
                    <a:pt x="2" y="20"/>
                    <a:pt x="3" y="20"/>
                  </a:cubicBezTo>
                  <a:cubicBezTo>
                    <a:pt x="2" y="13"/>
                    <a:pt x="2" y="6"/>
                    <a:pt x="1" y="0"/>
                  </a:cubicBezTo>
                  <a:cubicBezTo>
                    <a:pt x="1" y="0"/>
                    <a:pt x="1" y="0"/>
                    <a:pt x="0" y="0"/>
                  </a:cubicBezTo>
                  <a:cubicBezTo>
                    <a:pt x="1" y="7"/>
                    <a:pt x="1" y="13"/>
                    <a:pt x="2" y="2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77"/>
            <p:cNvSpPr>
              <a:spLocks/>
            </p:cNvSpPr>
            <p:nvPr/>
          </p:nvSpPr>
          <p:spPr bwMode="auto">
            <a:xfrm>
              <a:off x="-4322763" y="2762251"/>
              <a:ext cx="608013" cy="157163"/>
            </a:xfrm>
            <a:custGeom>
              <a:avLst/>
              <a:gdLst>
                <a:gd name="T0" fmla="*/ 47 w 47"/>
                <a:gd name="T1" fmla="*/ 0 h 12"/>
                <a:gd name="T2" fmla="*/ 47 w 47"/>
                <a:gd name="T3" fmla="*/ 0 h 12"/>
                <a:gd name="T4" fmla="*/ 0 w 47"/>
                <a:gd name="T5" fmla="*/ 12 h 12"/>
                <a:gd name="T6" fmla="*/ 0 w 47"/>
                <a:gd name="T7" fmla="*/ 12 h 12"/>
                <a:gd name="T8" fmla="*/ 47 w 47"/>
                <a:gd name="T9" fmla="*/ 0 h 12"/>
              </a:gdLst>
              <a:ahLst/>
              <a:cxnLst>
                <a:cxn ang="0">
                  <a:pos x="T0" y="T1"/>
                </a:cxn>
                <a:cxn ang="0">
                  <a:pos x="T2" y="T3"/>
                </a:cxn>
                <a:cxn ang="0">
                  <a:pos x="T4" y="T5"/>
                </a:cxn>
                <a:cxn ang="0">
                  <a:pos x="T6" y="T7"/>
                </a:cxn>
                <a:cxn ang="0">
                  <a:pos x="T8" y="T9"/>
                </a:cxn>
              </a:cxnLst>
              <a:rect l="0" t="0" r="r" b="b"/>
              <a:pathLst>
                <a:path w="47" h="12">
                  <a:moveTo>
                    <a:pt x="47" y="0"/>
                  </a:moveTo>
                  <a:cubicBezTo>
                    <a:pt x="47" y="0"/>
                    <a:pt x="47" y="0"/>
                    <a:pt x="47" y="0"/>
                  </a:cubicBezTo>
                  <a:cubicBezTo>
                    <a:pt x="31" y="1"/>
                    <a:pt x="15" y="5"/>
                    <a:pt x="0" y="12"/>
                  </a:cubicBezTo>
                  <a:cubicBezTo>
                    <a:pt x="0" y="12"/>
                    <a:pt x="0" y="12"/>
                    <a:pt x="0" y="12"/>
                  </a:cubicBezTo>
                  <a:cubicBezTo>
                    <a:pt x="15" y="6"/>
                    <a:pt x="31" y="2"/>
                    <a:pt x="47"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78"/>
            <p:cNvSpPr>
              <a:spLocks/>
            </p:cNvSpPr>
            <p:nvPr/>
          </p:nvSpPr>
          <p:spPr bwMode="auto">
            <a:xfrm>
              <a:off x="-3403600" y="2894013"/>
              <a:ext cx="1581150" cy="2841625"/>
            </a:xfrm>
            <a:custGeom>
              <a:avLst/>
              <a:gdLst>
                <a:gd name="T0" fmla="*/ 110 w 122"/>
                <a:gd name="T1" fmla="*/ 94 h 217"/>
                <a:gd name="T2" fmla="*/ 78 w 122"/>
                <a:gd name="T3" fmla="*/ 217 h 217"/>
                <a:gd name="T4" fmla="*/ 78 w 122"/>
                <a:gd name="T5" fmla="*/ 217 h 217"/>
                <a:gd name="T6" fmla="*/ 111 w 122"/>
                <a:gd name="T7" fmla="*/ 94 h 217"/>
                <a:gd name="T8" fmla="*/ 0 w 122"/>
                <a:gd name="T9" fmla="*/ 0 h 217"/>
                <a:gd name="T10" fmla="*/ 0 w 122"/>
                <a:gd name="T11" fmla="*/ 0 h 217"/>
                <a:gd name="T12" fmla="*/ 110 w 122"/>
                <a:gd name="T13" fmla="*/ 94 h 217"/>
              </a:gdLst>
              <a:ahLst/>
              <a:cxnLst>
                <a:cxn ang="0">
                  <a:pos x="T0" y="T1"/>
                </a:cxn>
                <a:cxn ang="0">
                  <a:pos x="T2" y="T3"/>
                </a:cxn>
                <a:cxn ang="0">
                  <a:pos x="T4" y="T5"/>
                </a:cxn>
                <a:cxn ang="0">
                  <a:pos x="T6" y="T7"/>
                </a:cxn>
                <a:cxn ang="0">
                  <a:pos x="T8" y="T9"/>
                </a:cxn>
                <a:cxn ang="0">
                  <a:pos x="T10" y="T11"/>
                </a:cxn>
                <a:cxn ang="0">
                  <a:pos x="T12" y="T13"/>
                </a:cxn>
              </a:cxnLst>
              <a:rect l="0" t="0" r="r" b="b"/>
              <a:pathLst>
                <a:path w="122" h="217">
                  <a:moveTo>
                    <a:pt x="110" y="94"/>
                  </a:moveTo>
                  <a:cubicBezTo>
                    <a:pt x="122" y="137"/>
                    <a:pt x="108" y="185"/>
                    <a:pt x="78" y="217"/>
                  </a:cubicBezTo>
                  <a:cubicBezTo>
                    <a:pt x="78" y="217"/>
                    <a:pt x="78" y="217"/>
                    <a:pt x="78" y="217"/>
                  </a:cubicBezTo>
                  <a:cubicBezTo>
                    <a:pt x="109" y="185"/>
                    <a:pt x="122" y="137"/>
                    <a:pt x="111" y="94"/>
                  </a:cubicBezTo>
                  <a:cubicBezTo>
                    <a:pt x="97" y="45"/>
                    <a:pt x="51" y="5"/>
                    <a:pt x="0" y="0"/>
                  </a:cubicBezTo>
                  <a:cubicBezTo>
                    <a:pt x="0" y="0"/>
                    <a:pt x="0" y="0"/>
                    <a:pt x="0" y="0"/>
                  </a:cubicBezTo>
                  <a:cubicBezTo>
                    <a:pt x="50" y="5"/>
                    <a:pt x="97" y="45"/>
                    <a:pt x="110" y="94"/>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1" name="Freeform 79"/>
            <p:cNvSpPr>
              <a:spLocks/>
            </p:cNvSpPr>
            <p:nvPr/>
          </p:nvSpPr>
          <p:spPr bwMode="auto">
            <a:xfrm>
              <a:off x="-3429000" y="2894013"/>
              <a:ext cx="38100" cy="169863"/>
            </a:xfrm>
            <a:custGeom>
              <a:avLst/>
              <a:gdLst>
                <a:gd name="T0" fmla="*/ 1 w 3"/>
                <a:gd name="T1" fmla="*/ 13 h 13"/>
                <a:gd name="T2" fmla="*/ 0 w 3"/>
                <a:gd name="T3" fmla="*/ 13 h 13"/>
                <a:gd name="T4" fmla="*/ 2 w 3"/>
                <a:gd name="T5" fmla="*/ 0 h 13"/>
                <a:gd name="T6" fmla="*/ 3 w 3"/>
                <a:gd name="T7" fmla="*/ 0 h 13"/>
                <a:gd name="T8" fmla="*/ 1 w 3"/>
                <a:gd name="T9" fmla="*/ 13 h 13"/>
              </a:gdLst>
              <a:ahLst/>
              <a:cxnLst>
                <a:cxn ang="0">
                  <a:pos x="T0" y="T1"/>
                </a:cxn>
                <a:cxn ang="0">
                  <a:pos x="T2" y="T3"/>
                </a:cxn>
                <a:cxn ang="0">
                  <a:pos x="T4" y="T5"/>
                </a:cxn>
                <a:cxn ang="0">
                  <a:pos x="T6" y="T7"/>
                </a:cxn>
                <a:cxn ang="0">
                  <a:pos x="T8" y="T9"/>
                </a:cxn>
              </a:cxnLst>
              <a:rect l="0" t="0" r="r" b="b"/>
              <a:pathLst>
                <a:path w="3" h="13">
                  <a:moveTo>
                    <a:pt x="1" y="13"/>
                  </a:moveTo>
                  <a:cubicBezTo>
                    <a:pt x="1" y="13"/>
                    <a:pt x="1" y="13"/>
                    <a:pt x="0" y="13"/>
                  </a:cubicBezTo>
                  <a:cubicBezTo>
                    <a:pt x="1" y="8"/>
                    <a:pt x="1" y="4"/>
                    <a:pt x="2" y="0"/>
                  </a:cubicBezTo>
                  <a:cubicBezTo>
                    <a:pt x="2" y="0"/>
                    <a:pt x="2" y="0"/>
                    <a:pt x="3" y="0"/>
                  </a:cubicBezTo>
                  <a:cubicBezTo>
                    <a:pt x="2" y="4"/>
                    <a:pt x="2" y="8"/>
                    <a:pt x="1" y="13"/>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 name="Freeform 80"/>
            <p:cNvSpPr>
              <a:spLocks/>
            </p:cNvSpPr>
            <p:nvPr/>
          </p:nvSpPr>
          <p:spPr bwMode="auto">
            <a:xfrm>
              <a:off x="-4776788" y="2906713"/>
              <a:ext cx="933450" cy="511175"/>
            </a:xfrm>
            <a:custGeom>
              <a:avLst/>
              <a:gdLst>
                <a:gd name="T0" fmla="*/ 0 w 72"/>
                <a:gd name="T1" fmla="*/ 39 h 39"/>
                <a:gd name="T2" fmla="*/ 72 w 72"/>
                <a:gd name="T3" fmla="*/ 0 h 39"/>
                <a:gd name="T4" fmla="*/ 72 w 72"/>
                <a:gd name="T5" fmla="*/ 0 h 39"/>
                <a:gd name="T6" fmla="*/ 0 w 72"/>
                <a:gd name="T7" fmla="*/ 39 h 39"/>
              </a:gdLst>
              <a:ahLst/>
              <a:cxnLst>
                <a:cxn ang="0">
                  <a:pos x="T0" y="T1"/>
                </a:cxn>
                <a:cxn ang="0">
                  <a:pos x="T2" y="T3"/>
                </a:cxn>
                <a:cxn ang="0">
                  <a:pos x="T4" y="T5"/>
                </a:cxn>
                <a:cxn ang="0">
                  <a:pos x="T6" y="T7"/>
                </a:cxn>
              </a:cxnLst>
              <a:rect l="0" t="0" r="r" b="b"/>
              <a:pathLst>
                <a:path w="72" h="39">
                  <a:moveTo>
                    <a:pt x="0" y="39"/>
                  </a:moveTo>
                  <a:cubicBezTo>
                    <a:pt x="19" y="19"/>
                    <a:pt x="45" y="5"/>
                    <a:pt x="72" y="0"/>
                  </a:cubicBezTo>
                  <a:cubicBezTo>
                    <a:pt x="72" y="0"/>
                    <a:pt x="72" y="0"/>
                    <a:pt x="72" y="0"/>
                  </a:cubicBezTo>
                  <a:cubicBezTo>
                    <a:pt x="45" y="4"/>
                    <a:pt x="19" y="19"/>
                    <a:pt x="0" y="39"/>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3" name="Freeform 81"/>
            <p:cNvSpPr>
              <a:spLocks/>
            </p:cNvSpPr>
            <p:nvPr/>
          </p:nvSpPr>
          <p:spPr bwMode="auto">
            <a:xfrm>
              <a:off x="-3857625" y="2906713"/>
              <a:ext cx="39688" cy="169863"/>
            </a:xfrm>
            <a:custGeom>
              <a:avLst/>
              <a:gdLst>
                <a:gd name="T0" fmla="*/ 2 w 3"/>
                <a:gd name="T1" fmla="*/ 13 h 13"/>
                <a:gd name="T2" fmla="*/ 3 w 3"/>
                <a:gd name="T3" fmla="*/ 13 h 13"/>
                <a:gd name="T4" fmla="*/ 1 w 3"/>
                <a:gd name="T5" fmla="*/ 0 h 13"/>
                <a:gd name="T6" fmla="*/ 0 w 3"/>
                <a:gd name="T7" fmla="*/ 0 h 13"/>
                <a:gd name="T8" fmla="*/ 2 w 3"/>
                <a:gd name="T9" fmla="*/ 13 h 13"/>
              </a:gdLst>
              <a:ahLst/>
              <a:cxnLst>
                <a:cxn ang="0">
                  <a:pos x="T0" y="T1"/>
                </a:cxn>
                <a:cxn ang="0">
                  <a:pos x="T2" y="T3"/>
                </a:cxn>
                <a:cxn ang="0">
                  <a:pos x="T4" y="T5"/>
                </a:cxn>
                <a:cxn ang="0">
                  <a:pos x="T6" y="T7"/>
                </a:cxn>
                <a:cxn ang="0">
                  <a:pos x="T8" y="T9"/>
                </a:cxn>
              </a:cxnLst>
              <a:rect l="0" t="0" r="r" b="b"/>
              <a:pathLst>
                <a:path w="3" h="13">
                  <a:moveTo>
                    <a:pt x="2" y="13"/>
                  </a:moveTo>
                  <a:cubicBezTo>
                    <a:pt x="2" y="13"/>
                    <a:pt x="3" y="13"/>
                    <a:pt x="3" y="13"/>
                  </a:cubicBezTo>
                  <a:cubicBezTo>
                    <a:pt x="2" y="8"/>
                    <a:pt x="1" y="4"/>
                    <a:pt x="1" y="0"/>
                  </a:cubicBezTo>
                  <a:cubicBezTo>
                    <a:pt x="0" y="0"/>
                    <a:pt x="0" y="0"/>
                    <a:pt x="0" y="0"/>
                  </a:cubicBezTo>
                  <a:cubicBezTo>
                    <a:pt x="1" y="4"/>
                    <a:pt x="1" y="8"/>
                    <a:pt x="2" y="13"/>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82"/>
            <p:cNvSpPr>
              <a:spLocks/>
            </p:cNvSpPr>
            <p:nvPr/>
          </p:nvSpPr>
          <p:spPr bwMode="auto">
            <a:xfrm>
              <a:off x="-4141788" y="2998788"/>
              <a:ext cx="258763" cy="77788"/>
            </a:xfrm>
            <a:custGeom>
              <a:avLst/>
              <a:gdLst>
                <a:gd name="T0" fmla="*/ 20 w 20"/>
                <a:gd name="T1" fmla="*/ 0 h 6"/>
                <a:gd name="T2" fmla="*/ 20 w 20"/>
                <a:gd name="T3" fmla="*/ 1 h 6"/>
                <a:gd name="T4" fmla="*/ 1 w 20"/>
                <a:gd name="T5" fmla="*/ 6 h 6"/>
                <a:gd name="T6" fmla="*/ 0 w 20"/>
                <a:gd name="T7" fmla="*/ 6 h 6"/>
                <a:gd name="T8" fmla="*/ 20 w 20"/>
                <a:gd name="T9" fmla="*/ 0 h 6"/>
              </a:gdLst>
              <a:ahLst/>
              <a:cxnLst>
                <a:cxn ang="0">
                  <a:pos x="T0" y="T1"/>
                </a:cxn>
                <a:cxn ang="0">
                  <a:pos x="T2" y="T3"/>
                </a:cxn>
                <a:cxn ang="0">
                  <a:pos x="T4" y="T5"/>
                </a:cxn>
                <a:cxn ang="0">
                  <a:pos x="T6" y="T7"/>
                </a:cxn>
                <a:cxn ang="0">
                  <a:pos x="T8" y="T9"/>
                </a:cxn>
              </a:cxnLst>
              <a:rect l="0" t="0" r="r" b="b"/>
              <a:pathLst>
                <a:path w="20" h="6">
                  <a:moveTo>
                    <a:pt x="20" y="0"/>
                  </a:moveTo>
                  <a:cubicBezTo>
                    <a:pt x="20" y="0"/>
                    <a:pt x="20" y="0"/>
                    <a:pt x="20" y="1"/>
                  </a:cubicBezTo>
                  <a:cubicBezTo>
                    <a:pt x="14" y="2"/>
                    <a:pt x="7" y="4"/>
                    <a:pt x="1" y="6"/>
                  </a:cubicBezTo>
                  <a:cubicBezTo>
                    <a:pt x="1" y="6"/>
                    <a:pt x="0" y="6"/>
                    <a:pt x="0" y="6"/>
                  </a:cubicBezTo>
                  <a:cubicBezTo>
                    <a:pt x="7" y="4"/>
                    <a:pt x="14" y="2"/>
                    <a:pt x="2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83"/>
            <p:cNvSpPr>
              <a:spLocks/>
            </p:cNvSpPr>
            <p:nvPr/>
          </p:nvSpPr>
          <p:spPr bwMode="auto">
            <a:xfrm>
              <a:off x="-4181475" y="2959101"/>
              <a:ext cx="52388" cy="117475"/>
            </a:xfrm>
            <a:custGeom>
              <a:avLst/>
              <a:gdLst>
                <a:gd name="T0" fmla="*/ 4 w 4"/>
                <a:gd name="T1" fmla="*/ 9 h 9"/>
                <a:gd name="T2" fmla="*/ 4 w 4"/>
                <a:gd name="T3" fmla="*/ 9 h 9"/>
                <a:gd name="T4" fmla="*/ 0 w 4"/>
                <a:gd name="T5" fmla="*/ 0 h 9"/>
                <a:gd name="T6" fmla="*/ 1 w 4"/>
                <a:gd name="T7" fmla="*/ 0 h 9"/>
                <a:gd name="T8" fmla="*/ 4 w 4"/>
                <a:gd name="T9" fmla="*/ 9 h 9"/>
              </a:gdLst>
              <a:ahLst/>
              <a:cxnLst>
                <a:cxn ang="0">
                  <a:pos x="T0" y="T1"/>
                </a:cxn>
                <a:cxn ang="0">
                  <a:pos x="T2" y="T3"/>
                </a:cxn>
                <a:cxn ang="0">
                  <a:pos x="T4" y="T5"/>
                </a:cxn>
                <a:cxn ang="0">
                  <a:pos x="T6" y="T7"/>
                </a:cxn>
                <a:cxn ang="0">
                  <a:pos x="T8" y="T9"/>
                </a:cxn>
              </a:cxnLst>
              <a:rect l="0" t="0" r="r" b="b"/>
              <a:pathLst>
                <a:path w="4" h="9">
                  <a:moveTo>
                    <a:pt x="4" y="9"/>
                  </a:moveTo>
                  <a:cubicBezTo>
                    <a:pt x="4" y="9"/>
                    <a:pt x="4" y="9"/>
                    <a:pt x="4" y="9"/>
                  </a:cubicBezTo>
                  <a:cubicBezTo>
                    <a:pt x="2" y="6"/>
                    <a:pt x="1" y="3"/>
                    <a:pt x="0" y="0"/>
                  </a:cubicBezTo>
                  <a:cubicBezTo>
                    <a:pt x="0" y="0"/>
                    <a:pt x="0" y="0"/>
                    <a:pt x="1" y="0"/>
                  </a:cubicBezTo>
                  <a:cubicBezTo>
                    <a:pt x="2" y="3"/>
                    <a:pt x="3" y="6"/>
                    <a:pt x="4" y="9"/>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84"/>
            <p:cNvSpPr>
              <a:spLocks/>
            </p:cNvSpPr>
            <p:nvPr/>
          </p:nvSpPr>
          <p:spPr bwMode="auto">
            <a:xfrm>
              <a:off x="-4129088" y="3038476"/>
              <a:ext cx="258763" cy="77788"/>
            </a:xfrm>
            <a:custGeom>
              <a:avLst/>
              <a:gdLst>
                <a:gd name="T0" fmla="*/ 20 w 20"/>
                <a:gd name="T1" fmla="*/ 0 h 6"/>
                <a:gd name="T2" fmla="*/ 20 w 20"/>
                <a:gd name="T3" fmla="*/ 0 h 6"/>
                <a:gd name="T4" fmla="*/ 0 w 20"/>
                <a:gd name="T5" fmla="*/ 5 h 6"/>
                <a:gd name="T6" fmla="*/ 0 w 20"/>
                <a:gd name="T7" fmla="*/ 6 h 6"/>
                <a:gd name="T8" fmla="*/ 20 w 20"/>
                <a:gd name="T9" fmla="*/ 0 h 6"/>
              </a:gdLst>
              <a:ahLst/>
              <a:cxnLst>
                <a:cxn ang="0">
                  <a:pos x="T0" y="T1"/>
                </a:cxn>
                <a:cxn ang="0">
                  <a:pos x="T2" y="T3"/>
                </a:cxn>
                <a:cxn ang="0">
                  <a:pos x="T4" y="T5"/>
                </a:cxn>
                <a:cxn ang="0">
                  <a:pos x="T6" y="T7"/>
                </a:cxn>
                <a:cxn ang="0">
                  <a:pos x="T8" y="T9"/>
                </a:cxn>
              </a:cxnLst>
              <a:rect l="0" t="0" r="r" b="b"/>
              <a:pathLst>
                <a:path w="20" h="6">
                  <a:moveTo>
                    <a:pt x="20" y="0"/>
                  </a:moveTo>
                  <a:cubicBezTo>
                    <a:pt x="20" y="0"/>
                    <a:pt x="20" y="0"/>
                    <a:pt x="20" y="0"/>
                  </a:cubicBezTo>
                  <a:cubicBezTo>
                    <a:pt x="13" y="1"/>
                    <a:pt x="7" y="3"/>
                    <a:pt x="0" y="5"/>
                  </a:cubicBezTo>
                  <a:cubicBezTo>
                    <a:pt x="0" y="6"/>
                    <a:pt x="0" y="6"/>
                    <a:pt x="0" y="6"/>
                  </a:cubicBezTo>
                  <a:cubicBezTo>
                    <a:pt x="7" y="3"/>
                    <a:pt x="13" y="1"/>
                    <a:pt x="2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7" name="Freeform 85"/>
            <p:cNvSpPr>
              <a:spLocks/>
            </p:cNvSpPr>
            <p:nvPr/>
          </p:nvSpPr>
          <p:spPr bwMode="auto">
            <a:xfrm>
              <a:off x="-4129088" y="3103563"/>
              <a:ext cx="52388" cy="117475"/>
            </a:xfrm>
            <a:custGeom>
              <a:avLst/>
              <a:gdLst>
                <a:gd name="T0" fmla="*/ 1 w 4"/>
                <a:gd name="T1" fmla="*/ 0 h 9"/>
                <a:gd name="T2" fmla="*/ 0 w 4"/>
                <a:gd name="T3" fmla="*/ 0 h 9"/>
                <a:gd name="T4" fmla="*/ 4 w 4"/>
                <a:gd name="T5" fmla="*/ 9 h 9"/>
                <a:gd name="T6" fmla="*/ 4 w 4"/>
                <a:gd name="T7" fmla="*/ 9 h 9"/>
                <a:gd name="T8" fmla="*/ 1 w 4"/>
                <a:gd name="T9" fmla="*/ 0 h 9"/>
              </a:gdLst>
              <a:ahLst/>
              <a:cxnLst>
                <a:cxn ang="0">
                  <a:pos x="T0" y="T1"/>
                </a:cxn>
                <a:cxn ang="0">
                  <a:pos x="T2" y="T3"/>
                </a:cxn>
                <a:cxn ang="0">
                  <a:pos x="T4" y="T5"/>
                </a:cxn>
                <a:cxn ang="0">
                  <a:pos x="T6" y="T7"/>
                </a:cxn>
                <a:cxn ang="0">
                  <a:pos x="T8" y="T9"/>
                </a:cxn>
              </a:cxnLst>
              <a:rect l="0" t="0" r="r" b="b"/>
              <a:pathLst>
                <a:path w="4" h="9">
                  <a:moveTo>
                    <a:pt x="1" y="0"/>
                  </a:moveTo>
                  <a:cubicBezTo>
                    <a:pt x="1" y="0"/>
                    <a:pt x="1" y="0"/>
                    <a:pt x="0" y="0"/>
                  </a:cubicBezTo>
                  <a:cubicBezTo>
                    <a:pt x="2" y="3"/>
                    <a:pt x="3" y="6"/>
                    <a:pt x="4" y="9"/>
                  </a:cubicBezTo>
                  <a:cubicBezTo>
                    <a:pt x="4" y="9"/>
                    <a:pt x="4" y="9"/>
                    <a:pt x="4" y="9"/>
                  </a:cubicBezTo>
                  <a:cubicBezTo>
                    <a:pt x="3" y="6"/>
                    <a:pt x="2" y="3"/>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8" name="Freeform 86"/>
            <p:cNvSpPr>
              <a:spLocks/>
            </p:cNvSpPr>
            <p:nvPr/>
          </p:nvSpPr>
          <p:spPr bwMode="auto">
            <a:xfrm>
              <a:off x="-4244975" y="2212976"/>
              <a:ext cx="233363" cy="798513"/>
            </a:xfrm>
            <a:custGeom>
              <a:avLst/>
              <a:gdLst>
                <a:gd name="T0" fmla="*/ 18 w 18"/>
                <a:gd name="T1" fmla="*/ 61 h 61"/>
                <a:gd name="T2" fmla="*/ 18 w 18"/>
                <a:gd name="T3" fmla="*/ 61 h 61"/>
                <a:gd name="T4" fmla="*/ 0 w 18"/>
                <a:gd name="T5" fmla="*/ 0 h 61"/>
                <a:gd name="T6" fmla="*/ 1 w 18"/>
                <a:gd name="T7" fmla="*/ 0 h 61"/>
                <a:gd name="T8" fmla="*/ 18 w 18"/>
                <a:gd name="T9" fmla="*/ 61 h 61"/>
              </a:gdLst>
              <a:ahLst/>
              <a:cxnLst>
                <a:cxn ang="0">
                  <a:pos x="T0" y="T1"/>
                </a:cxn>
                <a:cxn ang="0">
                  <a:pos x="T2" y="T3"/>
                </a:cxn>
                <a:cxn ang="0">
                  <a:pos x="T4" y="T5"/>
                </a:cxn>
                <a:cxn ang="0">
                  <a:pos x="T6" y="T7"/>
                </a:cxn>
                <a:cxn ang="0">
                  <a:pos x="T8" y="T9"/>
                </a:cxn>
              </a:cxnLst>
              <a:rect l="0" t="0" r="r" b="b"/>
              <a:pathLst>
                <a:path w="18" h="61">
                  <a:moveTo>
                    <a:pt x="18" y="61"/>
                  </a:moveTo>
                  <a:cubicBezTo>
                    <a:pt x="18" y="61"/>
                    <a:pt x="18" y="61"/>
                    <a:pt x="18" y="61"/>
                  </a:cubicBezTo>
                  <a:cubicBezTo>
                    <a:pt x="12" y="41"/>
                    <a:pt x="6" y="20"/>
                    <a:pt x="0" y="0"/>
                  </a:cubicBezTo>
                  <a:cubicBezTo>
                    <a:pt x="0" y="0"/>
                    <a:pt x="1" y="0"/>
                    <a:pt x="1" y="0"/>
                  </a:cubicBezTo>
                  <a:cubicBezTo>
                    <a:pt x="6" y="20"/>
                    <a:pt x="12" y="40"/>
                    <a:pt x="18" y="6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9" name="Freeform 87"/>
            <p:cNvSpPr>
              <a:spLocks/>
            </p:cNvSpPr>
            <p:nvPr/>
          </p:nvSpPr>
          <p:spPr bwMode="auto">
            <a:xfrm>
              <a:off x="-4011613" y="2971801"/>
              <a:ext cx="168275" cy="39688"/>
            </a:xfrm>
            <a:custGeom>
              <a:avLst/>
              <a:gdLst>
                <a:gd name="T0" fmla="*/ 13 w 13"/>
                <a:gd name="T1" fmla="*/ 0 h 3"/>
                <a:gd name="T2" fmla="*/ 13 w 13"/>
                <a:gd name="T3" fmla="*/ 0 h 3"/>
                <a:gd name="T4" fmla="*/ 0 w 13"/>
                <a:gd name="T5" fmla="*/ 3 h 3"/>
                <a:gd name="T6" fmla="*/ 0 w 13"/>
                <a:gd name="T7" fmla="*/ 3 h 3"/>
                <a:gd name="T8" fmla="*/ 13 w 13"/>
                <a:gd name="T9" fmla="*/ 0 h 3"/>
              </a:gdLst>
              <a:ahLst/>
              <a:cxnLst>
                <a:cxn ang="0">
                  <a:pos x="T0" y="T1"/>
                </a:cxn>
                <a:cxn ang="0">
                  <a:pos x="T2" y="T3"/>
                </a:cxn>
                <a:cxn ang="0">
                  <a:pos x="T4" y="T5"/>
                </a:cxn>
                <a:cxn ang="0">
                  <a:pos x="T6" y="T7"/>
                </a:cxn>
                <a:cxn ang="0">
                  <a:pos x="T8" y="T9"/>
                </a:cxn>
              </a:cxnLst>
              <a:rect l="0" t="0" r="r" b="b"/>
              <a:pathLst>
                <a:path w="13" h="3">
                  <a:moveTo>
                    <a:pt x="13" y="0"/>
                  </a:moveTo>
                  <a:cubicBezTo>
                    <a:pt x="13" y="0"/>
                    <a:pt x="13" y="0"/>
                    <a:pt x="13" y="0"/>
                  </a:cubicBezTo>
                  <a:cubicBezTo>
                    <a:pt x="8" y="1"/>
                    <a:pt x="4" y="2"/>
                    <a:pt x="0" y="3"/>
                  </a:cubicBezTo>
                  <a:cubicBezTo>
                    <a:pt x="0" y="3"/>
                    <a:pt x="0" y="3"/>
                    <a:pt x="0" y="3"/>
                  </a:cubicBezTo>
                  <a:cubicBezTo>
                    <a:pt x="4" y="1"/>
                    <a:pt x="8" y="0"/>
                    <a:pt x="13"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88"/>
            <p:cNvSpPr>
              <a:spLocks/>
            </p:cNvSpPr>
            <p:nvPr/>
          </p:nvSpPr>
          <p:spPr bwMode="auto">
            <a:xfrm>
              <a:off x="-3765550" y="3889376"/>
              <a:ext cx="0" cy="25400"/>
            </a:xfrm>
            <a:custGeom>
              <a:avLst/>
              <a:gdLst>
                <a:gd name="T0" fmla="*/ 0 h 2"/>
                <a:gd name="T1" fmla="*/ 0 h 2"/>
                <a:gd name="T2" fmla="*/ 1 h 2"/>
                <a:gd name="T3" fmla="*/ 2 h 2"/>
                <a:gd name="T4" fmla="*/ 1 h 2"/>
                <a:gd name="T5" fmla="*/ 0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cubicBezTo>
                    <a:pt x="0" y="0"/>
                    <a:pt x="0" y="0"/>
                    <a:pt x="0" y="0"/>
                  </a:cubicBezTo>
                  <a:cubicBezTo>
                    <a:pt x="0" y="0"/>
                    <a:pt x="0" y="1"/>
                    <a:pt x="0" y="1"/>
                  </a:cubicBezTo>
                  <a:cubicBezTo>
                    <a:pt x="0" y="1"/>
                    <a:pt x="0" y="1"/>
                    <a:pt x="0" y="2"/>
                  </a:cubicBezTo>
                  <a:cubicBezTo>
                    <a:pt x="0" y="1"/>
                    <a:pt x="0" y="1"/>
                    <a:pt x="0" y="1"/>
                  </a:cubicBezTo>
                  <a:cubicBezTo>
                    <a:pt x="0" y="1"/>
                    <a:pt x="0" y="0"/>
                    <a:pt x="0" y="0"/>
                  </a:cubicBezTo>
                  <a:cubicBezTo>
                    <a:pt x="0" y="0"/>
                    <a:pt x="0" y="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1" name="Freeform 89"/>
            <p:cNvSpPr>
              <a:spLocks/>
            </p:cNvSpPr>
            <p:nvPr/>
          </p:nvSpPr>
          <p:spPr bwMode="auto">
            <a:xfrm>
              <a:off x="-3998913" y="3090863"/>
              <a:ext cx="233363" cy="798513"/>
            </a:xfrm>
            <a:custGeom>
              <a:avLst/>
              <a:gdLst>
                <a:gd name="T0" fmla="*/ 1 w 18"/>
                <a:gd name="T1" fmla="*/ 0 h 61"/>
                <a:gd name="T2" fmla="*/ 0 w 18"/>
                <a:gd name="T3" fmla="*/ 1 h 61"/>
                <a:gd name="T4" fmla="*/ 18 w 18"/>
                <a:gd name="T5" fmla="*/ 61 h 61"/>
                <a:gd name="T6" fmla="*/ 18 w 18"/>
                <a:gd name="T7" fmla="*/ 61 h 61"/>
                <a:gd name="T8" fmla="*/ 1 w 18"/>
                <a:gd name="T9" fmla="*/ 0 h 61"/>
              </a:gdLst>
              <a:ahLst/>
              <a:cxnLst>
                <a:cxn ang="0">
                  <a:pos x="T0" y="T1"/>
                </a:cxn>
                <a:cxn ang="0">
                  <a:pos x="T2" y="T3"/>
                </a:cxn>
                <a:cxn ang="0">
                  <a:pos x="T4" y="T5"/>
                </a:cxn>
                <a:cxn ang="0">
                  <a:pos x="T6" y="T7"/>
                </a:cxn>
                <a:cxn ang="0">
                  <a:pos x="T8" y="T9"/>
                </a:cxn>
              </a:cxnLst>
              <a:rect l="0" t="0" r="r" b="b"/>
              <a:pathLst>
                <a:path w="18" h="61">
                  <a:moveTo>
                    <a:pt x="1" y="0"/>
                  </a:moveTo>
                  <a:cubicBezTo>
                    <a:pt x="1" y="1"/>
                    <a:pt x="1" y="1"/>
                    <a:pt x="0" y="1"/>
                  </a:cubicBezTo>
                  <a:cubicBezTo>
                    <a:pt x="6" y="21"/>
                    <a:pt x="12" y="41"/>
                    <a:pt x="18" y="61"/>
                  </a:cubicBezTo>
                  <a:cubicBezTo>
                    <a:pt x="18" y="61"/>
                    <a:pt x="18" y="61"/>
                    <a:pt x="18" y="61"/>
                  </a:cubicBezTo>
                  <a:cubicBezTo>
                    <a:pt x="12" y="41"/>
                    <a:pt x="7" y="21"/>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2" name="Freeform 90"/>
            <p:cNvSpPr>
              <a:spLocks/>
            </p:cNvSpPr>
            <p:nvPr/>
          </p:nvSpPr>
          <p:spPr bwMode="auto">
            <a:xfrm>
              <a:off x="-3998913" y="3063876"/>
              <a:ext cx="168275" cy="39688"/>
            </a:xfrm>
            <a:custGeom>
              <a:avLst/>
              <a:gdLst>
                <a:gd name="T0" fmla="*/ 13 w 13"/>
                <a:gd name="T1" fmla="*/ 0 h 3"/>
                <a:gd name="T2" fmla="*/ 13 w 13"/>
                <a:gd name="T3" fmla="*/ 0 h 3"/>
                <a:gd name="T4" fmla="*/ 0 w 13"/>
                <a:gd name="T5" fmla="*/ 3 h 3"/>
                <a:gd name="T6" fmla="*/ 1 w 13"/>
                <a:gd name="T7" fmla="*/ 3 h 3"/>
                <a:gd name="T8" fmla="*/ 13 w 13"/>
                <a:gd name="T9" fmla="*/ 0 h 3"/>
              </a:gdLst>
              <a:ahLst/>
              <a:cxnLst>
                <a:cxn ang="0">
                  <a:pos x="T0" y="T1"/>
                </a:cxn>
                <a:cxn ang="0">
                  <a:pos x="T2" y="T3"/>
                </a:cxn>
                <a:cxn ang="0">
                  <a:pos x="T4" y="T5"/>
                </a:cxn>
                <a:cxn ang="0">
                  <a:pos x="T6" y="T7"/>
                </a:cxn>
                <a:cxn ang="0">
                  <a:pos x="T8" y="T9"/>
                </a:cxn>
              </a:cxnLst>
              <a:rect l="0" t="0" r="r" b="b"/>
              <a:pathLst>
                <a:path w="13" h="3">
                  <a:moveTo>
                    <a:pt x="13" y="0"/>
                  </a:moveTo>
                  <a:cubicBezTo>
                    <a:pt x="13" y="0"/>
                    <a:pt x="13" y="0"/>
                    <a:pt x="13" y="0"/>
                  </a:cubicBezTo>
                  <a:cubicBezTo>
                    <a:pt x="9" y="0"/>
                    <a:pt x="5" y="1"/>
                    <a:pt x="0" y="3"/>
                  </a:cubicBezTo>
                  <a:cubicBezTo>
                    <a:pt x="1" y="3"/>
                    <a:pt x="1" y="3"/>
                    <a:pt x="1" y="3"/>
                  </a:cubicBezTo>
                  <a:cubicBezTo>
                    <a:pt x="5" y="2"/>
                    <a:pt x="9" y="1"/>
                    <a:pt x="13"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3" name="Freeform 91"/>
            <p:cNvSpPr>
              <a:spLocks/>
            </p:cNvSpPr>
            <p:nvPr/>
          </p:nvSpPr>
          <p:spPr bwMode="auto">
            <a:xfrm>
              <a:off x="-2859088" y="2854326"/>
              <a:ext cx="38100" cy="26988"/>
            </a:xfrm>
            <a:custGeom>
              <a:avLst/>
              <a:gdLst>
                <a:gd name="T0" fmla="*/ 1 w 3"/>
                <a:gd name="T1" fmla="*/ 0 h 2"/>
                <a:gd name="T2" fmla="*/ 3 w 3"/>
                <a:gd name="T3" fmla="*/ 1 h 2"/>
                <a:gd name="T4" fmla="*/ 2 w 3"/>
                <a:gd name="T5" fmla="*/ 1 h 2"/>
                <a:gd name="T6" fmla="*/ 1 w 3"/>
                <a:gd name="T7" fmla="*/ 2 h 2"/>
                <a:gd name="T8" fmla="*/ 0 w 3"/>
                <a:gd name="T9" fmla="*/ 1 h 2"/>
                <a:gd name="T10" fmla="*/ 0 w 3"/>
                <a:gd name="T11" fmla="*/ 0 h 2"/>
                <a:gd name="T12" fmla="*/ 1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0"/>
                  </a:moveTo>
                  <a:cubicBezTo>
                    <a:pt x="2" y="1"/>
                    <a:pt x="2" y="1"/>
                    <a:pt x="3" y="1"/>
                  </a:cubicBezTo>
                  <a:cubicBezTo>
                    <a:pt x="2" y="1"/>
                    <a:pt x="2" y="1"/>
                    <a:pt x="2" y="1"/>
                  </a:cubicBezTo>
                  <a:cubicBezTo>
                    <a:pt x="1" y="2"/>
                    <a:pt x="1" y="2"/>
                    <a:pt x="1" y="2"/>
                  </a:cubicBezTo>
                  <a:cubicBezTo>
                    <a:pt x="0" y="2"/>
                    <a:pt x="0" y="1"/>
                    <a:pt x="0" y="1"/>
                  </a:cubicBezTo>
                  <a:cubicBezTo>
                    <a:pt x="0" y="0"/>
                    <a:pt x="0" y="0"/>
                    <a:pt x="0" y="0"/>
                  </a:cubicBezTo>
                  <a:cubicBezTo>
                    <a:pt x="1" y="0"/>
                    <a:pt x="1"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4" name="Freeform 92"/>
            <p:cNvSpPr>
              <a:spLocks/>
            </p:cNvSpPr>
            <p:nvPr/>
          </p:nvSpPr>
          <p:spPr bwMode="auto">
            <a:xfrm>
              <a:off x="-3222625" y="2566988"/>
              <a:ext cx="454025" cy="142875"/>
            </a:xfrm>
            <a:custGeom>
              <a:avLst/>
              <a:gdLst>
                <a:gd name="T0" fmla="*/ 0 w 35"/>
                <a:gd name="T1" fmla="*/ 0 h 11"/>
                <a:gd name="T2" fmla="*/ 0 w 35"/>
                <a:gd name="T3" fmla="*/ 0 h 11"/>
                <a:gd name="T4" fmla="*/ 35 w 35"/>
                <a:gd name="T5" fmla="*/ 11 h 11"/>
                <a:gd name="T6" fmla="*/ 35 w 35"/>
                <a:gd name="T7" fmla="*/ 11 h 11"/>
                <a:gd name="T8" fmla="*/ 0 w 35"/>
                <a:gd name="T9" fmla="*/ 0 h 11"/>
              </a:gdLst>
              <a:ahLst/>
              <a:cxnLst>
                <a:cxn ang="0">
                  <a:pos x="T0" y="T1"/>
                </a:cxn>
                <a:cxn ang="0">
                  <a:pos x="T2" y="T3"/>
                </a:cxn>
                <a:cxn ang="0">
                  <a:pos x="T4" y="T5"/>
                </a:cxn>
                <a:cxn ang="0">
                  <a:pos x="T6" y="T7"/>
                </a:cxn>
                <a:cxn ang="0">
                  <a:pos x="T8" y="T9"/>
                </a:cxn>
              </a:cxnLst>
              <a:rect l="0" t="0" r="r" b="b"/>
              <a:pathLst>
                <a:path w="35" h="11">
                  <a:moveTo>
                    <a:pt x="0" y="0"/>
                  </a:moveTo>
                  <a:cubicBezTo>
                    <a:pt x="0" y="0"/>
                    <a:pt x="0" y="0"/>
                    <a:pt x="0" y="0"/>
                  </a:cubicBezTo>
                  <a:cubicBezTo>
                    <a:pt x="12" y="2"/>
                    <a:pt x="24" y="6"/>
                    <a:pt x="35" y="11"/>
                  </a:cubicBezTo>
                  <a:cubicBezTo>
                    <a:pt x="35" y="11"/>
                    <a:pt x="35" y="11"/>
                    <a:pt x="35" y="11"/>
                  </a:cubicBezTo>
                  <a:cubicBezTo>
                    <a:pt x="24" y="6"/>
                    <a:pt x="12" y="2"/>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5" name="Freeform 93"/>
            <p:cNvSpPr>
              <a:spLocks/>
            </p:cNvSpPr>
            <p:nvPr/>
          </p:nvSpPr>
          <p:spPr bwMode="auto">
            <a:xfrm>
              <a:off x="-2846388" y="2697163"/>
              <a:ext cx="77788" cy="169863"/>
            </a:xfrm>
            <a:custGeom>
              <a:avLst/>
              <a:gdLst>
                <a:gd name="T0" fmla="*/ 5 w 6"/>
                <a:gd name="T1" fmla="*/ 0 h 13"/>
                <a:gd name="T2" fmla="*/ 6 w 6"/>
                <a:gd name="T3" fmla="*/ 1 h 13"/>
                <a:gd name="T4" fmla="*/ 1 w 6"/>
                <a:gd name="T5" fmla="*/ 13 h 13"/>
                <a:gd name="T6" fmla="*/ 0 w 6"/>
                <a:gd name="T7" fmla="*/ 12 h 13"/>
                <a:gd name="T8" fmla="*/ 5 w 6"/>
                <a:gd name="T9" fmla="*/ 0 h 13"/>
              </a:gdLst>
              <a:ahLst/>
              <a:cxnLst>
                <a:cxn ang="0">
                  <a:pos x="T0" y="T1"/>
                </a:cxn>
                <a:cxn ang="0">
                  <a:pos x="T2" y="T3"/>
                </a:cxn>
                <a:cxn ang="0">
                  <a:pos x="T4" y="T5"/>
                </a:cxn>
                <a:cxn ang="0">
                  <a:pos x="T6" y="T7"/>
                </a:cxn>
                <a:cxn ang="0">
                  <a:pos x="T8" y="T9"/>
                </a:cxn>
              </a:cxnLst>
              <a:rect l="0" t="0" r="r" b="b"/>
              <a:pathLst>
                <a:path w="6" h="13">
                  <a:moveTo>
                    <a:pt x="5" y="0"/>
                  </a:moveTo>
                  <a:cubicBezTo>
                    <a:pt x="5" y="1"/>
                    <a:pt x="6" y="1"/>
                    <a:pt x="6" y="1"/>
                  </a:cubicBezTo>
                  <a:cubicBezTo>
                    <a:pt x="4" y="5"/>
                    <a:pt x="2" y="9"/>
                    <a:pt x="1" y="13"/>
                  </a:cubicBezTo>
                  <a:cubicBezTo>
                    <a:pt x="0" y="13"/>
                    <a:pt x="0" y="12"/>
                    <a:pt x="0" y="12"/>
                  </a:cubicBezTo>
                  <a:cubicBezTo>
                    <a:pt x="2" y="8"/>
                    <a:pt x="4" y="4"/>
                    <a:pt x="5"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6" name="Freeform 94"/>
            <p:cNvSpPr>
              <a:spLocks/>
            </p:cNvSpPr>
            <p:nvPr/>
          </p:nvSpPr>
          <p:spPr bwMode="auto">
            <a:xfrm>
              <a:off x="-2716213" y="2487613"/>
              <a:ext cx="38100" cy="26988"/>
            </a:xfrm>
            <a:custGeom>
              <a:avLst/>
              <a:gdLst>
                <a:gd name="T0" fmla="*/ 2 w 3"/>
                <a:gd name="T1" fmla="*/ 1 h 2"/>
                <a:gd name="T2" fmla="*/ 3 w 3"/>
                <a:gd name="T3" fmla="*/ 2 h 2"/>
                <a:gd name="T4" fmla="*/ 3 w 3"/>
                <a:gd name="T5" fmla="*/ 1 h 2"/>
                <a:gd name="T6" fmla="*/ 3 w 3"/>
                <a:gd name="T7" fmla="*/ 0 h 2"/>
                <a:gd name="T8" fmla="*/ 2 w 3"/>
                <a:gd name="T9" fmla="*/ 0 h 2"/>
                <a:gd name="T10" fmla="*/ 0 w 3"/>
                <a:gd name="T11" fmla="*/ 1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3" y="2"/>
                    <a:pt x="3" y="2"/>
                    <a:pt x="3" y="2"/>
                  </a:cubicBezTo>
                  <a:cubicBezTo>
                    <a:pt x="3" y="2"/>
                    <a:pt x="3" y="1"/>
                    <a:pt x="3" y="1"/>
                  </a:cubicBezTo>
                  <a:cubicBezTo>
                    <a:pt x="3" y="1"/>
                    <a:pt x="3" y="0"/>
                    <a:pt x="3" y="0"/>
                  </a:cubicBezTo>
                  <a:cubicBezTo>
                    <a:pt x="2" y="0"/>
                    <a:pt x="2" y="0"/>
                    <a:pt x="2" y="0"/>
                  </a:cubicBezTo>
                  <a:cubicBezTo>
                    <a:pt x="1" y="1"/>
                    <a:pt x="1" y="1"/>
                    <a:pt x="0" y="1"/>
                  </a:cubicBezTo>
                  <a:cubicBezTo>
                    <a:pt x="1" y="1"/>
                    <a:pt x="2" y="1"/>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7" name="Freeform 95"/>
            <p:cNvSpPr>
              <a:spLocks/>
            </p:cNvSpPr>
            <p:nvPr/>
          </p:nvSpPr>
          <p:spPr bwMode="auto">
            <a:xfrm>
              <a:off x="-3208338" y="2514601"/>
              <a:ext cx="452438" cy="142875"/>
            </a:xfrm>
            <a:custGeom>
              <a:avLst/>
              <a:gdLst>
                <a:gd name="T0" fmla="*/ 0 w 35"/>
                <a:gd name="T1" fmla="*/ 0 h 11"/>
                <a:gd name="T2" fmla="*/ 0 w 35"/>
                <a:gd name="T3" fmla="*/ 1 h 11"/>
                <a:gd name="T4" fmla="*/ 35 w 35"/>
                <a:gd name="T5" fmla="*/ 11 h 11"/>
                <a:gd name="T6" fmla="*/ 35 w 35"/>
                <a:gd name="T7" fmla="*/ 11 h 11"/>
                <a:gd name="T8" fmla="*/ 0 w 35"/>
                <a:gd name="T9" fmla="*/ 0 h 11"/>
              </a:gdLst>
              <a:ahLst/>
              <a:cxnLst>
                <a:cxn ang="0">
                  <a:pos x="T0" y="T1"/>
                </a:cxn>
                <a:cxn ang="0">
                  <a:pos x="T2" y="T3"/>
                </a:cxn>
                <a:cxn ang="0">
                  <a:pos x="T4" y="T5"/>
                </a:cxn>
                <a:cxn ang="0">
                  <a:pos x="T6" y="T7"/>
                </a:cxn>
                <a:cxn ang="0">
                  <a:pos x="T8" y="T9"/>
                </a:cxn>
              </a:cxnLst>
              <a:rect l="0" t="0" r="r" b="b"/>
              <a:pathLst>
                <a:path w="35" h="11">
                  <a:moveTo>
                    <a:pt x="0" y="0"/>
                  </a:moveTo>
                  <a:cubicBezTo>
                    <a:pt x="0" y="0"/>
                    <a:pt x="0" y="1"/>
                    <a:pt x="0" y="1"/>
                  </a:cubicBezTo>
                  <a:cubicBezTo>
                    <a:pt x="12" y="3"/>
                    <a:pt x="24" y="6"/>
                    <a:pt x="35" y="11"/>
                  </a:cubicBezTo>
                  <a:cubicBezTo>
                    <a:pt x="35" y="11"/>
                    <a:pt x="35" y="11"/>
                    <a:pt x="35" y="11"/>
                  </a:cubicBezTo>
                  <a:cubicBezTo>
                    <a:pt x="24" y="6"/>
                    <a:pt x="12" y="3"/>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8" name="Freeform 96"/>
            <p:cNvSpPr>
              <a:spLocks/>
            </p:cNvSpPr>
            <p:nvPr/>
          </p:nvSpPr>
          <p:spPr bwMode="auto">
            <a:xfrm>
              <a:off x="-2755900" y="2501901"/>
              <a:ext cx="77788" cy="155575"/>
            </a:xfrm>
            <a:custGeom>
              <a:avLst/>
              <a:gdLst>
                <a:gd name="T0" fmla="*/ 0 w 6"/>
                <a:gd name="T1" fmla="*/ 12 h 12"/>
                <a:gd name="T2" fmla="*/ 0 w 6"/>
                <a:gd name="T3" fmla="*/ 12 h 12"/>
                <a:gd name="T4" fmla="*/ 6 w 6"/>
                <a:gd name="T5" fmla="*/ 1 h 12"/>
                <a:gd name="T6" fmla="*/ 5 w 6"/>
                <a:gd name="T7" fmla="*/ 0 h 12"/>
                <a:gd name="T8" fmla="*/ 0 w 6"/>
                <a:gd name="T9" fmla="*/ 12 h 12"/>
              </a:gdLst>
              <a:ahLst/>
              <a:cxnLst>
                <a:cxn ang="0">
                  <a:pos x="T0" y="T1"/>
                </a:cxn>
                <a:cxn ang="0">
                  <a:pos x="T2" y="T3"/>
                </a:cxn>
                <a:cxn ang="0">
                  <a:pos x="T4" y="T5"/>
                </a:cxn>
                <a:cxn ang="0">
                  <a:pos x="T6" y="T7"/>
                </a:cxn>
                <a:cxn ang="0">
                  <a:pos x="T8" y="T9"/>
                </a:cxn>
              </a:cxnLst>
              <a:rect l="0" t="0" r="r" b="b"/>
              <a:pathLst>
                <a:path w="6" h="12">
                  <a:moveTo>
                    <a:pt x="0" y="12"/>
                  </a:moveTo>
                  <a:cubicBezTo>
                    <a:pt x="0" y="12"/>
                    <a:pt x="0" y="12"/>
                    <a:pt x="0" y="12"/>
                  </a:cubicBezTo>
                  <a:cubicBezTo>
                    <a:pt x="2" y="9"/>
                    <a:pt x="4" y="5"/>
                    <a:pt x="6" y="1"/>
                  </a:cubicBezTo>
                  <a:cubicBezTo>
                    <a:pt x="5" y="0"/>
                    <a:pt x="5" y="0"/>
                    <a:pt x="5" y="0"/>
                  </a:cubicBezTo>
                  <a:cubicBezTo>
                    <a:pt x="3" y="4"/>
                    <a:pt x="1" y="8"/>
                    <a:pt x="0" y="1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1" name="Freeform 99"/>
            <p:cNvSpPr>
              <a:spLocks/>
            </p:cNvSpPr>
            <p:nvPr/>
          </p:nvSpPr>
          <p:spPr bwMode="auto">
            <a:xfrm>
              <a:off x="-3300413" y="2592388"/>
              <a:ext cx="298450" cy="79375"/>
            </a:xfrm>
            <a:custGeom>
              <a:avLst/>
              <a:gdLst>
                <a:gd name="T0" fmla="*/ 0 w 23"/>
                <a:gd name="T1" fmla="*/ 0 h 6"/>
                <a:gd name="T2" fmla="*/ 0 w 23"/>
                <a:gd name="T3" fmla="*/ 0 h 6"/>
                <a:gd name="T4" fmla="*/ 23 w 23"/>
                <a:gd name="T5" fmla="*/ 5 h 6"/>
                <a:gd name="T6" fmla="*/ 23 w 23"/>
                <a:gd name="T7" fmla="*/ 6 h 6"/>
                <a:gd name="T8" fmla="*/ 0 w 23"/>
                <a:gd name="T9" fmla="*/ 0 h 6"/>
              </a:gdLst>
              <a:ahLst/>
              <a:cxnLst>
                <a:cxn ang="0">
                  <a:pos x="T0" y="T1"/>
                </a:cxn>
                <a:cxn ang="0">
                  <a:pos x="T2" y="T3"/>
                </a:cxn>
                <a:cxn ang="0">
                  <a:pos x="T4" y="T5"/>
                </a:cxn>
                <a:cxn ang="0">
                  <a:pos x="T6" y="T7"/>
                </a:cxn>
                <a:cxn ang="0">
                  <a:pos x="T8" y="T9"/>
                </a:cxn>
              </a:cxnLst>
              <a:rect l="0" t="0" r="r" b="b"/>
              <a:pathLst>
                <a:path w="23" h="6">
                  <a:moveTo>
                    <a:pt x="0" y="0"/>
                  </a:moveTo>
                  <a:cubicBezTo>
                    <a:pt x="0" y="0"/>
                    <a:pt x="0" y="0"/>
                    <a:pt x="0" y="0"/>
                  </a:cubicBezTo>
                  <a:cubicBezTo>
                    <a:pt x="8" y="1"/>
                    <a:pt x="16" y="3"/>
                    <a:pt x="23" y="5"/>
                  </a:cubicBezTo>
                  <a:cubicBezTo>
                    <a:pt x="23" y="5"/>
                    <a:pt x="23" y="5"/>
                    <a:pt x="23" y="6"/>
                  </a:cubicBezTo>
                  <a:cubicBezTo>
                    <a:pt x="16" y="3"/>
                    <a:pt x="8" y="2"/>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2" name="Freeform 100"/>
            <p:cNvSpPr>
              <a:spLocks/>
            </p:cNvSpPr>
            <p:nvPr/>
          </p:nvSpPr>
          <p:spPr bwMode="auto">
            <a:xfrm>
              <a:off x="-2665413" y="1414463"/>
              <a:ext cx="52388" cy="39688"/>
            </a:xfrm>
            <a:custGeom>
              <a:avLst/>
              <a:gdLst>
                <a:gd name="T0" fmla="*/ 2 w 4"/>
                <a:gd name="T1" fmla="*/ 2 h 3"/>
                <a:gd name="T2" fmla="*/ 4 w 4"/>
                <a:gd name="T3" fmla="*/ 3 h 3"/>
                <a:gd name="T4" fmla="*/ 4 w 4"/>
                <a:gd name="T5" fmla="*/ 1 h 3"/>
                <a:gd name="T6" fmla="*/ 3 w 4"/>
                <a:gd name="T7" fmla="*/ 0 h 3"/>
                <a:gd name="T8" fmla="*/ 1 w 4"/>
                <a:gd name="T9" fmla="*/ 1 h 3"/>
                <a:gd name="T10" fmla="*/ 0 w 4"/>
                <a:gd name="T11" fmla="*/ 1 h 3"/>
                <a:gd name="T12" fmla="*/ 2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2"/>
                  </a:moveTo>
                  <a:cubicBezTo>
                    <a:pt x="3" y="2"/>
                    <a:pt x="4" y="2"/>
                    <a:pt x="4" y="3"/>
                  </a:cubicBezTo>
                  <a:cubicBezTo>
                    <a:pt x="4" y="2"/>
                    <a:pt x="4" y="2"/>
                    <a:pt x="4" y="1"/>
                  </a:cubicBezTo>
                  <a:cubicBezTo>
                    <a:pt x="3" y="1"/>
                    <a:pt x="3" y="0"/>
                    <a:pt x="3" y="0"/>
                  </a:cubicBezTo>
                  <a:cubicBezTo>
                    <a:pt x="2" y="0"/>
                    <a:pt x="2" y="0"/>
                    <a:pt x="1" y="1"/>
                  </a:cubicBezTo>
                  <a:cubicBezTo>
                    <a:pt x="1" y="1"/>
                    <a:pt x="0" y="1"/>
                    <a:pt x="0" y="1"/>
                  </a:cubicBezTo>
                  <a:cubicBezTo>
                    <a:pt x="1" y="1"/>
                    <a:pt x="1" y="2"/>
                    <a:pt x="2" y="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01"/>
            <p:cNvSpPr>
              <a:spLocks/>
            </p:cNvSpPr>
            <p:nvPr/>
          </p:nvSpPr>
          <p:spPr bwMode="auto">
            <a:xfrm>
              <a:off x="-2976563" y="1427163"/>
              <a:ext cx="350838" cy="1112838"/>
            </a:xfrm>
            <a:custGeom>
              <a:avLst/>
              <a:gdLst>
                <a:gd name="T0" fmla="*/ 0 w 27"/>
                <a:gd name="T1" fmla="*/ 85 h 85"/>
                <a:gd name="T2" fmla="*/ 1 w 27"/>
                <a:gd name="T3" fmla="*/ 85 h 85"/>
                <a:gd name="T4" fmla="*/ 27 w 27"/>
                <a:gd name="T5" fmla="*/ 1 h 85"/>
                <a:gd name="T6" fmla="*/ 26 w 27"/>
                <a:gd name="T7" fmla="*/ 0 h 85"/>
                <a:gd name="T8" fmla="*/ 0 w 27"/>
                <a:gd name="T9" fmla="*/ 85 h 85"/>
              </a:gdLst>
              <a:ahLst/>
              <a:cxnLst>
                <a:cxn ang="0">
                  <a:pos x="T0" y="T1"/>
                </a:cxn>
                <a:cxn ang="0">
                  <a:pos x="T2" y="T3"/>
                </a:cxn>
                <a:cxn ang="0">
                  <a:pos x="T4" y="T5"/>
                </a:cxn>
                <a:cxn ang="0">
                  <a:pos x="T6" y="T7"/>
                </a:cxn>
                <a:cxn ang="0">
                  <a:pos x="T8" y="T9"/>
                </a:cxn>
              </a:cxnLst>
              <a:rect l="0" t="0" r="r" b="b"/>
              <a:pathLst>
                <a:path w="27" h="85">
                  <a:moveTo>
                    <a:pt x="0" y="85"/>
                  </a:moveTo>
                  <a:cubicBezTo>
                    <a:pt x="1" y="85"/>
                    <a:pt x="1" y="85"/>
                    <a:pt x="1" y="85"/>
                  </a:cubicBezTo>
                  <a:cubicBezTo>
                    <a:pt x="10" y="57"/>
                    <a:pt x="18" y="29"/>
                    <a:pt x="27" y="1"/>
                  </a:cubicBezTo>
                  <a:cubicBezTo>
                    <a:pt x="26" y="1"/>
                    <a:pt x="26" y="0"/>
                    <a:pt x="26" y="0"/>
                  </a:cubicBezTo>
                  <a:cubicBezTo>
                    <a:pt x="17" y="28"/>
                    <a:pt x="9" y="57"/>
                    <a:pt x="0" y="85"/>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02"/>
            <p:cNvSpPr>
              <a:spLocks/>
            </p:cNvSpPr>
            <p:nvPr/>
          </p:nvSpPr>
          <p:spPr bwMode="auto">
            <a:xfrm>
              <a:off x="-3273425" y="2462213"/>
              <a:ext cx="311150" cy="77788"/>
            </a:xfrm>
            <a:custGeom>
              <a:avLst/>
              <a:gdLst>
                <a:gd name="T0" fmla="*/ 0 w 24"/>
                <a:gd name="T1" fmla="*/ 0 h 6"/>
                <a:gd name="T2" fmla="*/ 0 w 24"/>
                <a:gd name="T3" fmla="*/ 1 h 6"/>
                <a:gd name="T4" fmla="*/ 24 w 24"/>
                <a:gd name="T5" fmla="*/ 6 h 6"/>
                <a:gd name="T6" fmla="*/ 24 w 24"/>
                <a:gd name="T7" fmla="*/ 6 h 6"/>
                <a:gd name="T8" fmla="*/ 0 w 24"/>
                <a:gd name="T9" fmla="*/ 0 h 6"/>
              </a:gdLst>
              <a:ahLst/>
              <a:cxnLst>
                <a:cxn ang="0">
                  <a:pos x="T0" y="T1"/>
                </a:cxn>
                <a:cxn ang="0">
                  <a:pos x="T2" y="T3"/>
                </a:cxn>
                <a:cxn ang="0">
                  <a:pos x="T4" y="T5"/>
                </a:cxn>
                <a:cxn ang="0">
                  <a:pos x="T6" y="T7"/>
                </a:cxn>
                <a:cxn ang="0">
                  <a:pos x="T8" y="T9"/>
                </a:cxn>
              </a:cxnLst>
              <a:rect l="0" t="0" r="r" b="b"/>
              <a:pathLst>
                <a:path w="24" h="6">
                  <a:moveTo>
                    <a:pt x="0" y="0"/>
                  </a:moveTo>
                  <a:cubicBezTo>
                    <a:pt x="0" y="0"/>
                    <a:pt x="0" y="1"/>
                    <a:pt x="0" y="1"/>
                  </a:cubicBezTo>
                  <a:cubicBezTo>
                    <a:pt x="8" y="2"/>
                    <a:pt x="16" y="4"/>
                    <a:pt x="24" y="6"/>
                  </a:cubicBezTo>
                  <a:cubicBezTo>
                    <a:pt x="24" y="6"/>
                    <a:pt x="24" y="6"/>
                    <a:pt x="24" y="6"/>
                  </a:cubicBezTo>
                  <a:cubicBezTo>
                    <a:pt x="16" y="3"/>
                    <a:pt x="8" y="2"/>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03"/>
            <p:cNvSpPr>
              <a:spLocks/>
            </p:cNvSpPr>
            <p:nvPr/>
          </p:nvSpPr>
          <p:spPr bwMode="auto">
            <a:xfrm>
              <a:off x="-4375150" y="2605088"/>
              <a:ext cx="271463" cy="668338"/>
            </a:xfrm>
            <a:custGeom>
              <a:avLst/>
              <a:gdLst>
                <a:gd name="T0" fmla="*/ 0 w 21"/>
                <a:gd name="T1" fmla="*/ 0 h 51"/>
                <a:gd name="T2" fmla="*/ 0 w 21"/>
                <a:gd name="T3" fmla="*/ 1 h 51"/>
                <a:gd name="T4" fmla="*/ 21 w 21"/>
                <a:gd name="T5" fmla="*/ 51 h 51"/>
                <a:gd name="T6" fmla="*/ 21 w 21"/>
                <a:gd name="T7" fmla="*/ 51 h 51"/>
                <a:gd name="T8" fmla="*/ 0 w 21"/>
                <a:gd name="T9" fmla="*/ 0 h 51"/>
              </a:gdLst>
              <a:ahLst/>
              <a:cxnLst>
                <a:cxn ang="0">
                  <a:pos x="T0" y="T1"/>
                </a:cxn>
                <a:cxn ang="0">
                  <a:pos x="T2" y="T3"/>
                </a:cxn>
                <a:cxn ang="0">
                  <a:pos x="T4" y="T5"/>
                </a:cxn>
                <a:cxn ang="0">
                  <a:pos x="T6" y="T7"/>
                </a:cxn>
                <a:cxn ang="0">
                  <a:pos x="T8" y="T9"/>
                </a:cxn>
              </a:cxnLst>
              <a:rect l="0" t="0" r="r" b="b"/>
              <a:pathLst>
                <a:path w="21" h="51">
                  <a:moveTo>
                    <a:pt x="0" y="0"/>
                  </a:moveTo>
                  <a:cubicBezTo>
                    <a:pt x="0" y="0"/>
                    <a:pt x="0" y="1"/>
                    <a:pt x="0" y="1"/>
                  </a:cubicBezTo>
                  <a:cubicBezTo>
                    <a:pt x="7" y="18"/>
                    <a:pt x="14" y="34"/>
                    <a:pt x="21" y="51"/>
                  </a:cubicBezTo>
                  <a:cubicBezTo>
                    <a:pt x="21" y="51"/>
                    <a:pt x="21" y="51"/>
                    <a:pt x="21" y="51"/>
                  </a:cubicBezTo>
                  <a:cubicBezTo>
                    <a:pt x="14" y="34"/>
                    <a:pt x="7" y="17"/>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104"/>
            <p:cNvSpPr>
              <a:spLocks/>
            </p:cNvSpPr>
            <p:nvPr/>
          </p:nvSpPr>
          <p:spPr bwMode="auto">
            <a:xfrm>
              <a:off x="-4375150" y="2382838"/>
              <a:ext cx="1736725" cy="301625"/>
            </a:xfrm>
            <a:custGeom>
              <a:avLst/>
              <a:gdLst>
                <a:gd name="T0" fmla="*/ 134 w 134"/>
                <a:gd name="T1" fmla="*/ 23 h 23"/>
                <a:gd name="T2" fmla="*/ 134 w 134"/>
                <a:gd name="T3" fmla="*/ 23 h 23"/>
                <a:gd name="T4" fmla="*/ 0 w 134"/>
                <a:gd name="T5" fmla="*/ 18 h 23"/>
                <a:gd name="T6" fmla="*/ 0 w 134"/>
                <a:gd name="T7" fmla="*/ 18 h 23"/>
                <a:gd name="T8" fmla="*/ 134 w 134"/>
                <a:gd name="T9" fmla="*/ 23 h 23"/>
              </a:gdLst>
              <a:ahLst/>
              <a:cxnLst>
                <a:cxn ang="0">
                  <a:pos x="T0" y="T1"/>
                </a:cxn>
                <a:cxn ang="0">
                  <a:pos x="T2" y="T3"/>
                </a:cxn>
                <a:cxn ang="0">
                  <a:pos x="T4" y="T5"/>
                </a:cxn>
                <a:cxn ang="0">
                  <a:pos x="T6" y="T7"/>
                </a:cxn>
                <a:cxn ang="0">
                  <a:pos x="T8" y="T9"/>
                </a:cxn>
              </a:cxnLst>
              <a:rect l="0" t="0" r="r" b="b"/>
              <a:pathLst>
                <a:path w="134" h="23">
                  <a:moveTo>
                    <a:pt x="134" y="23"/>
                  </a:moveTo>
                  <a:cubicBezTo>
                    <a:pt x="134" y="23"/>
                    <a:pt x="134" y="23"/>
                    <a:pt x="134" y="23"/>
                  </a:cubicBezTo>
                  <a:cubicBezTo>
                    <a:pt x="93" y="2"/>
                    <a:pt x="42" y="0"/>
                    <a:pt x="0" y="18"/>
                  </a:cubicBezTo>
                  <a:cubicBezTo>
                    <a:pt x="0" y="18"/>
                    <a:pt x="0" y="18"/>
                    <a:pt x="0" y="18"/>
                  </a:cubicBezTo>
                  <a:cubicBezTo>
                    <a:pt x="42" y="0"/>
                    <a:pt x="93" y="2"/>
                    <a:pt x="134" y="23"/>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7" name="Freeform 105"/>
            <p:cNvSpPr>
              <a:spLocks/>
            </p:cNvSpPr>
            <p:nvPr/>
          </p:nvSpPr>
          <p:spPr bwMode="auto">
            <a:xfrm>
              <a:off x="-4103688" y="3143251"/>
              <a:ext cx="752475" cy="130175"/>
            </a:xfrm>
            <a:custGeom>
              <a:avLst/>
              <a:gdLst>
                <a:gd name="T0" fmla="*/ 58 w 58"/>
                <a:gd name="T1" fmla="*/ 4 h 10"/>
                <a:gd name="T2" fmla="*/ 58 w 58"/>
                <a:gd name="T3" fmla="*/ 3 h 10"/>
                <a:gd name="T4" fmla="*/ 0 w 58"/>
                <a:gd name="T5" fmla="*/ 10 h 10"/>
                <a:gd name="T6" fmla="*/ 0 w 58"/>
                <a:gd name="T7" fmla="*/ 10 h 10"/>
                <a:gd name="T8" fmla="*/ 58 w 58"/>
                <a:gd name="T9" fmla="*/ 4 h 10"/>
              </a:gdLst>
              <a:ahLst/>
              <a:cxnLst>
                <a:cxn ang="0">
                  <a:pos x="T0" y="T1"/>
                </a:cxn>
                <a:cxn ang="0">
                  <a:pos x="T2" y="T3"/>
                </a:cxn>
                <a:cxn ang="0">
                  <a:pos x="T4" y="T5"/>
                </a:cxn>
                <a:cxn ang="0">
                  <a:pos x="T6" y="T7"/>
                </a:cxn>
                <a:cxn ang="0">
                  <a:pos x="T8" y="T9"/>
                </a:cxn>
              </a:cxnLst>
              <a:rect l="0" t="0" r="r" b="b"/>
              <a:pathLst>
                <a:path w="58" h="10">
                  <a:moveTo>
                    <a:pt x="58" y="4"/>
                  </a:moveTo>
                  <a:cubicBezTo>
                    <a:pt x="58" y="4"/>
                    <a:pt x="58" y="4"/>
                    <a:pt x="58" y="3"/>
                  </a:cubicBezTo>
                  <a:cubicBezTo>
                    <a:pt x="38" y="0"/>
                    <a:pt x="18" y="3"/>
                    <a:pt x="0" y="10"/>
                  </a:cubicBezTo>
                  <a:cubicBezTo>
                    <a:pt x="0" y="10"/>
                    <a:pt x="0" y="10"/>
                    <a:pt x="0" y="10"/>
                  </a:cubicBezTo>
                  <a:cubicBezTo>
                    <a:pt x="18" y="3"/>
                    <a:pt x="38" y="0"/>
                    <a:pt x="58" y="4"/>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8" name="Freeform 106"/>
            <p:cNvSpPr>
              <a:spLocks/>
            </p:cNvSpPr>
            <p:nvPr/>
          </p:nvSpPr>
          <p:spPr bwMode="auto">
            <a:xfrm>
              <a:off x="-3519488" y="3168651"/>
              <a:ext cx="38100" cy="12700"/>
            </a:xfrm>
            <a:custGeom>
              <a:avLst/>
              <a:gdLst>
                <a:gd name="T0" fmla="*/ 1 w 3"/>
                <a:gd name="T1" fmla="*/ 0 h 1"/>
                <a:gd name="T2" fmla="*/ 0 w 3"/>
                <a:gd name="T3" fmla="*/ 1 h 1"/>
                <a:gd name="T4" fmla="*/ 2 w 3"/>
                <a:gd name="T5" fmla="*/ 1 h 1"/>
                <a:gd name="T6" fmla="*/ 3 w 3"/>
                <a:gd name="T7" fmla="*/ 0 h 1"/>
                <a:gd name="T8" fmla="*/ 2 w 3"/>
                <a:gd name="T9" fmla="*/ 0 h 1"/>
                <a:gd name="T10" fmla="*/ 0 w 3"/>
                <a:gd name="T11" fmla="*/ 0 h 1"/>
                <a:gd name="T12" fmla="*/ 1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1" y="0"/>
                  </a:moveTo>
                  <a:cubicBezTo>
                    <a:pt x="0" y="0"/>
                    <a:pt x="0" y="1"/>
                    <a:pt x="0" y="1"/>
                  </a:cubicBezTo>
                  <a:cubicBezTo>
                    <a:pt x="1" y="1"/>
                    <a:pt x="1" y="1"/>
                    <a:pt x="2" y="1"/>
                  </a:cubicBezTo>
                  <a:cubicBezTo>
                    <a:pt x="2" y="1"/>
                    <a:pt x="3" y="0"/>
                    <a:pt x="3" y="0"/>
                  </a:cubicBezTo>
                  <a:cubicBezTo>
                    <a:pt x="3" y="0"/>
                    <a:pt x="2" y="0"/>
                    <a:pt x="2" y="0"/>
                  </a:cubicBezTo>
                  <a:cubicBezTo>
                    <a:pt x="1" y="0"/>
                    <a:pt x="1" y="0"/>
                    <a:pt x="0" y="0"/>
                  </a:cubicBezTo>
                  <a:cubicBezTo>
                    <a:pt x="0" y="0"/>
                    <a:pt x="0"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07"/>
            <p:cNvSpPr>
              <a:spLocks/>
            </p:cNvSpPr>
            <p:nvPr/>
          </p:nvSpPr>
          <p:spPr bwMode="auto">
            <a:xfrm>
              <a:off x="-3817938" y="3168651"/>
              <a:ext cx="311150" cy="26988"/>
            </a:xfrm>
            <a:custGeom>
              <a:avLst/>
              <a:gdLst>
                <a:gd name="T0" fmla="*/ 24 w 24"/>
                <a:gd name="T1" fmla="*/ 0 h 2"/>
                <a:gd name="T2" fmla="*/ 24 w 24"/>
                <a:gd name="T3" fmla="*/ 0 h 2"/>
                <a:gd name="T4" fmla="*/ 0 w 24"/>
                <a:gd name="T5" fmla="*/ 2 h 2"/>
                <a:gd name="T6" fmla="*/ 0 w 24"/>
                <a:gd name="T7" fmla="*/ 2 h 2"/>
                <a:gd name="T8" fmla="*/ 24 w 24"/>
                <a:gd name="T9" fmla="*/ 0 h 2"/>
              </a:gdLst>
              <a:ahLst/>
              <a:cxnLst>
                <a:cxn ang="0">
                  <a:pos x="T0" y="T1"/>
                </a:cxn>
                <a:cxn ang="0">
                  <a:pos x="T2" y="T3"/>
                </a:cxn>
                <a:cxn ang="0">
                  <a:pos x="T4" y="T5"/>
                </a:cxn>
                <a:cxn ang="0">
                  <a:pos x="T6" y="T7"/>
                </a:cxn>
                <a:cxn ang="0">
                  <a:pos x="T8" y="T9"/>
                </a:cxn>
              </a:cxnLst>
              <a:rect l="0" t="0" r="r" b="b"/>
              <a:pathLst>
                <a:path w="24" h="2">
                  <a:moveTo>
                    <a:pt x="24" y="0"/>
                  </a:moveTo>
                  <a:cubicBezTo>
                    <a:pt x="24" y="0"/>
                    <a:pt x="24" y="0"/>
                    <a:pt x="24" y="0"/>
                  </a:cubicBezTo>
                  <a:cubicBezTo>
                    <a:pt x="16" y="0"/>
                    <a:pt x="8" y="0"/>
                    <a:pt x="0" y="2"/>
                  </a:cubicBezTo>
                  <a:cubicBezTo>
                    <a:pt x="0" y="2"/>
                    <a:pt x="0" y="2"/>
                    <a:pt x="0" y="2"/>
                  </a:cubicBezTo>
                  <a:cubicBezTo>
                    <a:pt x="8" y="0"/>
                    <a:pt x="16" y="0"/>
                    <a:pt x="24"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0" name="Freeform 108"/>
            <p:cNvSpPr>
              <a:spLocks/>
            </p:cNvSpPr>
            <p:nvPr/>
          </p:nvSpPr>
          <p:spPr bwMode="auto">
            <a:xfrm>
              <a:off x="-2263775" y="3338513"/>
              <a:ext cx="77788" cy="92075"/>
            </a:xfrm>
            <a:custGeom>
              <a:avLst/>
              <a:gdLst>
                <a:gd name="T0" fmla="*/ 5 w 6"/>
                <a:gd name="T1" fmla="*/ 6 h 7"/>
                <a:gd name="T2" fmla="*/ 6 w 6"/>
                <a:gd name="T3" fmla="*/ 6 h 7"/>
                <a:gd name="T4" fmla="*/ 3 w 6"/>
                <a:gd name="T5" fmla="*/ 3 h 7"/>
                <a:gd name="T6" fmla="*/ 0 w 6"/>
                <a:gd name="T7" fmla="*/ 0 h 7"/>
                <a:gd name="T8" fmla="*/ 2 w 6"/>
                <a:gd name="T9" fmla="*/ 4 h 7"/>
                <a:gd name="T10" fmla="*/ 5 w 6"/>
                <a:gd name="T11" fmla="*/ 7 h 7"/>
                <a:gd name="T12" fmla="*/ 5 w 6"/>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6"/>
                  </a:moveTo>
                  <a:cubicBezTo>
                    <a:pt x="5" y="6"/>
                    <a:pt x="6" y="6"/>
                    <a:pt x="6" y="6"/>
                  </a:cubicBezTo>
                  <a:cubicBezTo>
                    <a:pt x="5" y="5"/>
                    <a:pt x="4" y="4"/>
                    <a:pt x="3" y="3"/>
                  </a:cubicBezTo>
                  <a:cubicBezTo>
                    <a:pt x="2" y="2"/>
                    <a:pt x="1" y="1"/>
                    <a:pt x="0" y="0"/>
                  </a:cubicBezTo>
                  <a:cubicBezTo>
                    <a:pt x="1" y="1"/>
                    <a:pt x="2" y="2"/>
                    <a:pt x="2" y="4"/>
                  </a:cubicBezTo>
                  <a:cubicBezTo>
                    <a:pt x="3" y="5"/>
                    <a:pt x="4" y="6"/>
                    <a:pt x="5" y="7"/>
                  </a:cubicBezTo>
                  <a:cubicBezTo>
                    <a:pt x="5" y="7"/>
                    <a:pt x="5" y="6"/>
                    <a:pt x="5" y="6"/>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1" name="Freeform 109"/>
            <p:cNvSpPr>
              <a:spLocks/>
            </p:cNvSpPr>
            <p:nvPr/>
          </p:nvSpPr>
          <p:spPr bwMode="auto">
            <a:xfrm>
              <a:off x="-2133600" y="3954463"/>
              <a:ext cx="246063" cy="92075"/>
            </a:xfrm>
            <a:custGeom>
              <a:avLst/>
              <a:gdLst>
                <a:gd name="T0" fmla="*/ 0 w 19"/>
                <a:gd name="T1" fmla="*/ 7 h 7"/>
                <a:gd name="T2" fmla="*/ 0 w 19"/>
                <a:gd name="T3" fmla="*/ 7 h 7"/>
                <a:gd name="T4" fmla="*/ 19 w 19"/>
                <a:gd name="T5" fmla="*/ 1 h 7"/>
                <a:gd name="T6" fmla="*/ 19 w 19"/>
                <a:gd name="T7" fmla="*/ 0 h 7"/>
                <a:gd name="T8" fmla="*/ 0 w 19"/>
                <a:gd name="T9" fmla="*/ 7 h 7"/>
              </a:gdLst>
              <a:ahLst/>
              <a:cxnLst>
                <a:cxn ang="0">
                  <a:pos x="T0" y="T1"/>
                </a:cxn>
                <a:cxn ang="0">
                  <a:pos x="T2" y="T3"/>
                </a:cxn>
                <a:cxn ang="0">
                  <a:pos x="T4" y="T5"/>
                </a:cxn>
                <a:cxn ang="0">
                  <a:pos x="T6" y="T7"/>
                </a:cxn>
                <a:cxn ang="0">
                  <a:pos x="T8" y="T9"/>
                </a:cxn>
              </a:cxnLst>
              <a:rect l="0" t="0" r="r" b="b"/>
              <a:pathLst>
                <a:path w="19" h="7">
                  <a:moveTo>
                    <a:pt x="0" y="7"/>
                  </a:moveTo>
                  <a:cubicBezTo>
                    <a:pt x="0" y="7"/>
                    <a:pt x="0" y="7"/>
                    <a:pt x="0" y="7"/>
                  </a:cubicBezTo>
                  <a:cubicBezTo>
                    <a:pt x="7" y="5"/>
                    <a:pt x="13" y="3"/>
                    <a:pt x="19" y="1"/>
                  </a:cubicBezTo>
                  <a:cubicBezTo>
                    <a:pt x="19" y="1"/>
                    <a:pt x="19" y="0"/>
                    <a:pt x="19" y="0"/>
                  </a:cubicBezTo>
                  <a:cubicBezTo>
                    <a:pt x="12" y="2"/>
                    <a:pt x="6" y="5"/>
                    <a:pt x="0" y="7"/>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2" name="Freeform 110"/>
            <p:cNvSpPr>
              <a:spLocks/>
            </p:cNvSpPr>
            <p:nvPr/>
          </p:nvSpPr>
          <p:spPr bwMode="auto">
            <a:xfrm>
              <a:off x="-2211388" y="3405188"/>
              <a:ext cx="323850" cy="561975"/>
            </a:xfrm>
            <a:custGeom>
              <a:avLst/>
              <a:gdLst>
                <a:gd name="T0" fmla="*/ 25 w 25"/>
                <a:gd name="T1" fmla="*/ 43 h 43"/>
                <a:gd name="T2" fmla="*/ 25 w 25"/>
                <a:gd name="T3" fmla="*/ 43 h 43"/>
                <a:gd name="T4" fmla="*/ 1 w 25"/>
                <a:gd name="T5" fmla="*/ 0 h 43"/>
                <a:gd name="T6" fmla="*/ 0 w 25"/>
                <a:gd name="T7" fmla="*/ 1 h 43"/>
                <a:gd name="T8" fmla="*/ 25 w 25"/>
                <a:gd name="T9" fmla="*/ 43 h 43"/>
              </a:gdLst>
              <a:ahLst/>
              <a:cxnLst>
                <a:cxn ang="0">
                  <a:pos x="T0" y="T1"/>
                </a:cxn>
                <a:cxn ang="0">
                  <a:pos x="T2" y="T3"/>
                </a:cxn>
                <a:cxn ang="0">
                  <a:pos x="T4" y="T5"/>
                </a:cxn>
                <a:cxn ang="0">
                  <a:pos x="T6" y="T7"/>
                </a:cxn>
                <a:cxn ang="0">
                  <a:pos x="T8" y="T9"/>
                </a:cxn>
              </a:cxnLst>
              <a:rect l="0" t="0" r="r" b="b"/>
              <a:pathLst>
                <a:path w="25" h="43">
                  <a:moveTo>
                    <a:pt x="25" y="43"/>
                  </a:moveTo>
                  <a:cubicBezTo>
                    <a:pt x="25" y="43"/>
                    <a:pt x="25" y="43"/>
                    <a:pt x="25" y="43"/>
                  </a:cubicBezTo>
                  <a:cubicBezTo>
                    <a:pt x="19" y="27"/>
                    <a:pt x="11" y="13"/>
                    <a:pt x="1" y="0"/>
                  </a:cubicBezTo>
                  <a:cubicBezTo>
                    <a:pt x="1" y="0"/>
                    <a:pt x="1" y="1"/>
                    <a:pt x="0" y="1"/>
                  </a:cubicBezTo>
                  <a:cubicBezTo>
                    <a:pt x="11" y="13"/>
                    <a:pt x="19" y="28"/>
                    <a:pt x="25" y="43"/>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3" name="Freeform 111"/>
            <p:cNvSpPr>
              <a:spLocks/>
            </p:cNvSpPr>
            <p:nvPr/>
          </p:nvSpPr>
          <p:spPr bwMode="auto">
            <a:xfrm>
              <a:off x="-1912938" y="4164013"/>
              <a:ext cx="38100" cy="104775"/>
            </a:xfrm>
            <a:custGeom>
              <a:avLst/>
              <a:gdLst>
                <a:gd name="T0" fmla="*/ 1 w 3"/>
                <a:gd name="T1" fmla="*/ 1 h 8"/>
                <a:gd name="T2" fmla="*/ 2 w 3"/>
                <a:gd name="T3" fmla="*/ 0 h 8"/>
                <a:gd name="T4" fmla="*/ 2 w 3"/>
                <a:gd name="T5" fmla="*/ 4 h 8"/>
                <a:gd name="T6" fmla="*/ 3 w 3"/>
                <a:gd name="T7" fmla="*/ 8 h 8"/>
                <a:gd name="T8" fmla="*/ 1 w 3"/>
                <a:gd name="T9" fmla="*/ 4 h 8"/>
                <a:gd name="T10" fmla="*/ 0 w 3"/>
                <a:gd name="T11" fmla="*/ 0 h 8"/>
                <a:gd name="T12" fmla="*/ 1 w 3"/>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1" y="1"/>
                  </a:moveTo>
                  <a:cubicBezTo>
                    <a:pt x="1" y="1"/>
                    <a:pt x="1" y="0"/>
                    <a:pt x="2" y="0"/>
                  </a:cubicBezTo>
                  <a:cubicBezTo>
                    <a:pt x="2" y="1"/>
                    <a:pt x="2" y="2"/>
                    <a:pt x="2" y="4"/>
                  </a:cubicBezTo>
                  <a:cubicBezTo>
                    <a:pt x="2" y="5"/>
                    <a:pt x="2" y="7"/>
                    <a:pt x="3" y="8"/>
                  </a:cubicBezTo>
                  <a:cubicBezTo>
                    <a:pt x="2" y="7"/>
                    <a:pt x="2" y="5"/>
                    <a:pt x="1" y="4"/>
                  </a:cubicBezTo>
                  <a:cubicBezTo>
                    <a:pt x="1" y="3"/>
                    <a:pt x="0" y="1"/>
                    <a:pt x="0" y="0"/>
                  </a:cubicBezTo>
                  <a:cubicBezTo>
                    <a:pt x="0" y="0"/>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4" name="Freeform 112"/>
            <p:cNvSpPr>
              <a:spLocks/>
            </p:cNvSpPr>
            <p:nvPr/>
          </p:nvSpPr>
          <p:spPr bwMode="auto">
            <a:xfrm>
              <a:off x="-2341563" y="3614738"/>
              <a:ext cx="207963" cy="142875"/>
            </a:xfrm>
            <a:custGeom>
              <a:avLst/>
              <a:gdLst>
                <a:gd name="T0" fmla="*/ 0 w 16"/>
                <a:gd name="T1" fmla="*/ 11 h 11"/>
                <a:gd name="T2" fmla="*/ 0 w 16"/>
                <a:gd name="T3" fmla="*/ 11 h 11"/>
                <a:gd name="T4" fmla="*/ 16 w 16"/>
                <a:gd name="T5" fmla="*/ 0 h 11"/>
                <a:gd name="T6" fmla="*/ 16 w 16"/>
                <a:gd name="T7" fmla="*/ 1 h 11"/>
                <a:gd name="T8" fmla="*/ 0 w 16"/>
                <a:gd name="T9" fmla="*/ 11 h 11"/>
              </a:gdLst>
              <a:ahLst/>
              <a:cxnLst>
                <a:cxn ang="0">
                  <a:pos x="T0" y="T1"/>
                </a:cxn>
                <a:cxn ang="0">
                  <a:pos x="T2" y="T3"/>
                </a:cxn>
                <a:cxn ang="0">
                  <a:pos x="T4" y="T5"/>
                </a:cxn>
                <a:cxn ang="0">
                  <a:pos x="T6" y="T7"/>
                </a:cxn>
                <a:cxn ang="0">
                  <a:pos x="T8" y="T9"/>
                </a:cxn>
              </a:cxnLst>
              <a:rect l="0" t="0" r="r" b="b"/>
              <a:pathLst>
                <a:path w="16" h="11">
                  <a:moveTo>
                    <a:pt x="0" y="11"/>
                  </a:moveTo>
                  <a:cubicBezTo>
                    <a:pt x="0" y="11"/>
                    <a:pt x="0" y="11"/>
                    <a:pt x="0" y="11"/>
                  </a:cubicBezTo>
                  <a:cubicBezTo>
                    <a:pt x="5" y="7"/>
                    <a:pt x="10" y="3"/>
                    <a:pt x="16" y="0"/>
                  </a:cubicBezTo>
                  <a:cubicBezTo>
                    <a:pt x="16" y="0"/>
                    <a:pt x="16" y="0"/>
                    <a:pt x="16" y="1"/>
                  </a:cubicBezTo>
                  <a:cubicBezTo>
                    <a:pt x="11" y="4"/>
                    <a:pt x="5" y="8"/>
                    <a:pt x="0" y="1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5" name="Freeform 113"/>
            <p:cNvSpPr>
              <a:spLocks/>
            </p:cNvSpPr>
            <p:nvPr/>
          </p:nvSpPr>
          <p:spPr bwMode="auto">
            <a:xfrm>
              <a:off x="-2133600" y="3614738"/>
              <a:ext cx="233363" cy="561975"/>
            </a:xfrm>
            <a:custGeom>
              <a:avLst/>
              <a:gdLst>
                <a:gd name="T0" fmla="*/ 0 w 18"/>
                <a:gd name="T1" fmla="*/ 0 h 43"/>
                <a:gd name="T2" fmla="*/ 0 w 18"/>
                <a:gd name="T3" fmla="*/ 0 h 43"/>
                <a:gd name="T4" fmla="*/ 18 w 18"/>
                <a:gd name="T5" fmla="*/ 43 h 43"/>
                <a:gd name="T6" fmla="*/ 18 w 18"/>
                <a:gd name="T7" fmla="*/ 43 h 43"/>
                <a:gd name="T8" fmla="*/ 0 w 18"/>
                <a:gd name="T9" fmla="*/ 0 h 43"/>
              </a:gdLst>
              <a:ahLst/>
              <a:cxnLst>
                <a:cxn ang="0">
                  <a:pos x="T0" y="T1"/>
                </a:cxn>
                <a:cxn ang="0">
                  <a:pos x="T2" y="T3"/>
                </a:cxn>
                <a:cxn ang="0">
                  <a:pos x="T4" y="T5"/>
                </a:cxn>
                <a:cxn ang="0">
                  <a:pos x="T6" y="T7"/>
                </a:cxn>
                <a:cxn ang="0">
                  <a:pos x="T8" y="T9"/>
                </a:cxn>
              </a:cxnLst>
              <a:rect l="0" t="0" r="r" b="b"/>
              <a:pathLst>
                <a:path w="18" h="43">
                  <a:moveTo>
                    <a:pt x="0" y="0"/>
                  </a:moveTo>
                  <a:cubicBezTo>
                    <a:pt x="0" y="0"/>
                    <a:pt x="0" y="0"/>
                    <a:pt x="0" y="0"/>
                  </a:cubicBezTo>
                  <a:cubicBezTo>
                    <a:pt x="9" y="13"/>
                    <a:pt x="15" y="28"/>
                    <a:pt x="18" y="43"/>
                  </a:cubicBezTo>
                  <a:cubicBezTo>
                    <a:pt x="18" y="43"/>
                    <a:pt x="18" y="43"/>
                    <a:pt x="18" y="43"/>
                  </a:cubicBezTo>
                  <a:cubicBezTo>
                    <a:pt x="15" y="28"/>
                    <a:pt x="8" y="13"/>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6" name="Freeform 114"/>
            <p:cNvSpPr>
              <a:spLocks/>
            </p:cNvSpPr>
            <p:nvPr/>
          </p:nvSpPr>
          <p:spPr bwMode="auto">
            <a:xfrm>
              <a:off x="-2768600" y="3024188"/>
              <a:ext cx="103188" cy="66675"/>
            </a:xfrm>
            <a:custGeom>
              <a:avLst/>
              <a:gdLst>
                <a:gd name="T0" fmla="*/ 6 w 8"/>
                <a:gd name="T1" fmla="*/ 4 h 5"/>
                <a:gd name="T2" fmla="*/ 8 w 8"/>
                <a:gd name="T3" fmla="*/ 4 h 5"/>
                <a:gd name="T4" fmla="*/ 4 w 8"/>
                <a:gd name="T5" fmla="*/ 2 h 5"/>
                <a:gd name="T6" fmla="*/ 0 w 8"/>
                <a:gd name="T7" fmla="*/ 0 h 5"/>
                <a:gd name="T8" fmla="*/ 3 w 8"/>
                <a:gd name="T9" fmla="*/ 3 h 5"/>
                <a:gd name="T10" fmla="*/ 7 w 8"/>
                <a:gd name="T11" fmla="*/ 5 h 5"/>
                <a:gd name="T12" fmla="*/ 6 w 8"/>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4"/>
                  </a:moveTo>
                  <a:cubicBezTo>
                    <a:pt x="7" y="4"/>
                    <a:pt x="7" y="4"/>
                    <a:pt x="8" y="4"/>
                  </a:cubicBezTo>
                  <a:cubicBezTo>
                    <a:pt x="6" y="3"/>
                    <a:pt x="5" y="3"/>
                    <a:pt x="4" y="2"/>
                  </a:cubicBezTo>
                  <a:cubicBezTo>
                    <a:pt x="3" y="2"/>
                    <a:pt x="1" y="1"/>
                    <a:pt x="0" y="0"/>
                  </a:cubicBezTo>
                  <a:cubicBezTo>
                    <a:pt x="1" y="1"/>
                    <a:pt x="2" y="2"/>
                    <a:pt x="3" y="3"/>
                  </a:cubicBezTo>
                  <a:cubicBezTo>
                    <a:pt x="5" y="4"/>
                    <a:pt x="6" y="5"/>
                    <a:pt x="7" y="5"/>
                  </a:cubicBezTo>
                  <a:cubicBezTo>
                    <a:pt x="7" y="5"/>
                    <a:pt x="6" y="4"/>
                    <a:pt x="6" y="4"/>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7" name="Freeform 115"/>
            <p:cNvSpPr>
              <a:spLocks/>
            </p:cNvSpPr>
            <p:nvPr/>
          </p:nvSpPr>
          <p:spPr bwMode="auto">
            <a:xfrm>
              <a:off x="-2432050" y="3470276"/>
              <a:ext cx="207963" cy="169863"/>
            </a:xfrm>
            <a:custGeom>
              <a:avLst/>
              <a:gdLst>
                <a:gd name="T0" fmla="*/ 0 w 16"/>
                <a:gd name="T1" fmla="*/ 12 h 13"/>
                <a:gd name="T2" fmla="*/ 0 w 16"/>
                <a:gd name="T3" fmla="*/ 13 h 13"/>
                <a:gd name="T4" fmla="*/ 16 w 16"/>
                <a:gd name="T5" fmla="*/ 1 h 13"/>
                <a:gd name="T6" fmla="*/ 15 w 16"/>
                <a:gd name="T7" fmla="*/ 0 h 13"/>
                <a:gd name="T8" fmla="*/ 0 w 16"/>
                <a:gd name="T9" fmla="*/ 12 h 13"/>
              </a:gdLst>
              <a:ahLst/>
              <a:cxnLst>
                <a:cxn ang="0">
                  <a:pos x="T0" y="T1"/>
                </a:cxn>
                <a:cxn ang="0">
                  <a:pos x="T2" y="T3"/>
                </a:cxn>
                <a:cxn ang="0">
                  <a:pos x="T4" y="T5"/>
                </a:cxn>
                <a:cxn ang="0">
                  <a:pos x="T6" y="T7"/>
                </a:cxn>
                <a:cxn ang="0">
                  <a:pos x="T8" y="T9"/>
                </a:cxn>
              </a:cxnLst>
              <a:rect l="0" t="0" r="r" b="b"/>
              <a:pathLst>
                <a:path w="16" h="13">
                  <a:moveTo>
                    <a:pt x="0" y="12"/>
                  </a:moveTo>
                  <a:cubicBezTo>
                    <a:pt x="0" y="13"/>
                    <a:pt x="0" y="13"/>
                    <a:pt x="0" y="13"/>
                  </a:cubicBezTo>
                  <a:cubicBezTo>
                    <a:pt x="5" y="9"/>
                    <a:pt x="10" y="5"/>
                    <a:pt x="16" y="1"/>
                  </a:cubicBezTo>
                  <a:cubicBezTo>
                    <a:pt x="15" y="0"/>
                    <a:pt x="15" y="0"/>
                    <a:pt x="15" y="0"/>
                  </a:cubicBezTo>
                  <a:cubicBezTo>
                    <a:pt x="10" y="4"/>
                    <a:pt x="5" y="8"/>
                    <a:pt x="0" y="1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8" name="Freeform 116"/>
            <p:cNvSpPr>
              <a:spLocks/>
            </p:cNvSpPr>
            <p:nvPr/>
          </p:nvSpPr>
          <p:spPr bwMode="auto">
            <a:xfrm>
              <a:off x="-2690813" y="3076576"/>
              <a:ext cx="466725" cy="406400"/>
            </a:xfrm>
            <a:custGeom>
              <a:avLst/>
              <a:gdLst>
                <a:gd name="T0" fmla="*/ 35 w 36"/>
                <a:gd name="T1" fmla="*/ 31 h 31"/>
                <a:gd name="T2" fmla="*/ 36 w 36"/>
                <a:gd name="T3" fmla="*/ 31 h 31"/>
                <a:gd name="T4" fmla="*/ 0 w 36"/>
                <a:gd name="T5" fmla="*/ 0 h 31"/>
                <a:gd name="T6" fmla="*/ 0 w 36"/>
                <a:gd name="T7" fmla="*/ 0 h 31"/>
                <a:gd name="T8" fmla="*/ 35 w 36"/>
                <a:gd name="T9" fmla="*/ 31 h 31"/>
              </a:gdLst>
              <a:ahLst/>
              <a:cxnLst>
                <a:cxn ang="0">
                  <a:pos x="T0" y="T1"/>
                </a:cxn>
                <a:cxn ang="0">
                  <a:pos x="T2" y="T3"/>
                </a:cxn>
                <a:cxn ang="0">
                  <a:pos x="T4" y="T5"/>
                </a:cxn>
                <a:cxn ang="0">
                  <a:pos x="T6" y="T7"/>
                </a:cxn>
                <a:cxn ang="0">
                  <a:pos x="T8" y="T9"/>
                </a:cxn>
              </a:cxnLst>
              <a:rect l="0" t="0" r="r" b="b"/>
              <a:pathLst>
                <a:path w="36" h="31">
                  <a:moveTo>
                    <a:pt x="35" y="31"/>
                  </a:moveTo>
                  <a:cubicBezTo>
                    <a:pt x="35" y="31"/>
                    <a:pt x="35" y="31"/>
                    <a:pt x="36" y="31"/>
                  </a:cubicBezTo>
                  <a:cubicBezTo>
                    <a:pt x="26" y="18"/>
                    <a:pt x="14" y="8"/>
                    <a:pt x="0" y="0"/>
                  </a:cubicBezTo>
                  <a:cubicBezTo>
                    <a:pt x="0" y="0"/>
                    <a:pt x="0" y="0"/>
                    <a:pt x="0" y="0"/>
                  </a:cubicBezTo>
                  <a:cubicBezTo>
                    <a:pt x="13" y="8"/>
                    <a:pt x="25" y="19"/>
                    <a:pt x="35" y="3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9" name="Freeform 117"/>
            <p:cNvSpPr>
              <a:spLocks/>
            </p:cNvSpPr>
            <p:nvPr/>
          </p:nvSpPr>
          <p:spPr bwMode="auto">
            <a:xfrm>
              <a:off x="-2482850" y="3797301"/>
              <a:ext cx="608013" cy="1938338"/>
            </a:xfrm>
            <a:custGeom>
              <a:avLst/>
              <a:gdLst>
                <a:gd name="T0" fmla="*/ 0 w 47"/>
                <a:gd name="T1" fmla="*/ 148 h 148"/>
                <a:gd name="T2" fmla="*/ 10 w 47"/>
                <a:gd name="T3" fmla="*/ 139 h 148"/>
                <a:gd name="T4" fmla="*/ 24 w 47"/>
                <a:gd name="T5" fmla="*/ 0 h 148"/>
                <a:gd name="T6" fmla="*/ 24 w 47"/>
                <a:gd name="T7" fmla="*/ 0 h 148"/>
                <a:gd name="T8" fmla="*/ 9 w 47"/>
                <a:gd name="T9" fmla="*/ 138 h 148"/>
                <a:gd name="T10" fmla="*/ 0 w 47"/>
                <a:gd name="T11" fmla="*/ 148 h 148"/>
              </a:gdLst>
              <a:ahLst/>
              <a:cxnLst>
                <a:cxn ang="0">
                  <a:pos x="T0" y="T1"/>
                </a:cxn>
                <a:cxn ang="0">
                  <a:pos x="T2" y="T3"/>
                </a:cxn>
                <a:cxn ang="0">
                  <a:pos x="T4" y="T5"/>
                </a:cxn>
                <a:cxn ang="0">
                  <a:pos x="T6" y="T7"/>
                </a:cxn>
                <a:cxn ang="0">
                  <a:pos x="T8" y="T9"/>
                </a:cxn>
                <a:cxn ang="0">
                  <a:pos x="T10" y="T11"/>
                </a:cxn>
              </a:cxnLst>
              <a:rect l="0" t="0" r="r" b="b"/>
              <a:pathLst>
                <a:path w="47" h="148">
                  <a:moveTo>
                    <a:pt x="0" y="148"/>
                  </a:moveTo>
                  <a:cubicBezTo>
                    <a:pt x="3" y="145"/>
                    <a:pt x="7" y="142"/>
                    <a:pt x="10" y="139"/>
                  </a:cubicBezTo>
                  <a:cubicBezTo>
                    <a:pt x="41" y="101"/>
                    <a:pt x="47" y="43"/>
                    <a:pt x="24" y="0"/>
                  </a:cubicBezTo>
                  <a:cubicBezTo>
                    <a:pt x="24" y="0"/>
                    <a:pt x="24" y="0"/>
                    <a:pt x="24" y="0"/>
                  </a:cubicBezTo>
                  <a:cubicBezTo>
                    <a:pt x="47" y="43"/>
                    <a:pt x="41" y="101"/>
                    <a:pt x="9" y="138"/>
                  </a:cubicBezTo>
                  <a:cubicBezTo>
                    <a:pt x="6" y="142"/>
                    <a:pt x="3" y="145"/>
                    <a:pt x="0" y="148"/>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70" name="Freeform 118"/>
            <p:cNvSpPr>
              <a:spLocks/>
            </p:cNvSpPr>
            <p:nvPr/>
          </p:nvSpPr>
          <p:spPr bwMode="auto">
            <a:xfrm>
              <a:off x="-2314575" y="3797301"/>
              <a:ext cx="142875" cy="92075"/>
            </a:xfrm>
            <a:custGeom>
              <a:avLst/>
              <a:gdLst>
                <a:gd name="T0" fmla="*/ 0 w 11"/>
                <a:gd name="T1" fmla="*/ 7 h 7"/>
                <a:gd name="T2" fmla="*/ 0 w 11"/>
                <a:gd name="T3" fmla="*/ 6 h 7"/>
                <a:gd name="T4" fmla="*/ 11 w 11"/>
                <a:gd name="T5" fmla="*/ 0 h 7"/>
                <a:gd name="T6" fmla="*/ 11 w 11"/>
                <a:gd name="T7" fmla="*/ 1 h 7"/>
                <a:gd name="T8" fmla="*/ 0 w 11"/>
                <a:gd name="T9" fmla="*/ 7 h 7"/>
              </a:gdLst>
              <a:ahLst/>
              <a:cxnLst>
                <a:cxn ang="0">
                  <a:pos x="T0" y="T1"/>
                </a:cxn>
                <a:cxn ang="0">
                  <a:pos x="T2" y="T3"/>
                </a:cxn>
                <a:cxn ang="0">
                  <a:pos x="T4" y="T5"/>
                </a:cxn>
                <a:cxn ang="0">
                  <a:pos x="T6" y="T7"/>
                </a:cxn>
                <a:cxn ang="0">
                  <a:pos x="T8" y="T9"/>
                </a:cxn>
              </a:cxnLst>
              <a:rect l="0" t="0" r="r" b="b"/>
              <a:pathLst>
                <a:path w="11" h="7">
                  <a:moveTo>
                    <a:pt x="0" y="7"/>
                  </a:moveTo>
                  <a:cubicBezTo>
                    <a:pt x="0" y="6"/>
                    <a:pt x="0" y="6"/>
                    <a:pt x="0" y="6"/>
                  </a:cubicBezTo>
                  <a:cubicBezTo>
                    <a:pt x="4" y="4"/>
                    <a:pt x="7" y="2"/>
                    <a:pt x="11" y="0"/>
                  </a:cubicBezTo>
                  <a:cubicBezTo>
                    <a:pt x="11" y="0"/>
                    <a:pt x="11" y="0"/>
                    <a:pt x="11" y="1"/>
                  </a:cubicBezTo>
                  <a:cubicBezTo>
                    <a:pt x="8" y="3"/>
                    <a:pt x="4" y="5"/>
                    <a:pt x="0" y="7"/>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1" name="Freeform 119"/>
            <p:cNvSpPr>
              <a:spLocks/>
            </p:cNvSpPr>
            <p:nvPr/>
          </p:nvSpPr>
          <p:spPr bwMode="auto">
            <a:xfrm>
              <a:off x="-4776788" y="2828926"/>
              <a:ext cx="2357438" cy="693738"/>
            </a:xfrm>
            <a:custGeom>
              <a:avLst/>
              <a:gdLst>
                <a:gd name="T0" fmla="*/ 45 w 182"/>
                <a:gd name="T1" fmla="*/ 19 h 53"/>
                <a:gd name="T2" fmla="*/ 0 w 182"/>
                <a:gd name="T3" fmla="*/ 52 h 53"/>
                <a:gd name="T4" fmla="*/ 0 w 182"/>
                <a:gd name="T5" fmla="*/ 53 h 53"/>
                <a:gd name="T6" fmla="*/ 45 w 182"/>
                <a:gd name="T7" fmla="*/ 19 h 53"/>
                <a:gd name="T8" fmla="*/ 182 w 182"/>
                <a:gd name="T9" fmla="*/ 48 h 53"/>
                <a:gd name="T10" fmla="*/ 182 w 182"/>
                <a:gd name="T11" fmla="*/ 48 h 53"/>
                <a:gd name="T12" fmla="*/ 45 w 182"/>
                <a:gd name="T13" fmla="*/ 19 h 53"/>
              </a:gdLst>
              <a:ahLst/>
              <a:cxnLst>
                <a:cxn ang="0">
                  <a:pos x="T0" y="T1"/>
                </a:cxn>
                <a:cxn ang="0">
                  <a:pos x="T2" y="T3"/>
                </a:cxn>
                <a:cxn ang="0">
                  <a:pos x="T4" y="T5"/>
                </a:cxn>
                <a:cxn ang="0">
                  <a:pos x="T6" y="T7"/>
                </a:cxn>
                <a:cxn ang="0">
                  <a:pos x="T8" y="T9"/>
                </a:cxn>
                <a:cxn ang="0">
                  <a:pos x="T10" y="T11"/>
                </a:cxn>
                <a:cxn ang="0">
                  <a:pos x="T12" y="T13"/>
                </a:cxn>
              </a:cxnLst>
              <a:rect l="0" t="0" r="r" b="b"/>
              <a:pathLst>
                <a:path w="182" h="53">
                  <a:moveTo>
                    <a:pt x="45" y="19"/>
                  </a:moveTo>
                  <a:cubicBezTo>
                    <a:pt x="28" y="26"/>
                    <a:pt x="13" y="38"/>
                    <a:pt x="0" y="52"/>
                  </a:cubicBezTo>
                  <a:cubicBezTo>
                    <a:pt x="0" y="53"/>
                    <a:pt x="0" y="53"/>
                    <a:pt x="0" y="53"/>
                  </a:cubicBezTo>
                  <a:cubicBezTo>
                    <a:pt x="13" y="38"/>
                    <a:pt x="28" y="26"/>
                    <a:pt x="45" y="19"/>
                  </a:cubicBezTo>
                  <a:cubicBezTo>
                    <a:pt x="91" y="0"/>
                    <a:pt x="148" y="12"/>
                    <a:pt x="182" y="48"/>
                  </a:cubicBezTo>
                  <a:cubicBezTo>
                    <a:pt x="182" y="48"/>
                    <a:pt x="182" y="48"/>
                    <a:pt x="182" y="48"/>
                  </a:cubicBezTo>
                  <a:cubicBezTo>
                    <a:pt x="148" y="12"/>
                    <a:pt x="91" y="0"/>
                    <a:pt x="45" y="19"/>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2" name="Freeform 120"/>
            <p:cNvSpPr>
              <a:spLocks/>
            </p:cNvSpPr>
            <p:nvPr/>
          </p:nvSpPr>
          <p:spPr bwMode="auto">
            <a:xfrm>
              <a:off x="-2547938" y="3443288"/>
              <a:ext cx="128588" cy="119063"/>
            </a:xfrm>
            <a:custGeom>
              <a:avLst/>
              <a:gdLst>
                <a:gd name="T0" fmla="*/ 0 w 10"/>
                <a:gd name="T1" fmla="*/ 9 h 9"/>
                <a:gd name="T2" fmla="*/ 1 w 10"/>
                <a:gd name="T3" fmla="*/ 9 h 9"/>
                <a:gd name="T4" fmla="*/ 10 w 10"/>
                <a:gd name="T5" fmla="*/ 1 h 9"/>
                <a:gd name="T6" fmla="*/ 9 w 10"/>
                <a:gd name="T7" fmla="*/ 0 h 9"/>
                <a:gd name="T8" fmla="*/ 0 w 10"/>
                <a:gd name="T9" fmla="*/ 9 h 9"/>
              </a:gdLst>
              <a:ahLst/>
              <a:cxnLst>
                <a:cxn ang="0">
                  <a:pos x="T0" y="T1"/>
                </a:cxn>
                <a:cxn ang="0">
                  <a:pos x="T2" y="T3"/>
                </a:cxn>
                <a:cxn ang="0">
                  <a:pos x="T4" y="T5"/>
                </a:cxn>
                <a:cxn ang="0">
                  <a:pos x="T6" y="T7"/>
                </a:cxn>
                <a:cxn ang="0">
                  <a:pos x="T8" y="T9"/>
                </a:cxn>
              </a:cxnLst>
              <a:rect l="0" t="0" r="r" b="b"/>
              <a:pathLst>
                <a:path w="10" h="9">
                  <a:moveTo>
                    <a:pt x="0" y="9"/>
                  </a:moveTo>
                  <a:cubicBezTo>
                    <a:pt x="0" y="9"/>
                    <a:pt x="0" y="9"/>
                    <a:pt x="1" y="9"/>
                  </a:cubicBezTo>
                  <a:cubicBezTo>
                    <a:pt x="4" y="6"/>
                    <a:pt x="7" y="3"/>
                    <a:pt x="10" y="1"/>
                  </a:cubicBezTo>
                  <a:cubicBezTo>
                    <a:pt x="10" y="0"/>
                    <a:pt x="9" y="0"/>
                    <a:pt x="9" y="0"/>
                  </a:cubicBezTo>
                  <a:cubicBezTo>
                    <a:pt x="6" y="3"/>
                    <a:pt x="3" y="6"/>
                    <a:pt x="0" y="9"/>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3" name="Freeform 121"/>
            <p:cNvSpPr>
              <a:spLocks/>
            </p:cNvSpPr>
            <p:nvPr/>
          </p:nvSpPr>
          <p:spPr bwMode="auto">
            <a:xfrm>
              <a:off x="-2651125" y="3208338"/>
              <a:ext cx="25400" cy="25400"/>
            </a:xfrm>
            <a:custGeom>
              <a:avLst/>
              <a:gdLst>
                <a:gd name="T0" fmla="*/ 1 w 2"/>
                <a:gd name="T1" fmla="*/ 1 h 2"/>
                <a:gd name="T2" fmla="*/ 0 w 2"/>
                <a:gd name="T3" fmla="*/ 1 h 2"/>
                <a:gd name="T4" fmla="*/ 1 w 2"/>
                <a:gd name="T5" fmla="*/ 0 h 2"/>
                <a:gd name="T6" fmla="*/ 2 w 2"/>
                <a:gd name="T7" fmla="*/ 0 h 2"/>
                <a:gd name="T8" fmla="*/ 1 w 2"/>
                <a:gd name="T9" fmla="*/ 1 h 2"/>
                <a:gd name="T10" fmla="*/ 1 w 2"/>
                <a:gd name="T11" fmla="*/ 2 h 2"/>
                <a:gd name="T12" fmla="*/ 1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1" y="1"/>
                  </a:moveTo>
                  <a:cubicBezTo>
                    <a:pt x="0" y="1"/>
                    <a:pt x="0" y="1"/>
                    <a:pt x="0" y="1"/>
                  </a:cubicBezTo>
                  <a:cubicBezTo>
                    <a:pt x="0" y="0"/>
                    <a:pt x="0" y="0"/>
                    <a:pt x="1" y="0"/>
                  </a:cubicBezTo>
                  <a:cubicBezTo>
                    <a:pt x="1" y="0"/>
                    <a:pt x="1" y="0"/>
                    <a:pt x="2" y="0"/>
                  </a:cubicBezTo>
                  <a:cubicBezTo>
                    <a:pt x="1" y="0"/>
                    <a:pt x="1" y="0"/>
                    <a:pt x="1" y="1"/>
                  </a:cubicBezTo>
                  <a:cubicBezTo>
                    <a:pt x="1" y="1"/>
                    <a:pt x="1" y="1"/>
                    <a:pt x="1" y="2"/>
                  </a:cubicBezTo>
                  <a:cubicBezTo>
                    <a:pt x="1"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4" name="Freeform 122"/>
            <p:cNvSpPr>
              <a:spLocks/>
            </p:cNvSpPr>
            <p:nvPr/>
          </p:nvSpPr>
          <p:spPr bwMode="auto">
            <a:xfrm>
              <a:off x="-2716213" y="3313113"/>
              <a:ext cx="193675" cy="169863"/>
            </a:xfrm>
            <a:custGeom>
              <a:avLst/>
              <a:gdLst>
                <a:gd name="T0" fmla="*/ 15 w 15"/>
                <a:gd name="T1" fmla="*/ 13 h 13"/>
                <a:gd name="T2" fmla="*/ 15 w 15"/>
                <a:gd name="T3" fmla="*/ 13 h 13"/>
                <a:gd name="T4" fmla="*/ 0 w 15"/>
                <a:gd name="T5" fmla="*/ 0 h 13"/>
                <a:gd name="T6" fmla="*/ 0 w 15"/>
                <a:gd name="T7" fmla="*/ 0 h 13"/>
                <a:gd name="T8" fmla="*/ 15 w 15"/>
                <a:gd name="T9" fmla="*/ 13 h 13"/>
              </a:gdLst>
              <a:ahLst/>
              <a:cxnLst>
                <a:cxn ang="0">
                  <a:pos x="T0" y="T1"/>
                </a:cxn>
                <a:cxn ang="0">
                  <a:pos x="T2" y="T3"/>
                </a:cxn>
                <a:cxn ang="0">
                  <a:pos x="T4" y="T5"/>
                </a:cxn>
                <a:cxn ang="0">
                  <a:pos x="T6" y="T7"/>
                </a:cxn>
                <a:cxn ang="0">
                  <a:pos x="T8" y="T9"/>
                </a:cxn>
              </a:cxnLst>
              <a:rect l="0" t="0" r="r" b="b"/>
              <a:pathLst>
                <a:path w="15" h="13">
                  <a:moveTo>
                    <a:pt x="15" y="13"/>
                  </a:moveTo>
                  <a:cubicBezTo>
                    <a:pt x="15" y="13"/>
                    <a:pt x="15" y="13"/>
                    <a:pt x="15" y="13"/>
                  </a:cubicBezTo>
                  <a:cubicBezTo>
                    <a:pt x="11" y="8"/>
                    <a:pt x="6" y="4"/>
                    <a:pt x="0" y="0"/>
                  </a:cubicBezTo>
                  <a:cubicBezTo>
                    <a:pt x="0" y="0"/>
                    <a:pt x="0" y="0"/>
                    <a:pt x="0" y="0"/>
                  </a:cubicBezTo>
                  <a:cubicBezTo>
                    <a:pt x="6" y="4"/>
                    <a:pt x="11" y="8"/>
                    <a:pt x="15" y="13"/>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5" name="Freeform 123"/>
            <p:cNvSpPr>
              <a:spLocks/>
            </p:cNvSpPr>
            <p:nvPr/>
          </p:nvSpPr>
          <p:spPr bwMode="auto">
            <a:xfrm>
              <a:off x="-2716213" y="3221038"/>
              <a:ext cx="77788" cy="104775"/>
            </a:xfrm>
            <a:custGeom>
              <a:avLst/>
              <a:gdLst>
                <a:gd name="T0" fmla="*/ 0 w 6"/>
                <a:gd name="T1" fmla="*/ 8 h 8"/>
                <a:gd name="T2" fmla="*/ 0 w 6"/>
                <a:gd name="T3" fmla="*/ 7 h 8"/>
                <a:gd name="T4" fmla="*/ 6 w 6"/>
                <a:gd name="T5" fmla="*/ 0 h 8"/>
                <a:gd name="T6" fmla="*/ 6 w 6"/>
                <a:gd name="T7" fmla="*/ 0 h 8"/>
                <a:gd name="T8" fmla="*/ 0 w 6"/>
                <a:gd name="T9" fmla="*/ 8 h 8"/>
              </a:gdLst>
              <a:ahLst/>
              <a:cxnLst>
                <a:cxn ang="0">
                  <a:pos x="T0" y="T1"/>
                </a:cxn>
                <a:cxn ang="0">
                  <a:pos x="T2" y="T3"/>
                </a:cxn>
                <a:cxn ang="0">
                  <a:pos x="T4" y="T5"/>
                </a:cxn>
                <a:cxn ang="0">
                  <a:pos x="T6" y="T7"/>
                </a:cxn>
                <a:cxn ang="0">
                  <a:pos x="T8" y="T9"/>
                </a:cxn>
              </a:cxnLst>
              <a:rect l="0" t="0" r="r" b="b"/>
              <a:pathLst>
                <a:path w="6" h="8">
                  <a:moveTo>
                    <a:pt x="0" y="8"/>
                  </a:moveTo>
                  <a:cubicBezTo>
                    <a:pt x="0" y="7"/>
                    <a:pt x="0" y="7"/>
                    <a:pt x="0" y="7"/>
                  </a:cubicBezTo>
                  <a:cubicBezTo>
                    <a:pt x="2" y="5"/>
                    <a:pt x="4" y="2"/>
                    <a:pt x="6" y="0"/>
                  </a:cubicBezTo>
                  <a:cubicBezTo>
                    <a:pt x="6" y="0"/>
                    <a:pt x="6" y="0"/>
                    <a:pt x="6" y="0"/>
                  </a:cubicBezTo>
                  <a:cubicBezTo>
                    <a:pt x="4" y="2"/>
                    <a:pt x="2" y="5"/>
                    <a:pt x="0" y="8"/>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6" name="Freeform 124"/>
            <p:cNvSpPr>
              <a:spLocks/>
            </p:cNvSpPr>
            <p:nvPr/>
          </p:nvSpPr>
          <p:spPr bwMode="auto">
            <a:xfrm>
              <a:off x="-2806700" y="3430588"/>
              <a:ext cx="12700" cy="26988"/>
            </a:xfrm>
            <a:custGeom>
              <a:avLst/>
              <a:gdLst>
                <a:gd name="T0" fmla="*/ 1 w 1"/>
                <a:gd name="T1" fmla="*/ 1 h 2"/>
                <a:gd name="T2" fmla="*/ 0 w 1"/>
                <a:gd name="T3" fmla="*/ 0 h 2"/>
                <a:gd name="T4" fmla="*/ 0 w 1"/>
                <a:gd name="T5" fmla="*/ 1 h 2"/>
                <a:gd name="T6" fmla="*/ 0 w 1"/>
                <a:gd name="T7" fmla="*/ 2 h 2"/>
                <a:gd name="T8" fmla="*/ 1 w 1"/>
                <a:gd name="T9" fmla="*/ 2 h 2"/>
                <a:gd name="T10" fmla="*/ 1 w 1"/>
                <a:gd name="T11" fmla="*/ 1 h 2"/>
                <a:gd name="T12" fmla="*/ 1 w 1"/>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1"/>
                  </a:moveTo>
                  <a:cubicBezTo>
                    <a:pt x="0" y="1"/>
                    <a:pt x="0" y="1"/>
                    <a:pt x="0" y="0"/>
                  </a:cubicBezTo>
                  <a:cubicBezTo>
                    <a:pt x="0" y="1"/>
                    <a:pt x="0" y="1"/>
                    <a:pt x="0" y="1"/>
                  </a:cubicBezTo>
                  <a:cubicBezTo>
                    <a:pt x="0" y="2"/>
                    <a:pt x="0" y="2"/>
                    <a:pt x="0" y="2"/>
                  </a:cubicBezTo>
                  <a:cubicBezTo>
                    <a:pt x="0" y="2"/>
                    <a:pt x="0" y="2"/>
                    <a:pt x="1" y="2"/>
                  </a:cubicBezTo>
                  <a:cubicBezTo>
                    <a:pt x="1" y="2"/>
                    <a:pt x="1" y="1"/>
                    <a:pt x="1" y="1"/>
                  </a:cubicBezTo>
                  <a:cubicBezTo>
                    <a:pt x="1"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7" name="Freeform 125"/>
            <p:cNvSpPr>
              <a:spLocks/>
            </p:cNvSpPr>
            <p:nvPr/>
          </p:nvSpPr>
          <p:spPr bwMode="auto">
            <a:xfrm>
              <a:off x="-2728913" y="3338513"/>
              <a:ext cx="193675" cy="171450"/>
            </a:xfrm>
            <a:custGeom>
              <a:avLst/>
              <a:gdLst>
                <a:gd name="T0" fmla="*/ 14 w 15"/>
                <a:gd name="T1" fmla="*/ 13 h 13"/>
                <a:gd name="T2" fmla="*/ 15 w 15"/>
                <a:gd name="T3" fmla="*/ 13 h 13"/>
                <a:gd name="T4" fmla="*/ 0 w 15"/>
                <a:gd name="T5" fmla="*/ 0 h 13"/>
                <a:gd name="T6" fmla="*/ 0 w 15"/>
                <a:gd name="T7" fmla="*/ 1 h 13"/>
                <a:gd name="T8" fmla="*/ 14 w 15"/>
                <a:gd name="T9" fmla="*/ 13 h 13"/>
              </a:gdLst>
              <a:ahLst/>
              <a:cxnLst>
                <a:cxn ang="0">
                  <a:pos x="T0" y="T1"/>
                </a:cxn>
                <a:cxn ang="0">
                  <a:pos x="T2" y="T3"/>
                </a:cxn>
                <a:cxn ang="0">
                  <a:pos x="T4" y="T5"/>
                </a:cxn>
                <a:cxn ang="0">
                  <a:pos x="T6" y="T7"/>
                </a:cxn>
                <a:cxn ang="0">
                  <a:pos x="T8" y="T9"/>
                </a:cxn>
              </a:cxnLst>
              <a:rect l="0" t="0" r="r" b="b"/>
              <a:pathLst>
                <a:path w="15" h="13">
                  <a:moveTo>
                    <a:pt x="14" y="13"/>
                  </a:moveTo>
                  <a:cubicBezTo>
                    <a:pt x="14" y="13"/>
                    <a:pt x="15" y="13"/>
                    <a:pt x="15" y="13"/>
                  </a:cubicBezTo>
                  <a:cubicBezTo>
                    <a:pt x="10" y="8"/>
                    <a:pt x="5" y="4"/>
                    <a:pt x="0" y="0"/>
                  </a:cubicBezTo>
                  <a:cubicBezTo>
                    <a:pt x="0" y="0"/>
                    <a:pt x="0" y="0"/>
                    <a:pt x="0" y="1"/>
                  </a:cubicBezTo>
                  <a:cubicBezTo>
                    <a:pt x="5" y="4"/>
                    <a:pt x="10" y="8"/>
                    <a:pt x="14" y="13"/>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8" name="Freeform 126"/>
            <p:cNvSpPr>
              <a:spLocks/>
            </p:cNvSpPr>
            <p:nvPr/>
          </p:nvSpPr>
          <p:spPr bwMode="auto">
            <a:xfrm>
              <a:off x="-2806700" y="3338513"/>
              <a:ext cx="77788" cy="104775"/>
            </a:xfrm>
            <a:custGeom>
              <a:avLst/>
              <a:gdLst>
                <a:gd name="T0" fmla="*/ 6 w 6"/>
                <a:gd name="T1" fmla="*/ 1 h 8"/>
                <a:gd name="T2" fmla="*/ 6 w 6"/>
                <a:gd name="T3" fmla="*/ 0 h 8"/>
                <a:gd name="T4" fmla="*/ 0 w 6"/>
                <a:gd name="T5" fmla="*/ 8 h 8"/>
                <a:gd name="T6" fmla="*/ 1 w 6"/>
                <a:gd name="T7" fmla="*/ 8 h 8"/>
                <a:gd name="T8" fmla="*/ 6 w 6"/>
                <a:gd name="T9" fmla="*/ 1 h 8"/>
              </a:gdLst>
              <a:ahLst/>
              <a:cxnLst>
                <a:cxn ang="0">
                  <a:pos x="T0" y="T1"/>
                </a:cxn>
                <a:cxn ang="0">
                  <a:pos x="T2" y="T3"/>
                </a:cxn>
                <a:cxn ang="0">
                  <a:pos x="T4" y="T5"/>
                </a:cxn>
                <a:cxn ang="0">
                  <a:pos x="T6" y="T7"/>
                </a:cxn>
                <a:cxn ang="0">
                  <a:pos x="T8" y="T9"/>
                </a:cxn>
              </a:cxnLst>
              <a:rect l="0" t="0" r="r" b="b"/>
              <a:pathLst>
                <a:path w="6" h="8">
                  <a:moveTo>
                    <a:pt x="6" y="1"/>
                  </a:moveTo>
                  <a:cubicBezTo>
                    <a:pt x="6" y="1"/>
                    <a:pt x="6" y="0"/>
                    <a:pt x="6" y="0"/>
                  </a:cubicBezTo>
                  <a:cubicBezTo>
                    <a:pt x="4" y="3"/>
                    <a:pt x="2" y="5"/>
                    <a:pt x="0" y="8"/>
                  </a:cubicBezTo>
                  <a:cubicBezTo>
                    <a:pt x="0" y="8"/>
                    <a:pt x="1" y="8"/>
                    <a:pt x="1" y="8"/>
                  </a:cubicBezTo>
                  <a:cubicBezTo>
                    <a:pt x="2" y="6"/>
                    <a:pt x="4" y="3"/>
                    <a:pt x="6"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9" name="Freeform 127"/>
            <p:cNvSpPr>
              <a:spLocks/>
            </p:cNvSpPr>
            <p:nvPr/>
          </p:nvSpPr>
          <p:spPr bwMode="auto">
            <a:xfrm>
              <a:off x="-2081213" y="2724151"/>
              <a:ext cx="25400" cy="25400"/>
            </a:xfrm>
            <a:custGeom>
              <a:avLst/>
              <a:gdLst>
                <a:gd name="T0" fmla="*/ 1 w 2"/>
                <a:gd name="T1" fmla="*/ 1 h 2"/>
                <a:gd name="T2" fmla="*/ 0 w 2"/>
                <a:gd name="T3" fmla="*/ 0 h 2"/>
                <a:gd name="T4" fmla="*/ 1 w 2"/>
                <a:gd name="T5" fmla="*/ 0 h 2"/>
                <a:gd name="T6" fmla="*/ 2 w 2"/>
                <a:gd name="T7" fmla="*/ 0 h 2"/>
                <a:gd name="T8" fmla="*/ 2 w 2"/>
                <a:gd name="T9" fmla="*/ 1 h 2"/>
                <a:gd name="T10" fmla="*/ 2 w 2"/>
                <a:gd name="T11" fmla="*/ 2 h 2"/>
                <a:gd name="T12" fmla="*/ 1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1" y="1"/>
                  </a:moveTo>
                  <a:cubicBezTo>
                    <a:pt x="0" y="1"/>
                    <a:pt x="0" y="1"/>
                    <a:pt x="0" y="0"/>
                  </a:cubicBezTo>
                  <a:cubicBezTo>
                    <a:pt x="0" y="0"/>
                    <a:pt x="0" y="0"/>
                    <a:pt x="1" y="0"/>
                  </a:cubicBezTo>
                  <a:cubicBezTo>
                    <a:pt x="1" y="0"/>
                    <a:pt x="1" y="0"/>
                    <a:pt x="2" y="0"/>
                  </a:cubicBezTo>
                  <a:cubicBezTo>
                    <a:pt x="2" y="0"/>
                    <a:pt x="2" y="1"/>
                    <a:pt x="2" y="1"/>
                  </a:cubicBezTo>
                  <a:cubicBezTo>
                    <a:pt x="2" y="1"/>
                    <a:pt x="2" y="2"/>
                    <a:pt x="2" y="2"/>
                  </a:cubicBezTo>
                  <a:cubicBezTo>
                    <a:pt x="1" y="2"/>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0" name="Freeform 128"/>
            <p:cNvSpPr>
              <a:spLocks/>
            </p:cNvSpPr>
            <p:nvPr/>
          </p:nvSpPr>
          <p:spPr bwMode="auto">
            <a:xfrm>
              <a:off x="-2600325" y="2736851"/>
              <a:ext cx="531813" cy="641350"/>
            </a:xfrm>
            <a:custGeom>
              <a:avLst/>
              <a:gdLst>
                <a:gd name="T0" fmla="*/ 1 w 41"/>
                <a:gd name="T1" fmla="*/ 49 h 49"/>
                <a:gd name="T2" fmla="*/ 0 w 41"/>
                <a:gd name="T3" fmla="*/ 49 h 49"/>
                <a:gd name="T4" fmla="*/ 41 w 41"/>
                <a:gd name="T5" fmla="*/ 0 h 49"/>
                <a:gd name="T6" fmla="*/ 41 w 41"/>
                <a:gd name="T7" fmla="*/ 0 h 49"/>
                <a:gd name="T8" fmla="*/ 1 w 41"/>
                <a:gd name="T9" fmla="*/ 49 h 49"/>
              </a:gdLst>
              <a:ahLst/>
              <a:cxnLst>
                <a:cxn ang="0">
                  <a:pos x="T0" y="T1"/>
                </a:cxn>
                <a:cxn ang="0">
                  <a:pos x="T2" y="T3"/>
                </a:cxn>
                <a:cxn ang="0">
                  <a:pos x="T4" y="T5"/>
                </a:cxn>
                <a:cxn ang="0">
                  <a:pos x="T6" y="T7"/>
                </a:cxn>
                <a:cxn ang="0">
                  <a:pos x="T8" y="T9"/>
                </a:cxn>
              </a:cxnLst>
              <a:rect l="0" t="0" r="r" b="b"/>
              <a:pathLst>
                <a:path w="41" h="49">
                  <a:moveTo>
                    <a:pt x="1" y="49"/>
                  </a:moveTo>
                  <a:cubicBezTo>
                    <a:pt x="0" y="49"/>
                    <a:pt x="0" y="49"/>
                    <a:pt x="0" y="49"/>
                  </a:cubicBezTo>
                  <a:cubicBezTo>
                    <a:pt x="14" y="32"/>
                    <a:pt x="27" y="16"/>
                    <a:pt x="41" y="0"/>
                  </a:cubicBezTo>
                  <a:cubicBezTo>
                    <a:pt x="41" y="0"/>
                    <a:pt x="41" y="0"/>
                    <a:pt x="41" y="0"/>
                  </a:cubicBezTo>
                  <a:cubicBezTo>
                    <a:pt x="28" y="16"/>
                    <a:pt x="14" y="33"/>
                    <a:pt x="1" y="49"/>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1" name="Freeform 129"/>
            <p:cNvSpPr>
              <a:spLocks/>
            </p:cNvSpPr>
            <p:nvPr/>
          </p:nvSpPr>
          <p:spPr bwMode="auto">
            <a:xfrm>
              <a:off x="-2600325" y="3365501"/>
              <a:ext cx="130175" cy="117475"/>
            </a:xfrm>
            <a:custGeom>
              <a:avLst/>
              <a:gdLst>
                <a:gd name="T0" fmla="*/ 10 w 10"/>
                <a:gd name="T1" fmla="*/ 9 h 9"/>
                <a:gd name="T2" fmla="*/ 10 w 10"/>
                <a:gd name="T3" fmla="*/ 9 h 9"/>
                <a:gd name="T4" fmla="*/ 0 w 10"/>
                <a:gd name="T5" fmla="*/ 1 h 9"/>
                <a:gd name="T6" fmla="*/ 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cubicBezTo>
                    <a:pt x="10" y="9"/>
                    <a:pt x="10" y="9"/>
                    <a:pt x="10" y="9"/>
                  </a:cubicBezTo>
                  <a:cubicBezTo>
                    <a:pt x="7" y="6"/>
                    <a:pt x="4" y="3"/>
                    <a:pt x="0" y="1"/>
                  </a:cubicBezTo>
                  <a:cubicBezTo>
                    <a:pt x="0" y="0"/>
                    <a:pt x="0" y="0"/>
                    <a:pt x="0" y="0"/>
                  </a:cubicBezTo>
                  <a:cubicBezTo>
                    <a:pt x="4" y="3"/>
                    <a:pt x="7" y="6"/>
                    <a:pt x="10" y="9"/>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4" name="Freeform 132"/>
            <p:cNvSpPr>
              <a:spLocks/>
            </p:cNvSpPr>
            <p:nvPr/>
          </p:nvSpPr>
          <p:spPr bwMode="auto">
            <a:xfrm>
              <a:off x="-2651125" y="3443288"/>
              <a:ext cx="115888" cy="104775"/>
            </a:xfrm>
            <a:custGeom>
              <a:avLst/>
              <a:gdLst>
                <a:gd name="T0" fmla="*/ 9 w 9"/>
                <a:gd name="T1" fmla="*/ 8 h 8"/>
                <a:gd name="T2" fmla="*/ 9 w 9"/>
                <a:gd name="T3" fmla="*/ 8 h 8"/>
                <a:gd name="T4" fmla="*/ 0 w 9"/>
                <a:gd name="T5" fmla="*/ 0 h 8"/>
                <a:gd name="T6" fmla="*/ 0 w 9"/>
                <a:gd name="T7" fmla="*/ 0 h 8"/>
                <a:gd name="T8" fmla="*/ 9 w 9"/>
                <a:gd name="T9" fmla="*/ 8 h 8"/>
              </a:gdLst>
              <a:ahLst/>
              <a:cxnLst>
                <a:cxn ang="0">
                  <a:pos x="T0" y="T1"/>
                </a:cxn>
                <a:cxn ang="0">
                  <a:pos x="T2" y="T3"/>
                </a:cxn>
                <a:cxn ang="0">
                  <a:pos x="T4" y="T5"/>
                </a:cxn>
                <a:cxn ang="0">
                  <a:pos x="T6" y="T7"/>
                </a:cxn>
                <a:cxn ang="0">
                  <a:pos x="T8" y="T9"/>
                </a:cxn>
              </a:cxnLst>
              <a:rect l="0" t="0" r="r" b="b"/>
              <a:pathLst>
                <a:path w="9" h="8">
                  <a:moveTo>
                    <a:pt x="9" y="8"/>
                  </a:moveTo>
                  <a:cubicBezTo>
                    <a:pt x="9" y="8"/>
                    <a:pt x="9" y="8"/>
                    <a:pt x="9" y="8"/>
                  </a:cubicBezTo>
                  <a:cubicBezTo>
                    <a:pt x="6" y="5"/>
                    <a:pt x="3" y="3"/>
                    <a:pt x="0" y="0"/>
                  </a:cubicBezTo>
                  <a:cubicBezTo>
                    <a:pt x="0" y="0"/>
                    <a:pt x="0" y="0"/>
                    <a:pt x="0" y="0"/>
                  </a:cubicBezTo>
                  <a:cubicBezTo>
                    <a:pt x="3" y="3"/>
                    <a:pt x="6" y="5"/>
                    <a:pt x="9" y="8"/>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5" name="Freeform 133"/>
            <p:cNvSpPr>
              <a:spLocks/>
            </p:cNvSpPr>
            <p:nvPr/>
          </p:nvSpPr>
          <p:spPr bwMode="auto">
            <a:xfrm>
              <a:off x="-1862138" y="4216401"/>
              <a:ext cx="39688" cy="25400"/>
            </a:xfrm>
            <a:custGeom>
              <a:avLst/>
              <a:gdLst>
                <a:gd name="T0" fmla="*/ 2 w 3"/>
                <a:gd name="T1" fmla="*/ 1 h 2"/>
                <a:gd name="T2" fmla="*/ 3 w 3"/>
                <a:gd name="T3" fmla="*/ 2 h 2"/>
                <a:gd name="T4" fmla="*/ 1 w 3"/>
                <a:gd name="T5" fmla="*/ 2 h 2"/>
                <a:gd name="T6" fmla="*/ 0 w 3"/>
                <a:gd name="T7" fmla="*/ 1 h 2"/>
                <a:gd name="T8" fmla="*/ 1 w 3"/>
                <a:gd name="T9" fmla="*/ 1 h 2"/>
                <a:gd name="T10" fmla="*/ 2 w 3"/>
                <a:gd name="T11" fmla="*/ 0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1"/>
                    <a:pt x="3" y="2"/>
                    <a:pt x="3" y="2"/>
                  </a:cubicBezTo>
                  <a:cubicBezTo>
                    <a:pt x="2" y="2"/>
                    <a:pt x="2" y="2"/>
                    <a:pt x="1" y="2"/>
                  </a:cubicBezTo>
                  <a:cubicBezTo>
                    <a:pt x="1" y="2"/>
                    <a:pt x="1" y="2"/>
                    <a:pt x="0" y="1"/>
                  </a:cubicBezTo>
                  <a:cubicBezTo>
                    <a:pt x="1" y="1"/>
                    <a:pt x="1" y="1"/>
                    <a:pt x="1" y="1"/>
                  </a:cubicBezTo>
                  <a:cubicBezTo>
                    <a:pt x="2" y="0"/>
                    <a:pt x="2" y="0"/>
                    <a:pt x="2" y="0"/>
                  </a:cubicBezTo>
                  <a:cubicBezTo>
                    <a:pt x="2" y="0"/>
                    <a:pt x="2" y="1"/>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 name="Freeform 134"/>
            <p:cNvSpPr>
              <a:spLocks/>
            </p:cNvSpPr>
            <p:nvPr/>
          </p:nvSpPr>
          <p:spPr bwMode="auto">
            <a:xfrm>
              <a:off x="-1809750" y="3757613"/>
              <a:ext cx="142875" cy="446088"/>
            </a:xfrm>
            <a:custGeom>
              <a:avLst/>
              <a:gdLst>
                <a:gd name="T0" fmla="*/ 0 w 11"/>
                <a:gd name="T1" fmla="*/ 0 h 34"/>
                <a:gd name="T2" fmla="*/ 0 w 11"/>
                <a:gd name="T3" fmla="*/ 0 h 34"/>
                <a:gd name="T4" fmla="*/ 11 w 11"/>
                <a:gd name="T5" fmla="*/ 34 h 34"/>
                <a:gd name="T6" fmla="*/ 11 w 11"/>
                <a:gd name="T7" fmla="*/ 34 h 34"/>
                <a:gd name="T8" fmla="*/ 0 w 11"/>
                <a:gd name="T9" fmla="*/ 0 h 34"/>
              </a:gdLst>
              <a:ahLst/>
              <a:cxnLst>
                <a:cxn ang="0">
                  <a:pos x="T0" y="T1"/>
                </a:cxn>
                <a:cxn ang="0">
                  <a:pos x="T2" y="T3"/>
                </a:cxn>
                <a:cxn ang="0">
                  <a:pos x="T4" y="T5"/>
                </a:cxn>
                <a:cxn ang="0">
                  <a:pos x="T6" y="T7"/>
                </a:cxn>
                <a:cxn ang="0">
                  <a:pos x="T8" y="T9"/>
                </a:cxn>
              </a:cxnLst>
              <a:rect l="0" t="0" r="r" b="b"/>
              <a:pathLst>
                <a:path w="11" h="34">
                  <a:moveTo>
                    <a:pt x="0" y="0"/>
                  </a:moveTo>
                  <a:cubicBezTo>
                    <a:pt x="0" y="0"/>
                    <a:pt x="0" y="0"/>
                    <a:pt x="0" y="0"/>
                  </a:cubicBezTo>
                  <a:cubicBezTo>
                    <a:pt x="5" y="11"/>
                    <a:pt x="9" y="22"/>
                    <a:pt x="11" y="34"/>
                  </a:cubicBezTo>
                  <a:cubicBezTo>
                    <a:pt x="11" y="34"/>
                    <a:pt x="11" y="34"/>
                    <a:pt x="11" y="34"/>
                  </a:cubicBezTo>
                  <a:cubicBezTo>
                    <a:pt x="9" y="22"/>
                    <a:pt x="5" y="11"/>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7" name="Freeform 135"/>
            <p:cNvSpPr>
              <a:spLocks/>
            </p:cNvSpPr>
            <p:nvPr/>
          </p:nvSpPr>
          <p:spPr bwMode="auto">
            <a:xfrm>
              <a:off x="-1835150" y="4189413"/>
              <a:ext cx="168275" cy="39688"/>
            </a:xfrm>
            <a:custGeom>
              <a:avLst/>
              <a:gdLst>
                <a:gd name="T0" fmla="*/ 13 w 13"/>
                <a:gd name="T1" fmla="*/ 0 h 3"/>
                <a:gd name="T2" fmla="*/ 13 w 13"/>
                <a:gd name="T3" fmla="*/ 1 h 3"/>
                <a:gd name="T4" fmla="*/ 0 w 13"/>
                <a:gd name="T5" fmla="*/ 3 h 3"/>
                <a:gd name="T6" fmla="*/ 0 w 13"/>
                <a:gd name="T7" fmla="*/ 3 h 3"/>
                <a:gd name="T8" fmla="*/ 13 w 13"/>
                <a:gd name="T9" fmla="*/ 0 h 3"/>
              </a:gdLst>
              <a:ahLst/>
              <a:cxnLst>
                <a:cxn ang="0">
                  <a:pos x="T0" y="T1"/>
                </a:cxn>
                <a:cxn ang="0">
                  <a:pos x="T2" y="T3"/>
                </a:cxn>
                <a:cxn ang="0">
                  <a:pos x="T4" y="T5"/>
                </a:cxn>
                <a:cxn ang="0">
                  <a:pos x="T6" y="T7"/>
                </a:cxn>
                <a:cxn ang="0">
                  <a:pos x="T8" y="T9"/>
                </a:cxn>
              </a:cxnLst>
              <a:rect l="0" t="0" r="r" b="b"/>
              <a:pathLst>
                <a:path w="13" h="3">
                  <a:moveTo>
                    <a:pt x="13" y="0"/>
                  </a:moveTo>
                  <a:cubicBezTo>
                    <a:pt x="13" y="1"/>
                    <a:pt x="13" y="1"/>
                    <a:pt x="13" y="1"/>
                  </a:cubicBezTo>
                  <a:cubicBezTo>
                    <a:pt x="9" y="2"/>
                    <a:pt x="4" y="3"/>
                    <a:pt x="0" y="3"/>
                  </a:cubicBezTo>
                  <a:cubicBezTo>
                    <a:pt x="0" y="3"/>
                    <a:pt x="0" y="3"/>
                    <a:pt x="0" y="3"/>
                  </a:cubicBezTo>
                  <a:cubicBezTo>
                    <a:pt x="4" y="2"/>
                    <a:pt x="9" y="1"/>
                    <a:pt x="13"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8" name="Freeform 136"/>
            <p:cNvSpPr>
              <a:spLocks/>
            </p:cNvSpPr>
            <p:nvPr/>
          </p:nvSpPr>
          <p:spPr bwMode="auto">
            <a:xfrm>
              <a:off x="-1473200" y="4137026"/>
              <a:ext cx="39688" cy="39688"/>
            </a:xfrm>
            <a:custGeom>
              <a:avLst/>
              <a:gdLst>
                <a:gd name="T0" fmla="*/ 1 w 3"/>
                <a:gd name="T1" fmla="*/ 1 h 3"/>
                <a:gd name="T2" fmla="*/ 1 w 3"/>
                <a:gd name="T3" fmla="*/ 3 h 3"/>
                <a:gd name="T4" fmla="*/ 2 w 3"/>
                <a:gd name="T5" fmla="*/ 2 h 3"/>
                <a:gd name="T6" fmla="*/ 3 w 3"/>
                <a:gd name="T7" fmla="*/ 1 h 3"/>
                <a:gd name="T8" fmla="*/ 2 w 3"/>
                <a:gd name="T9" fmla="*/ 1 h 3"/>
                <a:gd name="T10" fmla="*/ 0 w 3"/>
                <a:gd name="T11" fmla="*/ 0 h 3"/>
                <a:gd name="T12" fmla="*/ 1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1"/>
                  </a:moveTo>
                  <a:cubicBezTo>
                    <a:pt x="1" y="2"/>
                    <a:pt x="1" y="3"/>
                    <a:pt x="1" y="3"/>
                  </a:cubicBezTo>
                  <a:cubicBezTo>
                    <a:pt x="1" y="3"/>
                    <a:pt x="2" y="2"/>
                    <a:pt x="2" y="2"/>
                  </a:cubicBezTo>
                  <a:cubicBezTo>
                    <a:pt x="2" y="2"/>
                    <a:pt x="3" y="1"/>
                    <a:pt x="3" y="1"/>
                  </a:cubicBezTo>
                  <a:cubicBezTo>
                    <a:pt x="3" y="1"/>
                    <a:pt x="2" y="1"/>
                    <a:pt x="2" y="1"/>
                  </a:cubicBezTo>
                  <a:cubicBezTo>
                    <a:pt x="1" y="0"/>
                    <a:pt x="1" y="0"/>
                    <a:pt x="0" y="0"/>
                  </a:cubicBezTo>
                  <a:cubicBezTo>
                    <a:pt x="1" y="0"/>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9" name="Freeform 137"/>
            <p:cNvSpPr>
              <a:spLocks/>
            </p:cNvSpPr>
            <p:nvPr/>
          </p:nvSpPr>
          <p:spPr bwMode="auto">
            <a:xfrm>
              <a:off x="-1757363" y="3744913"/>
              <a:ext cx="141288" cy="444500"/>
            </a:xfrm>
            <a:custGeom>
              <a:avLst/>
              <a:gdLst>
                <a:gd name="T0" fmla="*/ 0 w 11"/>
                <a:gd name="T1" fmla="*/ 0 h 34"/>
                <a:gd name="T2" fmla="*/ 0 w 11"/>
                <a:gd name="T3" fmla="*/ 0 h 34"/>
                <a:gd name="T4" fmla="*/ 10 w 11"/>
                <a:gd name="T5" fmla="*/ 34 h 34"/>
                <a:gd name="T6" fmla="*/ 11 w 11"/>
                <a:gd name="T7" fmla="*/ 34 h 34"/>
                <a:gd name="T8" fmla="*/ 0 w 11"/>
                <a:gd name="T9" fmla="*/ 0 h 34"/>
              </a:gdLst>
              <a:ahLst/>
              <a:cxnLst>
                <a:cxn ang="0">
                  <a:pos x="T0" y="T1"/>
                </a:cxn>
                <a:cxn ang="0">
                  <a:pos x="T2" y="T3"/>
                </a:cxn>
                <a:cxn ang="0">
                  <a:pos x="T4" y="T5"/>
                </a:cxn>
                <a:cxn ang="0">
                  <a:pos x="T6" y="T7"/>
                </a:cxn>
                <a:cxn ang="0">
                  <a:pos x="T8" y="T9"/>
                </a:cxn>
              </a:cxnLst>
              <a:rect l="0" t="0" r="r" b="b"/>
              <a:pathLst>
                <a:path w="11" h="34">
                  <a:moveTo>
                    <a:pt x="0" y="0"/>
                  </a:moveTo>
                  <a:cubicBezTo>
                    <a:pt x="0" y="0"/>
                    <a:pt x="0" y="0"/>
                    <a:pt x="0" y="0"/>
                  </a:cubicBezTo>
                  <a:cubicBezTo>
                    <a:pt x="5" y="11"/>
                    <a:pt x="8" y="22"/>
                    <a:pt x="10" y="34"/>
                  </a:cubicBezTo>
                  <a:cubicBezTo>
                    <a:pt x="10" y="34"/>
                    <a:pt x="11" y="34"/>
                    <a:pt x="11" y="34"/>
                  </a:cubicBezTo>
                  <a:cubicBezTo>
                    <a:pt x="8" y="22"/>
                    <a:pt x="5" y="11"/>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0" name="Freeform 138"/>
            <p:cNvSpPr>
              <a:spLocks/>
            </p:cNvSpPr>
            <p:nvPr/>
          </p:nvSpPr>
          <p:spPr bwMode="auto">
            <a:xfrm>
              <a:off x="-1628775" y="4151313"/>
              <a:ext cx="168275" cy="38100"/>
            </a:xfrm>
            <a:custGeom>
              <a:avLst/>
              <a:gdLst>
                <a:gd name="T0" fmla="*/ 0 w 13"/>
                <a:gd name="T1" fmla="*/ 3 h 3"/>
                <a:gd name="T2" fmla="*/ 0 w 13"/>
                <a:gd name="T3" fmla="*/ 3 h 3"/>
                <a:gd name="T4" fmla="*/ 13 w 13"/>
                <a:gd name="T5" fmla="*/ 1 h 3"/>
                <a:gd name="T6" fmla="*/ 13 w 13"/>
                <a:gd name="T7" fmla="*/ 0 h 3"/>
                <a:gd name="T8" fmla="*/ 0 w 13"/>
                <a:gd name="T9" fmla="*/ 3 h 3"/>
              </a:gdLst>
              <a:ahLst/>
              <a:cxnLst>
                <a:cxn ang="0">
                  <a:pos x="T0" y="T1"/>
                </a:cxn>
                <a:cxn ang="0">
                  <a:pos x="T2" y="T3"/>
                </a:cxn>
                <a:cxn ang="0">
                  <a:pos x="T4" y="T5"/>
                </a:cxn>
                <a:cxn ang="0">
                  <a:pos x="T6" y="T7"/>
                </a:cxn>
                <a:cxn ang="0">
                  <a:pos x="T8" y="T9"/>
                </a:cxn>
              </a:cxnLst>
              <a:rect l="0" t="0" r="r" b="b"/>
              <a:pathLst>
                <a:path w="13" h="3">
                  <a:moveTo>
                    <a:pt x="0" y="3"/>
                  </a:moveTo>
                  <a:cubicBezTo>
                    <a:pt x="0" y="3"/>
                    <a:pt x="0" y="3"/>
                    <a:pt x="0" y="3"/>
                  </a:cubicBezTo>
                  <a:cubicBezTo>
                    <a:pt x="5" y="3"/>
                    <a:pt x="9" y="2"/>
                    <a:pt x="13" y="1"/>
                  </a:cubicBezTo>
                  <a:cubicBezTo>
                    <a:pt x="13" y="1"/>
                    <a:pt x="13" y="0"/>
                    <a:pt x="13" y="0"/>
                  </a:cubicBezTo>
                  <a:cubicBezTo>
                    <a:pt x="9" y="1"/>
                    <a:pt x="5" y="2"/>
                    <a:pt x="0" y="3"/>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3" name="Freeform 141"/>
            <p:cNvSpPr>
              <a:spLocks/>
            </p:cNvSpPr>
            <p:nvPr/>
          </p:nvSpPr>
          <p:spPr bwMode="auto">
            <a:xfrm>
              <a:off x="-1874838" y="3719513"/>
              <a:ext cx="117475" cy="274638"/>
            </a:xfrm>
            <a:custGeom>
              <a:avLst/>
              <a:gdLst>
                <a:gd name="T0" fmla="*/ 0 w 9"/>
                <a:gd name="T1" fmla="*/ 0 h 21"/>
                <a:gd name="T2" fmla="*/ 1 w 9"/>
                <a:gd name="T3" fmla="*/ 0 h 21"/>
                <a:gd name="T4" fmla="*/ 9 w 9"/>
                <a:gd name="T5" fmla="*/ 21 h 21"/>
                <a:gd name="T6" fmla="*/ 9 w 9"/>
                <a:gd name="T7" fmla="*/ 21 h 21"/>
                <a:gd name="T8" fmla="*/ 0 w 9"/>
                <a:gd name="T9" fmla="*/ 0 h 21"/>
              </a:gdLst>
              <a:ahLst/>
              <a:cxnLst>
                <a:cxn ang="0">
                  <a:pos x="T0" y="T1"/>
                </a:cxn>
                <a:cxn ang="0">
                  <a:pos x="T2" y="T3"/>
                </a:cxn>
                <a:cxn ang="0">
                  <a:pos x="T4" y="T5"/>
                </a:cxn>
                <a:cxn ang="0">
                  <a:pos x="T6" y="T7"/>
                </a:cxn>
                <a:cxn ang="0">
                  <a:pos x="T8" y="T9"/>
                </a:cxn>
              </a:cxnLst>
              <a:rect l="0" t="0" r="r" b="b"/>
              <a:pathLst>
                <a:path w="9" h="21">
                  <a:moveTo>
                    <a:pt x="0" y="0"/>
                  </a:moveTo>
                  <a:cubicBezTo>
                    <a:pt x="0" y="0"/>
                    <a:pt x="0" y="0"/>
                    <a:pt x="1" y="0"/>
                  </a:cubicBezTo>
                  <a:cubicBezTo>
                    <a:pt x="4" y="7"/>
                    <a:pt x="7" y="14"/>
                    <a:pt x="9" y="21"/>
                  </a:cubicBezTo>
                  <a:cubicBezTo>
                    <a:pt x="9" y="21"/>
                    <a:pt x="9" y="21"/>
                    <a:pt x="9" y="21"/>
                  </a:cubicBezTo>
                  <a:cubicBezTo>
                    <a:pt x="6" y="14"/>
                    <a:pt x="4" y="7"/>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4" name="Freeform 142"/>
            <p:cNvSpPr>
              <a:spLocks/>
            </p:cNvSpPr>
            <p:nvPr/>
          </p:nvSpPr>
          <p:spPr bwMode="auto">
            <a:xfrm>
              <a:off x="-565150" y="3575051"/>
              <a:ext cx="38100" cy="65088"/>
            </a:xfrm>
            <a:custGeom>
              <a:avLst/>
              <a:gdLst>
                <a:gd name="T0" fmla="*/ 1 w 3"/>
                <a:gd name="T1" fmla="*/ 2 h 5"/>
                <a:gd name="T2" fmla="*/ 1 w 3"/>
                <a:gd name="T3" fmla="*/ 5 h 5"/>
                <a:gd name="T4" fmla="*/ 2 w 3"/>
                <a:gd name="T5" fmla="*/ 3 h 5"/>
                <a:gd name="T6" fmla="*/ 3 w 3"/>
                <a:gd name="T7" fmla="*/ 2 h 5"/>
                <a:gd name="T8" fmla="*/ 1 w 3"/>
                <a:gd name="T9" fmla="*/ 1 h 5"/>
                <a:gd name="T10" fmla="*/ 0 w 3"/>
                <a:gd name="T11" fmla="*/ 0 h 5"/>
                <a:gd name="T12" fmla="*/ 1 w 3"/>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1" y="2"/>
                  </a:moveTo>
                  <a:cubicBezTo>
                    <a:pt x="1" y="3"/>
                    <a:pt x="1" y="4"/>
                    <a:pt x="1" y="5"/>
                  </a:cubicBezTo>
                  <a:cubicBezTo>
                    <a:pt x="2" y="4"/>
                    <a:pt x="2" y="4"/>
                    <a:pt x="2" y="3"/>
                  </a:cubicBezTo>
                  <a:cubicBezTo>
                    <a:pt x="2" y="3"/>
                    <a:pt x="3" y="2"/>
                    <a:pt x="3" y="2"/>
                  </a:cubicBezTo>
                  <a:cubicBezTo>
                    <a:pt x="2" y="1"/>
                    <a:pt x="2" y="1"/>
                    <a:pt x="1" y="1"/>
                  </a:cubicBezTo>
                  <a:cubicBezTo>
                    <a:pt x="1" y="1"/>
                    <a:pt x="0" y="0"/>
                    <a:pt x="0" y="0"/>
                  </a:cubicBezTo>
                  <a:cubicBezTo>
                    <a:pt x="0" y="1"/>
                    <a:pt x="1" y="2"/>
                    <a:pt x="1" y="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5" name="Freeform 143"/>
            <p:cNvSpPr>
              <a:spLocks/>
            </p:cNvSpPr>
            <p:nvPr/>
          </p:nvSpPr>
          <p:spPr bwMode="auto">
            <a:xfrm>
              <a:off x="-1641475" y="3600451"/>
              <a:ext cx="1089025" cy="354013"/>
            </a:xfrm>
            <a:custGeom>
              <a:avLst/>
              <a:gdLst>
                <a:gd name="T0" fmla="*/ 0 w 84"/>
                <a:gd name="T1" fmla="*/ 26 h 27"/>
                <a:gd name="T2" fmla="*/ 0 w 84"/>
                <a:gd name="T3" fmla="*/ 27 h 27"/>
                <a:gd name="T4" fmla="*/ 84 w 84"/>
                <a:gd name="T5" fmla="*/ 1 h 27"/>
                <a:gd name="T6" fmla="*/ 84 w 84"/>
                <a:gd name="T7" fmla="*/ 0 h 27"/>
                <a:gd name="T8" fmla="*/ 0 w 84"/>
                <a:gd name="T9" fmla="*/ 26 h 27"/>
              </a:gdLst>
              <a:ahLst/>
              <a:cxnLst>
                <a:cxn ang="0">
                  <a:pos x="T0" y="T1"/>
                </a:cxn>
                <a:cxn ang="0">
                  <a:pos x="T2" y="T3"/>
                </a:cxn>
                <a:cxn ang="0">
                  <a:pos x="T4" y="T5"/>
                </a:cxn>
                <a:cxn ang="0">
                  <a:pos x="T6" y="T7"/>
                </a:cxn>
                <a:cxn ang="0">
                  <a:pos x="T8" y="T9"/>
                </a:cxn>
              </a:cxnLst>
              <a:rect l="0" t="0" r="r" b="b"/>
              <a:pathLst>
                <a:path w="84" h="27">
                  <a:moveTo>
                    <a:pt x="0" y="26"/>
                  </a:moveTo>
                  <a:cubicBezTo>
                    <a:pt x="0" y="27"/>
                    <a:pt x="0" y="27"/>
                    <a:pt x="0" y="27"/>
                  </a:cubicBezTo>
                  <a:cubicBezTo>
                    <a:pt x="28" y="18"/>
                    <a:pt x="56" y="10"/>
                    <a:pt x="84" y="1"/>
                  </a:cubicBezTo>
                  <a:cubicBezTo>
                    <a:pt x="84" y="0"/>
                    <a:pt x="84" y="0"/>
                    <a:pt x="84" y="0"/>
                  </a:cubicBezTo>
                  <a:cubicBezTo>
                    <a:pt x="56" y="9"/>
                    <a:pt x="28" y="18"/>
                    <a:pt x="0" y="26"/>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6" name="Freeform 144"/>
            <p:cNvSpPr>
              <a:spLocks/>
            </p:cNvSpPr>
            <p:nvPr/>
          </p:nvSpPr>
          <p:spPr bwMode="auto">
            <a:xfrm>
              <a:off x="-1757363" y="3667126"/>
              <a:ext cx="115888" cy="287338"/>
            </a:xfrm>
            <a:custGeom>
              <a:avLst/>
              <a:gdLst>
                <a:gd name="T0" fmla="*/ 1 w 9"/>
                <a:gd name="T1" fmla="*/ 0 h 22"/>
                <a:gd name="T2" fmla="*/ 0 w 9"/>
                <a:gd name="T3" fmla="*/ 0 h 22"/>
                <a:gd name="T4" fmla="*/ 9 w 9"/>
                <a:gd name="T5" fmla="*/ 22 h 22"/>
                <a:gd name="T6" fmla="*/ 9 w 9"/>
                <a:gd name="T7" fmla="*/ 22 h 22"/>
                <a:gd name="T8" fmla="*/ 1 w 9"/>
                <a:gd name="T9" fmla="*/ 0 h 22"/>
              </a:gdLst>
              <a:ahLst/>
              <a:cxnLst>
                <a:cxn ang="0">
                  <a:pos x="T0" y="T1"/>
                </a:cxn>
                <a:cxn ang="0">
                  <a:pos x="T2" y="T3"/>
                </a:cxn>
                <a:cxn ang="0">
                  <a:pos x="T4" y="T5"/>
                </a:cxn>
                <a:cxn ang="0">
                  <a:pos x="T6" y="T7"/>
                </a:cxn>
                <a:cxn ang="0">
                  <a:pos x="T8" y="T9"/>
                </a:cxn>
              </a:cxnLst>
              <a:rect l="0" t="0" r="r" b="b"/>
              <a:pathLst>
                <a:path w="9" h="22">
                  <a:moveTo>
                    <a:pt x="1" y="0"/>
                  </a:moveTo>
                  <a:cubicBezTo>
                    <a:pt x="0" y="0"/>
                    <a:pt x="0" y="0"/>
                    <a:pt x="0" y="0"/>
                  </a:cubicBezTo>
                  <a:cubicBezTo>
                    <a:pt x="4" y="7"/>
                    <a:pt x="7" y="14"/>
                    <a:pt x="9" y="22"/>
                  </a:cubicBezTo>
                  <a:cubicBezTo>
                    <a:pt x="9" y="22"/>
                    <a:pt x="9" y="22"/>
                    <a:pt x="9" y="22"/>
                  </a:cubicBezTo>
                  <a:cubicBezTo>
                    <a:pt x="7" y="14"/>
                    <a:pt x="4" y="7"/>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7" name="Freeform 145"/>
            <p:cNvSpPr>
              <a:spLocks/>
            </p:cNvSpPr>
            <p:nvPr/>
          </p:nvSpPr>
          <p:spPr bwMode="auto">
            <a:xfrm>
              <a:off x="-3195638" y="3300413"/>
              <a:ext cx="38100" cy="12700"/>
            </a:xfrm>
            <a:custGeom>
              <a:avLst/>
              <a:gdLst>
                <a:gd name="T0" fmla="*/ 1 w 3"/>
                <a:gd name="T1" fmla="*/ 0 h 1"/>
                <a:gd name="T2" fmla="*/ 0 w 3"/>
                <a:gd name="T3" fmla="*/ 0 h 1"/>
                <a:gd name="T4" fmla="*/ 2 w 3"/>
                <a:gd name="T5" fmla="*/ 0 h 1"/>
                <a:gd name="T6" fmla="*/ 3 w 3"/>
                <a:gd name="T7" fmla="*/ 1 h 1"/>
                <a:gd name="T8" fmla="*/ 2 w 3"/>
                <a:gd name="T9" fmla="*/ 0 h 1"/>
                <a:gd name="T10" fmla="*/ 1 w 3"/>
                <a:gd name="T11" fmla="*/ 0 h 1"/>
                <a:gd name="T12" fmla="*/ 1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1" y="0"/>
                  </a:moveTo>
                  <a:cubicBezTo>
                    <a:pt x="1" y="0"/>
                    <a:pt x="1" y="0"/>
                    <a:pt x="0" y="0"/>
                  </a:cubicBezTo>
                  <a:cubicBezTo>
                    <a:pt x="1" y="0"/>
                    <a:pt x="1" y="0"/>
                    <a:pt x="2" y="0"/>
                  </a:cubicBezTo>
                  <a:cubicBezTo>
                    <a:pt x="2" y="1"/>
                    <a:pt x="3" y="1"/>
                    <a:pt x="3" y="1"/>
                  </a:cubicBezTo>
                  <a:cubicBezTo>
                    <a:pt x="3" y="1"/>
                    <a:pt x="2" y="0"/>
                    <a:pt x="2" y="0"/>
                  </a:cubicBezTo>
                  <a:cubicBezTo>
                    <a:pt x="2" y="0"/>
                    <a:pt x="1" y="0"/>
                    <a:pt x="1" y="0"/>
                  </a:cubicBezTo>
                  <a:cubicBezTo>
                    <a:pt x="1" y="0"/>
                    <a:pt x="1"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8" name="Freeform 146"/>
            <p:cNvSpPr>
              <a:spLocks/>
            </p:cNvSpPr>
            <p:nvPr/>
          </p:nvSpPr>
          <p:spPr bwMode="auto">
            <a:xfrm>
              <a:off x="-4076700" y="2579688"/>
              <a:ext cx="180975" cy="693738"/>
            </a:xfrm>
            <a:custGeom>
              <a:avLst/>
              <a:gdLst>
                <a:gd name="T0" fmla="*/ 1 w 14"/>
                <a:gd name="T1" fmla="*/ 0 h 53"/>
                <a:gd name="T2" fmla="*/ 0 w 14"/>
                <a:gd name="T3" fmla="*/ 0 h 53"/>
                <a:gd name="T4" fmla="*/ 14 w 14"/>
                <a:gd name="T5" fmla="*/ 53 h 53"/>
                <a:gd name="T6" fmla="*/ 14 w 14"/>
                <a:gd name="T7" fmla="*/ 53 h 53"/>
                <a:gd name="T8" fmla="*/ 1 w 14"/>
                <a:gd name="T9" fmla="*/ 0 h 53"/>
              </a:gdLst>
              <a:ahLst/>
              <a:cxnLst>
                <a:cxn ang="0">
                  <a:pos x="T0" y="T1"/>
                </a:cxn>
                <a:cxn ang="0">
                  <a:pos x="T2" y="T3"/>
                </a:cxn>
                <a:cxn ang="0">
                  <a:pos x="T4" y="T5"/>
                </a:cxn>
                <a:cxn ang="0">
                  <a:pos x="T6" y="T7"/>
                </a:cxn>
                <a:cxn ang="0">
                  <a:pos x="T8" y="T9"/>
                </a:cxn>
              </a:cxnLst>
              <a:rect l="0" t="0" r="r" b="b"/>
              <a:pathLst>
                <a:path w="14" h="53">
                  <a:moveTo>
                    <a:pt x="1" y="0"/>
                  </a:moveTo>
                  <a:cubicBezTo>
                    <a:pt x="1" y="0"/>
                    <a:pt x="1" y="0"/>
                    <a:pt x="0" y="0"/>
                  </a:cubicBezTo>
                  <a:cubicBezTo>
                    <a:pt x="5" y="18"/>
                    <a:pt x="9" y="36"/>
                    <a:pt x="14" y="53"/>
                  </a:cubicBezTo>
                  <a:cubicBezTo>
                    <a:pt x="14" y="53"/>
                    <a:pt x="14" y="53"/>
                    <a:pt x="14" y="53"/>
                  </a:cubicBezTo>
                  <a:cubicBezTo>
                    <a:pt x="10" y="36"/>
                    <a:pt x="5" y="18"/>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9" name="Freeform 147"/>
            <p:cNvSpPr>
              <a:spLocks/>
            </p:cNvSpPr>
            <p:nvPr/>
          </p:nvSpPr>
          <p:spPr bwMode="auto">
            <a:xfrm>
              <a:off x="-4076700" y="2435226"/>
              <a:ext cx="1671638" cy="458788"/>
            </a:xfrm>
            <a:custGeom>
              <a:avLst/>
              <a:gdLst>
                <a:gd name="T0" fmla="*/ 128 w 129"/>
                <a:gd name="T1" fmla="*/ 35 h 35"/>
                <a:gd name="T2" fmla="*/ 129 w 129"/>
                <a:gd name="T3" fmla="*/ 35 h 35"/>
                <a:gd name="T4" fmla="*/ 0 w 129"/>
                <a:gd name="T5" fmla="*/ 11 h 35"/>
                <a:gd name="T6" fmla="*/ 0 w 129"/>
                <a:gd name="T7" fmla="*/ 11 h 35"/>
                <a:gd name="T8" fmla="*/ 128 w 129"/>
                <a:gd name="T9" fmla="*/ 35 h 35"/>
              </a:gdLst>
              <a:ahLst/>
              <a:cxnLst>
                <a:cxn ang="0">
                  <a:pos x="T0" y="T1"/>
                </a:cxn>
                <a:cxn ang="0">
                  <a:pos x="T2" y="T3"/>
                </a:cxn>
                <a:cxn ang="0">
                  <a:pos x="T4" y="T5"/>
                </a:cxn>
                <a:cxn ang="0">
                  <a:pos x="T6" y="T7"/>
                </a:cxn>
                <a:cxn ang="0">
                  <a:pos x="T8" y="T9"/>
                </a:cxn>
              </a:cxnLst>
              <a:rect l="0" t="0" r="r" b="b"/>
              <a:pathLst>
                <a:path w="129" h="35">
                  <a:moveTo>
                    <a:pt x="128" y="35"/>
                  </a:moveTo>
                  <a:cubicBezTo>
                    <a:pt x="129" y="35"/>
                    <a:pt x="129" y="35"/>
                    <a:pt x="129" y="35"/>
                  </a:cubicBezTo>
                  <a:cubicBezTo>
                    <a:pt x="92" y="9"/>
                    <a:pt x="44" y="0"/>
                    <a:pt x="0" y="11"/>
                  </a:cubicBezTo>
                  <a:cubicBezTo>
                    <a:pt x="0" y="11"/>
                    <a:pt x="0" y="11"/>
                    <a:pt x="0" y="11"/>
                  </a:cubicBezTo>
                  <a:cubicBezTo>
                    <a:pt x="44" y="0"/>
                    <a:pt x="92" y="9"/>
                    <a:pt x="128" y="35"/>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0" name="Freeform 148"/>
            <p:cNvSpPr>
              <a:spLocks/>
            </p:cNvSpPr>
            <p:nvPr/>
          </p:nvSpPr>
          <p:spPr bwMode="auto">
            <a:xfrm>
              <a:off x="-3895725" y="3221038"/>
              <a:ext cx="712788" cy="79375"/>
            </a:xfrm>
            <a:custGeom>
              <a:avLst/>
              <a:gdLst>
                <a:gd name="T0" fmla="*/ 55 w 55"/>
                <a:gd name="T1" fmla="*/ 6 h 6"/>
                <a:gd name="T2" fmla="*/ 55 w 55"/>
                <a:gd name="T3" fmla="*/ 6 h 6"/>
                <a:gd name="T4" fmla="*/ 0 w 55"/>
                <a:gd name="T5" fmla="*/ 4 h 6"/>
                <a:gd name="T6" fmla="*/ 0 w 55"/>
                <a:gd name="T7" fmla="*/ 4 h 6"/>
                <a:gd name="T8" fmla="*/ 55 w 55"/>
                <a:gd name="T9" fmla="*/ 6 h 6"/>
              </a:gdLst>
              <a:ahLst/>
              <a:cxnLst>
                <a:cxn ang="0">
                  <a:pos x="T0" y="T1"/>
                </a:cxn>
                <a:cxn ang="0">
                  <a:pos x="T2" y="T3"/>
                </a:cxn>
                <a:cxn ang="0">
                  <a:pos x="T4" y="T5"/>
                </a:cxn>
                <a:cxn ang="0">
                  <a:pos x="T6" y="T7"/>
                </a:cxn>
                <a:cxn ang="0">
                  <a:pos x="T8" y="T9"/>
                </a:cxn>
              </a:cxnLst>
              <a:rect l="0" t="0" r="r" b="b"/>
              <a:pathLst>
                <a:path w="55" h="6">
                  <a:moveTo>
                    <a:pt x="55" y="6"/>
                  </a:moveTo>
                  <a:cubicBezTo>
                    <a:pt x="55" y="6"/>
                    <a:pt x="55" y="6"/>
                    <a:pt x="55" y="6"/>
                  </a:cubicBezTo>
                  <a:cubicBezTo>
                    <a:pt x="37" y="0"/>
                    <a:pt x="18" y="0"/>
                    <a:pt x="0" y="4"/>
                  </a:cubicBezTo>
                  <a:cubicBezTo>
                    <a:pt x="0" y="4"/>
                    <a:pt x="0" y="4"/>
                    <a:pt x="0" y="4"/>
                  </a:cubicBezTo>
                  <a:cubicBezTo>
                    <a:pt x="18" y="0"/>
                    <a:pt x="37" y="0"/>
                    <a:pt x="55" y="6"/>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1" name="Freeform 149"/>
            <p:cNvSpPr>
              <a:spLocks/>
            </p:cNvSpPr>
            <p:nvPr/>
          </p:nvSpPr>
          <p:spPr bwMode="auto">
            <a:xfrm>
              <a:off x="-2470150" y="3862388"/>
              <a:ext cx="25400" cy="39688"/>
            </a:xfrm>
            <a:custGeom>
              <a:avLst/>
              <a:gdLst>
                <a:gd name="T0" fmla="*/ 1 w 2"/>
                <a:gd name="T1" fmla="*/ 1 h 3"/>
                <a:gd name="T2" fmla="*/ 0 w 2"/>
                <a:gd name="T3" fmla="*/ 0 h 3"/>
                <a:gd name="T4" fmla="*/ 1 w 2"/>
                <a:gd name="T5" fmla="*/ 1 h 3"/>
                <a:gd name="T6" fmla="*/ 2 w 2"/>
                <a:gd name="T7" fmla="*/ 3 h 3"/>
                <a:gd name="T8" fmla="*/ 2 w 2"/>
                <a:gd name="T9" fmla="*/ 1 h 3"/>
                <a:gd name="T10" fmla="*/ 1 w 2"/>
                <a:gd name="T11" fmla="*/ 0 h 3"/>
                <a:gd name="T12" fmla="*/ 1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1"/>
                  </a:moveTo>
                  <a:cubicBezTo>
                    <a:pt x="1" y="0"/>
                    <a:pt x="1" y="0"/>
                    <a:pt x="0" y="0"/>
                  </a:cubicBezTo>
                  <a:cubicBezTo>
                    <a:pt x="1" y="1"/>
                    <a:pt x="1" y="1"/>
                    <a:pt x="1" y="1"/>
                  </a:cubicBezTo>
                  <a:cubicBezTo>
                    <a:pt x="2" y="2"/>
                    <a:pt x="2" y="2"/>
                    <a:pt x="2" y="3"/>
                  </a:cubicBezTo>
                  <a:cubicBezTo>
                    <a:pt x="2" y="2"/>
                    <a:pt x="2" y="2"/>
                    <a:pt x="2" y="1"/>
                  </a:cubicBezTo>
                  <a:cubicBezTo>
                    <a:pt x="1" y="1"/>
                    <a:pt x="1" y="0"/>
                    <a:pt x="1" y="0"/>
                  </a:cubicBezTo>
                  <a:cubicBezTo>
                    <a:pt x="1" y="0"/>
                    <a:pt x="1" y="0"/>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2" name="Freeform 150"/>
            <p:cNvSpPr>
              <a:spLocks/>
            </p:cNvSpPr>
            <p:nvPr/>
          </p:nvSpPr>
          <p:spPr bwMode="auto">
            <a:xfrm>
              <a:off x="-2638425" y="3640138"/>
              <a:ext cx="180975" cy="234950"/>
            </a:xfrm>
            <a:custGeom>
              <a:avLst/>
              <a:gdLst>
                <a:gd name="T0" fmla="*/ 14 w 14"/>
                <a:gd name="T1" fmla="*/ 18 h 18"/>
                <a:gd name="T2" fmla="*/ 14 w 14"/>
                <a:gd name="T3" fmla="*/ 17 h 18"/>
                <a:gd name="T4" fmla="*/ 0 w 14"/>
                <a:gd name="T5" fmla="*/ 0 h 18"/>
                <a:gd name="T6" fmla="*/ 0 w 14"/>
                <a:gd name="T7" fmla="*/ 0 h 18"/>
                <a:gd name="T8" fmla="*/ 14 w 14"/>
                <a:gd name="T9" fmla="*/ 18 h 18"/>
              </a:gdLst>
              <a:ahLst/>
              <a:cxnLst>
                <a:cxn ang="0">
                  <a:pos x="T0" y="T1"/>
                </a:cxn>
                <a:cxn ang="0">
                  <a:pos x="T2" y="T3"/>
                </a:cxn>
                <a:cxn ang="0">
                  <a:pos x="T4" y="T5"/>
                </a:cxn>
                <a:cxn ang="0">
                  <a:pos x="T6" y="T7"/>
                </a:cxn>
                <a:cxn ang="0">
                  <a:pos x="T8" y="T9"/>
                </a:cxn>
              </a:cxnLst>
              <a:rect l="0" t="0" r="r" b="b"/>
              <a:pathLst>
                <a:path w="14" h="18">
                  <a:moveTo>
                    <a:pt x="14" y="18"/>
                  </a:moveTo>
                  <a:cubicBezTo>
                    <a:pt x="14" y="17"/>
                    <a:pt x="14" y="17"/>
                    <a:pt x="14" y="17"/>
                  </a:cubicBezTo>
                  <a:cubicBezTo>
                    <a:pt x="10" y="11"/>
                    <a:pt x="5" y="5"/>
                    <a:pt x="0" y="0"/>
                  </a:cubicBezTo>
                  <a:cubicBezTo>
                    <a:pt x="0" y="0"/>
                    <a:pt x="0" y="0"/>
                    <a:pt x="0" y="0"/>
                  </a:cubicBezTo>
                  <a:cubicBezTo>
                    <a:pt x="5" y="5"/>
                    <a:pt x="10" y="11"/>
                    <a:pt x="14" y="18"/>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3" name="Rectangle 151"/>
            <p:cNvSpPr>
              <a:spLocks noChangeArrowheads="1"/>
            </p:cNvSpPr>
            <p:nvPr/>
          </p:nvSpPr>
          <p:spPr bwMode="auto">
            <a:xfrm>
              <a:off x="-3609975" y="2462213"/>
              <a:ext cx="1588" cy="1588"/>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4" name="Rectangle 152"/>
            <p:cNvSpPr>
              <a:spLocks noChangeArrowheads="1"/>
            </p:cNvSpPr>
            <p:nvPr/>
          </p:nvSpPr>
          <p:spPr bwMode="auto">
            <a:xfrm>
              <a:off x="-3609975" y="2474913"/>
              <a:ext cx="1588" cy="1588"/>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5" name="Rectangle 153"/>
            <p:cNvSpPr>
              <a:spLocks noChangeArrowheads="1"/>
            </p:cNvSpPr>
            <p:nvPr/>
          </p:nvSpPr>
          <p:spPr bwMode="auto">
            <a:xfrm>
              <a:off x="-3609975" y="2514601"/>
              <a:ext cx="1588" cy="1588"/>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6" name="Rectangle 154"/>
            <p:cNvSpPr>
              <a:spLocks noChangeArrowheads="1"/>
            </p:cNvSpPr>
            <p:nvPr/>
          </p:nvSpPr>
          <p:spPr bwMode="auto">
            <a:xfrm>
              <a:off x="-3609975" y="2540001"/>
              <a:ext cx="1588" cy="1588"/>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 name="Rectangle 155"/>
            <p:cNvSpPr>
              <a:spLocks noChangeArrowheads="1"/>
            </p:cNvSpPr>
            <p:nvPr/>
          </p:nvSpPr>
          <p:spPr bwMode="auto">
            <a:xfrm>
              <a:off x="-3609975" y="2554288"/>
              <a:ext cx="1588" cy="1588"/>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 name="Rectangle 156"/>
            <p:cNvSpPr>
              <a:spLocks noChangeArrowheads="1"/>
            </p:cNvSpPr>
            <p:nvPr/>
          </p:nvSpPr>
          <p:spPr bwMode="auto">
            <a:xfrm>
              <a:off x="-3609975" y="2579688"/>
              <a:ext cx="1588" cy="1588"/>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 name="Rectangle 157"/>
            <p:cNvSpPr>
              <a:spLocks noChangeArrowheads="1"/>
            </p:cNvSpPr>
            <p:nvPr/>
          </p:nvSpPr>
          <p:spPr bwMode="auto">
            <a:xfrm>
              <a:off x="-3609975" y="2605088"/>
              <a:ext cx="1588" cy="1588"/>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 name="Rectangle 158"/>
            <p:cNvSpPr>
              <a:spLocks noChangeArrowheads="1"/>
            </p:cNvSpPr>
            <p:nvPr/>
          </p:nvSpPr>
          <p:spPr bwMode="auto">
            <a:xfrm>
              <a:off x="-3609975" y="2619376"/>
              <a:ext cx="1588" cy="1588"/>
            </a:xfrm>
            <a:prstGeom prst="rect">
              <a:avLst/>
            </a:prstGeom>
            <a:solidFill>
              <a:srgbClr val="00B4EB"/>
            </a:solidFill>
            <a:ln w="9525">
              <a:solidFill>
                <a:srgbClr val="00B4EB"/>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1" name="Oval 159"/>
            <p:cNvSpPr>
              <a:spLocks noChangeArrowheads="1"/>
            </p:cNvSpPr>
            <p:nvPr/>
          </p:nvSpPr>
          <p:spPr bwMode="auto">
            <a:xfrm>
              <a:off x="-3662363" y="2657476"/>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 name="Freeform 160"/>
            <p:cNvSpPr>
              <a:spLocks/>
            </p:cNvSpPr>
            <p:nvPr/>
          </p:nvSpPr>
          <p:spPr bwMode="auto">
            <a:xfrm>
              <a:off x="-3609975" y="26574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3" name="Oval 161"/>
            <p:cNvSpPr>
              <a:spLocks noChangeArrowheads="1"/>
            </p:cNvSpPr>
            <p:nvPr/>
          </p:nvSpPr>
          <p:spPr bwMode="auto">
            <a:xfrm>
              <a:off x="-3662363" y="2684463"/>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4" name="Oval 162"/>
            <p:cNvSpPr>
              <a:spLocks noChangeArrowheads="1"/>
            </p:cNvSpPr>
            <p:nvPr/>
          </p:nvSpPr>
          <p:spPr bwMode="auto">
            <a:xfrm>
              <a:off x="-3609975" y="2684463"/>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5" name="Oval 163"/>
            <p:cNvSpPr>
              <a:spLocks noChangeArrowheads="1"/>
            </p:cNvSpPr>
            <p:nvPr/>
          </p:nvSpPr>
          <p:spPr bwMode="auto">
            <a:xfrm>
              <a:off x="-3662363" y="2697163"/>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6" name="Freeform 164"/>
            <p:cNvSpPr>
              <a:spLocks/>
            </p:cNvSpPr>
            <p:nvPr/>
          </p:nvSpPr>
          <p:spPr bwMode="auto">
            <a:xfrm>
              <a:off x="-3609975" y="26971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7" name="Oval 165"/>
            <p:cNvSpPr>
              <a:spLocks noChangeArrowheads="1"/>
            </p:cNvSpPr>
            <p:nvPr/>
          </p:nvSpPr>
          <p:spPr bwMode="auto">
            <a:xfrm>
              <a:off x="-3662363" y="2724151"/>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8" name="Freeform 166"/>
            <p:cNvSpPr>
              <a:spLocks/>
            </p:cNvSpPr>
            <p:nvPr/>
          </p:nvSpPr>
          <p:spPr bwMode="auto">
            <a:xfrm>
              <a:off x="-3609975" y="27241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9" name="Oval 167"/>
            <p:cNvSpPr>
              <a:spLocks noChangeArrowheads="1"/>
            </p:cNvSpPr>
            <p:nvPr/>
          </p:nvSpPr>
          <p:spPr bwMode="auto">
            <a:xfrm>
              <a:off x="-3960813" y="2776538"/>
              <a:ext cx="1588"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0" name="Oval 168"/>
            <p:cNvSpPr>
              <a:spLocks noChangeArrowheads="1"/>
            </p:cNvSpPr>
            <p:nvPr/>
          </p:nvSpPr>
          <p:spPr bwMode="auto">
            <a:xfrm>
              <a:off x="-3908425" y="2776538"/>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1" name="Oval 169"/>
            <p:cNvSpPr>
              <a:spLocks noChangeArrowheads="1"/>
            </p:cNvSpPr>
            <p:nvPr/>
          </p:nvSpPr>
          <p:spPr bwMode="auto">
            <a:xfrm>
              <a:off x="-3857625" y="2762251"/>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2" name="Oval 170"/>
            <p:cNvSpPr>
              <a:spLocks noChangeArrowheads="1"/>
            </p:cNvSpPr>
            <p:nvPr/>
          </p:nvSpPr>
          <p:spPr bwMode="auto">
            <a:xfrm>
              <a:off x="-3817938" y="2749551"/>
              <a:ext cx="12700"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3" name="Oval 171"/>
            <p:cNvSpPr>
              <a:spLocks noChangeArrowheads="1"/>
            </p:cNvSpPr>
            <p:nvPr/>
          </p:nvSpPr>
          <p:spPr bwMode="auto">
            <a:xfrm>
              <a:off x="-3765550" y="2749551"/>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4" name="Oval 172"/>
            <p:cNvSpPr>
              <a:spLocks noChangeArrowheads="1"/>
            </p:cNvSpPr>
            <p:nvPr/>
          </p:nvSpPr>
          <p:spPr bwMode="auto">
            <a:xfrm>
              <a:off x="-3714750" y="2749551"/>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5" name="Freeform 173"/>
            <p:cNvSpPr>
              <a:spLocks/>
            </p:cNvSpPr>
            <p:nvPr/>
          </p:nvSpPr>
          <p:spPr bwMode="auto">
            <a:xfrm>
              <a:off x="-3662363" y="2736851"/>
              <a:ext cx="0" cy="12700"/>
            </a:xfrm>
            <a:custGeom>
              <a:avLst/>
              <a:gdLst>
                <a:gd name="T0" fmla="*/ 1 h 1"/>
                <a:gd name="T1" fmla="*/ 0 h 1"/>
                <a:gd name="T2" fmla="*/ 0 h 1"/>
                <a:gd name="T3" fmla="*/ 0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0"/>
                    <a:pt x="0" y="0"/>
                  </a:cubicBezTo>
                  <a:cubicBezTo>
                    <a:pt x="0" y="0"/>
                    <a:pt x="0" y="0"/>
                    <a:pt x="0" y="0"/>
                  </a:cubicBezTo>
                  <a:cubicBezTo>
                    <a:pt x="0" y="0"/>
                    <a:pt x="0" y="0"/>
                    <a:pt x="0" y="0"/>
                  </a:cubicBezTo>
                  <a:cubicBezTo>
                    <a:pt x="0" y="1"/>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6" name="Oval 174"/>
            <p:cNvSpPr>
              <a:spLocks noChangeArrowheads="1"/>
            </p:cNvSpPr>
            <p:nvPr/>
          </p:nvSpPr>
          <p:spPr bwMode="auto">
            <a:xfrm>
              <a:off x="-3609975" y="2736851"/>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7" name="Freeform 175"/>
            <p:cNvSpPr>
              <a:spLocks/>
            </p:cNvSpPr>
            <p:nvPr/>
          </p:nvSpPr>
          <p:spPr bwMode="auto">
            <a:xfrm>
              <a:off x="-3948113" y="2814638"/>
              <a:ext cx="0" cy="14288"/>
            </a:xfrm>
            <a:custGeom>
              <a:avLst/>
              <a:gdLst>
                <a:gd name="T0" fmla="*/ 1 h 1"/>
                <a:gd name="T1" fmla="*/ 0 h 1"/>
                <a:gd name="T2" fmla="*/ 0 h 1"/>
                <a:gd name="T3" fmla="*/ 1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0"/>
                    <a:pt x="0" y="0"/>
                  </a:cubicBezTo>
                  <a:cubicBezTo>
                    <a:pt x="0" y="0"/>
                    <a:pt x="0" y="0"/>
                    <a:pt x="0" y="0"/>
                  </a:cubicBezTo>
                  <a:cubicBezTo>
                    <a:pt x="0" y="0"/>
                    <a:pt x="0" y="1"/>
                    <a:pt x="0" y="1"/>
                  </a:cubicBezTo>
                  <a:cubicBezTo>
                    <a:pt x="0" y="1"/>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8" name="Freeform 176"/>
            <p:cNvSpPr>
              <a:spLocks/>
            </p:cNvSpPr>
            <p:nvPr/>
          </p:nvSpPr>
          <p:spPr bwMode="auto">
            <a:xfrm>
              <a:off x="-3908425" y="2814638"/>
              <a:ext cx="12700"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1" y="0"/>
                    <a:pt x="0" y="0"/>
                  </a:cubicBezTo>
                  <a:cubicBezTo>
                    <a:pt x="0" y="0"/>
                    <a:pt x="0" y="0"/>
                    <a:pt x="0" y="0"/>
                  </a:cubicBezTo>
                  <a:cubicBezTo>
                    <a:pt x="0" y="0"/>
                    <a:pt x="0"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9" name="Oval 177"/>
            <p:cNvSpPr>
              <a:spLocks noChangeArrowheads="1"/>
            </p:cNvSpPr>
            <p:nvPr/>
          </p:nvSpPr>
          <p:spPr bwMode="auto">
            <a:xfrm>
              <a:off x="-3857625" y="2801938"/>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0" name="Oval 178"/>
            <p:cNvSpPr>
              <a:spLocks noChangeArrowheads="1"/>
            </p:cNvSpPr>
            <p:nvPr/>
          </p:nvSpPr>
          <p:spPr bwMode="auto">
            <a:xfrm>
              <a:off x="-3805238" y="2789238"/>
              <a:ext cx="1588"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 name="Oval 179"/>
            <p:cNvSpPr>
              <a:spLocks noChangeArrowheads="1"/>
            </p:cNvSpPr>
            <p:nvPr/>
          </p:nvSpPr>
          <p:spPr bwMode="auto">
            <a:xfrm>
              <a:off x="-3752850" y="2789238"/>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2" name="Oval 180"/>
            <p:cNvSpPr>
              <a:spLocks noChangeArrowheads="1"/>
            </p:cNvSpPr>
            <p:nvPr/>
          </p:nvSpPr>
          <p:spPr bwMode="auto">
            <a:xfrm>
              <a:off x="-3714750" y="2789238"/>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3" name="Oval 181"/>
            <p:cNvSpPr>
              <a:spLocks noChangeArrowheads="1"/>
            </p:cNvSpPr>
            <p:nvPr/>
          </p:nvSpPr>
          <p:spPr bwMode="auto">
            <a:xfrm>
              <a:off x="-3662363" y="2776538"/>
              <a:ext cx="12700"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4" name="Oval 182"/>
            <p:cNvSpPr>
              <a:spLocks noChangeArrowheads="1"/>
            </p:cNvSpPr>
            <p:nvPr/>
          </p:nvSpPr>
          <p:spPr bwMode="auto">
            <a:xfrm>
              <a:off x="-3609975" y="2776538"/>
              <a:ext cx="1588"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5" name="Oval 183"/>
            <p:cNvSpPr>
              <a:spLocks noChangeArrowheads="1"/>
            </p:cNvSpPr>
            <p:nvPr/>
          </p:nvSpPr>
          <p:spPr bwMode="auto">
            <a:xfrm>
              <a:off x="-3559175" y="2776538"/>
              <a:ext cx="1588"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6" name="Oval 184"/>
            <p:cNvSpPr>
              <a:spLocks noChangeArrowheads="1"/>
            </p:cNvSpPr>
            <p:nvPr/>
          </p:nvSpPr>
          <p:spPr bwMode="auto">
            <a:xfrm>
              <a:off x="-3948113" y="2841626"/>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7" name="Oval 185"/>
            <p:cNvSpPr>
              <a:spLocks noChangeArrowheads="1"/>
            </p:cNvSpPr>
            <p:nvPr/>
          </p:nvSpPr>
          <p:spPr bwMode="auto">
            <a:xfrm>
              <a:off x="-3895725" y="2828926"/>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8" name="Oval 186"/>
            <p:cNvSpPr>
              <a:spLocks noChangeArrowheads="1"/>
            </p:cNvSpPr>
            <p:nvPr/>
          </p:nvSpPr>
          <p:spPr bwMode="auto">
            <a:xfrm>
              <a:off x="-3857625" y="2828926"/>
              <a:ext cx="142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9" name="Oval 187"/>
            <p:cNvSpPr>
              <a:spLocks noChangeArrowheads="1"/>
            </p:cNvSpPr>
            <p:nvPr/>
          </p:nvSpPr>
          <p:spPr bwMode="auto">
            <a:xfrm>
              <a:off x="-3805238" y="2814638"/>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0" name="Oval 188"/>
            <p:cNvSpPr>
              <a:spLocks noChangeArrowheads="1"/>
            </p:cNvSpPr>
            <p:nvPr/>
          </p:nvSpPr>
          <p:spPr bwMode="auto">
            <a:xfrm>
              <a:off x="-3752850" y="2814638"/>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1" name="Oval 189"/>
            <p:cNvSpPr>
              <a:spLocks noChangeArrowheads="1"/>
            </p:cNvSpPr>
            <p:nvPr/>
          </p:nvSpPr>
          <p:spPr bwMode="auto">
            <a:xfrm>
              <a:off x="-3702050" y="2801938"/>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2" name="Oval 190"/>
            <p:cNvSpPr>
              <a:spLocks noChangeArrowheads="1"/>
            </p:cNvSpPr>
            <p:nvPr/>
          </p:nvSpPr>
          <p:spPr bwMode="auto">
            <a:xfrm>
              <a:off x="-3662363" y="2801938"/>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3" name="Oval 191"/>
            <p:cNvSpPr>
              <a:spLocks noChangeArrowheads="1"/>
            </p:cNvSpPr>
            <p:nvPr/>
          </p:nvSpPr>
          <p:spPr bwMode="auto">
            <a:xfrm>
              <a:off x="-3609975" y="2801938"/>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4" name="Oval 192"/>
            <p:cNvSpPr>
              <a:spLocks noChangeArrowheads="1"/>
            </p:cNvSpPr>
            <p:nvPr/>
          </p:nvSpPr>
          <p:spPr bwMode="auto">
            <a:xfrm>
              <a:off x="-3559175" y="2801938"/>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5" name="Freeform 193"/>
            <p:cNvSpPr>
              <a:spLocks/>
            </p:cNvSpPr>
            <p:nvPr/>
          </p:nvSpPr>
          <p:spPr bwMode="auto">
            <a:xfrm>
              <a:off x="-3998913" y="2867026"/>
              <a:ext cx="12700" cy="14288"/>
            </a:xfrm>
            <a:custGeom>
              <a:avLst/>
              <a:gdLst>
                <a:gd name="T0" fmla="*/ 1 w 1"/>
                <a:gd name="T1" fmla="*/ 1 h 1"/>
                <a:gd name="T2" fmla="*/ 1 w 1"/>
                <a:gd name="T3" fmla="*/ 0 h 1"/>
                <a:gd name="T4" fmla="*/ 1 w 1"/>
                <a:gd name="T5" fmla="*/ 0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0"/>
                    <a:pt x="1" y="0"/>
                    <a:pt x="1" y="0"/>
                  </a:cubicBezTo>
                  <a:cubicBezTo>
                    <a:pt x="1" y="0"/>
                    <a:pt x="1" y="0"/>
                    <a:pt x="1" y="0"/>
                  </a:cubicBezTo>
                  <a:cubicBezTo>
                    <a:pt x="0" y="0"/>
                    <a:pt x="0" y="0"/>
                    <a:pt x="0" y="0"/>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6" name="Freeform 194"/>
            <p:cNvSpPr>
              <a:spLocks/>
            </p:cNvSpPr>
            <p:nvPr/>
          </p:nvSpPr>
          <p:spPr bwMode="auto">
            <a:xfrm>
              <a:off x="-3948113" y="2854326"/>
              <a:ext cx="14288" cy="12700"/>
            </a:xfrm>
            <a:custGeom>
              <a:avLst/>
              <a:gdLst>
                <a:gd name="T0" fmla="*/ 0 w 1"/>
                <a:gd name="T1" fmla="*/ 1 h 1"/>
                <a:gd name="T2" fmla="*/ 1 w 1"/>
                <a:gd name="T3" fmla="*/ 0 h 1"/>
                <a:gd name="T4" fmla="*/ 0 w 1"/>
                <a:gd name="T5" fmla="*/ 0 h 1"/>
                <a:gd name="T6" fmla="*/ 0 w 1"/>
                <a:gd name="T7" fmla="*/ 1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1" y="1"/>
                    <a:pt x="1" y="0"/>
                    <a:pt x="1" y="0"/>
                  </a:cubicBezTo>
                  <a:cubicBezTo>
                    <a:pt x="1" y="0"/>
                    <a:pt x="1" y="0"/>
                    <a:pt x="0" y="0"/>
                  </a:cubicBezTo>
                  <a:cubicBezTo>
                    <a:pt x="0" y="0"/>
                    <a:pt x="0" y="0"/>
                    <a:pt x="0" y="1"/>
                  </a:cubicBezTo>
                  <a:cubicBezTo>
                    <a:pt x="0" y="1"/>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7" name="Freeform 195"/>
            <p:cNvSpPr>
              <a:spLocks/>
            </p:cNvSpPr>
            <p:nvPr/>
          </p:nvSpPr>
          <p:spPr bwMode="auto">
            <a:xfrm>
              <a:off x="-3895725" y="2841626"/>
              <a:ext cx="12700" cy="12700"/>
            </a:xfrm>
            <a:custGeom>
              <a:avLst/>
              <a:gdLst>
                <a:gd name="T0" fmla="*/ 0 w 1"/>
                <a:gd name="T1" fmla="*/ 1 h 1"/>
                <a:gd name="T2" fmla="*/ 1 w 1"/>
                <a:gd name="T3" fmla="*/ 1 h 1"/>
                <a:gd name="T4" fmla="*/ 0 w 1"/>
                <a:gd name="T5" fmla="*/ 1 h 1"/>
                <a:gd name="T6" fmla="*/ 0 w 1"/>
                <a:gd name="T7" fmla="*/ 1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1"/>
                    <a:pt x="1" y="1"/>
                    <a:pt x="1" y="1"/>
                  </a:cubicBezTo>
                  <a:cubicBezTo>
                    <a:pt x="1" y="1"/>
                    <a:pt x="0" y="0"/>
                    <a:pt x="0" y="1"/>
                  </a:cubicBezTo>
                  <a:cubicBezTo>
                    <a:pt x="0" y="1"/>
                    <a:pt x="0" y="1"/>
                    <a:pt x="0" y="1"/>
                  </a:cubicBezTo>
                  <a:cubicBezTo>
                    <a:pt x="0" y="1"/>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8" name="Oval 196"/>
            <p:cNvSpPr>
              <a:spLocks noChangeArrowheads="1"/>
            </p:cNvSpPr>
            <p:nvPr/>
          </p:nvSpPr>
          <p:spPr bwMode="auto">
            <a:xfrm>
              <a:off x="-3857625" y="2841626"/>
              <a:ext cx="142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9" name="Freeform 197"/>
            <p:cNvSpPr>
              <a:spLocks/>
            </p:cNvSpPr>
            <p:nvPr/>
          </p:nvSpPr>
          <p:spPr bwMode="auto">
            <a:xfrm>
              <a:off x="-3805238" y="2828926"/>
              <a:ext cx="12700" cy="12700"/>
            </a:xfrm>
            <a:custGeom>
              <a:avLst/>
              <a:gdLst>
                <a:gd name="T0" fmla="*/ 0 w 1"/>
                <a:gd name="T1" fmla="*/ 1 h 1"/>
                <a:gd name="T2" fmla="*/ 1 w 1"/>
                <a:gd name="T3" fmla="*/ 1 h 1"/>
                <a:gd name="T4" fmla="*/ 0 w 1"/>
                <a:gd name="T5" fmla="*/ 0 h 1"/>
                <a:gd name="T6" fmla="*/ 0 w 1"/>
                <a:gd name="T7" fmla="*/ 1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1" y="1"/>
                    <a:pt x="1" y="1"/>
                    <a:pt x="1" y="1"/>
                  </a:cubicBezTo>
                  <a:cubicBezTo>
                    <a:pt x="1" y="0"/>
                    <a:pt x="1" y="0"/>
                    <a:pt x="0" y="0"/>
                  </a:cubicBezTo>
                  <a:cubicBezTo>
                    <a:pt x="0" y="0"/>
                    <a:pt x="0" y="1"/>
                    <a:pt x="0" y="1"/>
                  </a:cubicBezTo>
                  <a:cubicBezTo>
                    <a:pt x="0" y="1"/>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0" name="Oval 198"/>
            <p:cNvSpPr>
              <a:spLocks noChangeArrowheads="1"/>
            </p:cNvSpPr>
            <p:nvPr/>
          </p:nvSpPr>
          <p:spPr bwMode="auto">
            <a:xfrm>
              <a:off x="-3752850" y="2828926"/>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1" name="Oval 199"/>
            <p:cNvSpPr>
              <a:spLocks noChangeArrowheads="1"/>
            </p:cNvSpPr>
            <p:nvPr/>
          </p:nvSpPr>
          <p:spPr bwMode="auto">
            <a:xfrm>
              <a:off x="-3714750" y="2828926"/>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2" name="Freeform 200"/>
            <p:cNvSpPr>
              <a:spLocks/>
            </p:cNvSpPr>
            <p:nvPr/>
          </p:nvSpPr>
          <p:spPr bwMode="auto">
            <a:xfrm>
              <a:off x="-3662363" y="2814638"/>
              <a:ext cx="12700" cy="14288"/>
            </a:xfrm>
            <a:custGeom>
              <a:avLst/>
              <a:gdLst>
                <a:gd name="T0" fmla="*/ 1 w 1"/>
                <a:gd name="T1" fmla="*/ 1 h 1"/>
                <a:gd name="T2" fmla="*/ 1 w 1"/>
                <a:gd name="T3" fmla="*/ 1 h 1"/>
                <a:gd name="T4" fmla="*/ 1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1"/>
                    <a:pt x="1" y="1"/>
                  </a:cubicBezTo>
                  <a:cubicBezTo>
                    <a:pt x="1" y="0"/>
                    <a:pt x="1" y="0"/>
                    <a:pt x="1" y="0"/>
                  </a:cubicBezTo>
                  <a:cubicBezTo>
                    <a:pt x="0" y="0"/>
                    <a:pt x="0" y="1"/>
                    <a:pt x="0" y="1"/>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3" name="Freeform 201"/>
            <p:cNvSpPr>
              <a:spLocks/>
            </p:cNvSpPr>
            <p:nvPr/>
          </p:nvSpPr>
          <p:spPr bwMode="auto">
            <a:xfrm>
              <a:off x="-3609975" y="2814638"/>
              <a:ext cx="12700" cy="14288"/>
            </a:xfrm>
            <a:custGeom>
              <a:avLst/>
              <a:gdLst>
                <a:gd name="T0" fmla="*/ 0 w 1"/>
                <a:gd name="T1" fmla="*/ 1 h 1"/>
                <a:gd name="T2" fmla="*/ 1 w 1"/>
                <a:gd name="T3" fmla="*/ 0 h 1"/>
                <a:gd name="T4" fmla="*/ 0 w 1"/>
                <a:gd name="T5" fmla="*/ 0 h 1"/>
                <a:gd name="T6" fmla="*/ 0 w 1"/>
                <a:gd name="T7" fmla="*/ 1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1" y="1"/>
                    <a:pt x="1" y="1"/>
                    <a:pt x="1" y="0"/>
                  </a:cubicBezTo>
                  <a:cubicBezTo>
                    <a:pt x="1" y="0"/>
                    <a:pt x="1" y="0"/>
                    <a:pt x="0" y="0"/>
                  </a:cubicBezTo>
                  <a:cubicBezTo>
                    <a:pt x="0" y="0"/>
                    <a:pt x="0" y="0"/>
                    <a:pt x="0" y="1"/>
                  </a:cubicBezTo>
                  <a:cubicBezTo>
                    <a:pt x="0" y="1"/>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4" name="Oval 202"/>
            <p:cNvSpPr>
              <a:spLocks noChangeArrowheads="1"/>
            </p:cNvSpPr>
            <p:nvPr/>
          </p:nvSpPr>
          <p:spPr bwMode="auto">
            <a:xfrm>
              <a:off x="-3571875" y="2814638"/>
              <a:ext cx="25400" cy="142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5" name="Oval 203"/>
            <p:cNvSpPr>
              <a:spLocks noChangeArrowheads="1"/>
            </p:cNvSpPr>
            <p:nvPr/>
          </p:nvSpPr>
          <p:spPr bwMode="auto">
            <a:xfrm>
              <a:off x="-3519488" y="2814638"/>
              <a:ext cx="12700" cy="142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6" name="Freeform 204"/>
            <p:cNvSpPr>
              <a:spLocks/>
            </p:cNvSpPr>
            <p:nvPr/>
          </p:nvSpPr>
          <p:spPr bwMode="auto">
            <a:xfrm>
              <a:off x="-3998913" y="2881313"/>
              <a:ext cx="25400" cy="12700"/>
            </a:xfrm>
            <a:custGeom>
              <a:avLst/>
              <a:gdLst>
                <a:gd name="T0" fmla="*/ 1 w 2"/>
                <a:gd name="T1" fmla="*/ 1 h 1"/>
                <a:gd name="T2" fmla="*/ 2 w 2"/>
                <a:gd name="T3" fmla="*/ 1 h 1"/>
                <a:gd name="T4" fmla="*/ 1 w 2"/>
                <a:gd name="T5" fmla="*/ 0 h 1"/>
                <a:gd name="T6" fmla="*/ 0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2" y="1"/>
                    <a:pt x="2" y="1"/>
                    <a:pt x="2" y="1"/>
                  </a:cubicBezTo>
                  <a:cubicBezTo>
                    <a:pt x="2" y="0"/>
                    <a:pt x="2" y="0"/>
                    <a:pt x="1" y="0"/>
                  </a:cubicBezTo>
                  <a:cubicBezTo>
                    <a:pt x="1" y="1"/>
                    <a:pt x="0" y="1"/>
                    <a:pt x="0" y="1"/>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206"/>
            <p:cNvSpPr>
              <a:spLocks/>
            </p:cNvSpPr>
            <p:nvPr/>
          </p:nvSpPr>
          <p:spPr bwMode="auto">
            <a:xfrm>
              <a:off x="-3948113" y="2881313"/>
              <a:ext cx="14288" cy="0"/>
            </a:xfrm>
            <a:custGeom>
              <a:avLst/>
              <a:gdLst>
                <a:gd name="T0" fmla="*/ 1 w 1"/>
                <a:gd name="T1" fmla="*/ 1 w 1"/>
                <a:gd name="T2" fmla="*/ 1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1" y="0"/>
                    <a:pt x="1" y="0"/>
                  </a:cubicBezTo>
                  <a:cubicBezTo>
                    <a:pt x="0" y="0"/>
                    <a:pt x="0" y="0"/>
                    <a:pt x="0" y="0"/>
                  </a:cubicBezTo>
                  <a:cubicBezTo>
                    <a:pt x="0" y="0"/>
                    <a:pt x="1"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207"/>
            <p:cNvSpPr>
              <a:spLocks/>
            </p:cNvSpPr>
            <p:nvPr/>
          </p:nvSpPr>
          <p:spPr bwMode="auto">
            <a:xfrm>
              <a:off x="-3895725" y="2867026"/>
              <a:ext cx="12700" cy="14288"/>
            </a:xfrm>
            <a:custGeom>
              <a:avLst/>
              <a:gdLst>
                <a:gd name="T0" fmla="*/ 0 w 1"/>
                <a:gd name="T1" fmla="*/ 0 h 1"/>
                <a:gd name="T2" fmla="*/ 1 w 1"/>
                <a:gd name="T3" fmla="*/ 0 h 1"/>
                <a:gd name="T4" fmla="*/ 0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1" y="0"/>
                    <a:pt x="1" y="0"/>
                    <a:pt x="1" y="0"/>
                  </a:cubicBezTo>
                  <a:cubicBezTo>
                    <a:pt x="1" y="0"/>
                    <a:pt x="1" y="0"/>
                    <a:pt x="0" y="0"/>
                  </a:cubicBezTo>
                  <a:cubicBezTo>
                    <a:pt x="0" y="0"/>
                    <a:pt x="0" y="0"/>
                    <a:pt x="0" y="0"/>
                  </a:cubicBezTo>
                  <a:cubicBezTo>
                    <a:pt x="0" y="0"/>
                    <a:pt x="0" y="1"/>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208"/>
            <p:cNvSpPr>
              <a:spLocks/>
            </p:cNvSpPr>
            <p:nvPr/>
          </p:nvSpPr>
          <p:spPr bwMode="auto">
            <a:xfrm>
              <a:off x="-3857625" y="2854326"/>
              <a:ext cx="14288" cy="12700"/>
            </a:xfrm>
            <a:custGeom>
              <a:avLst/>
              <a:gdLst>
                <a:gd name="T0" fmla="*/ 1 w 1"/>
                <a:gd name="T1" fmla="*/ 1 h 1"/>
                <a:gd name="T2" fmla="*/ 1 w 1"/>
                <a:gd name="T3" fmla="*/ 1 h 1"/>
                <a:gd name="T4" fmla="*/ 1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1"/>
                    <a:pt x="1" y="1"/>
                  </a:cubicBezTo>
                  <a:cubicBezTo>
                    <a:pt x="1" y="0"/>
                    <a:pt x="1" y="0"/>
                    <a:pt x="1" y="0"/>
                  </a:cubicBezTo>
                  <a:cubicBezTo>
                    <a:pt x="1" y="0"/>
                    <a:pt x="0" y="1"/>
                    <a:pt x="0" y="1"/>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Oval 209"/>
            <p:cNvSpPr>
              <a:spLocks noChangeArrowheads="1"/>
            </p:cNvSpPr>
            <p:nvPr/>
          </p:nvSpPr>
          <p:spPr bwMode="auto">
            <a:xfrm>
              <a:off x="-3805238" y="2854326"/>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Oval 210"/>
            <p:cNvSpPr>
              <a:spLocks noChangeArrowheads="1"/>
            </p:cNvSpPr>
            <p:nvPr/>
          </p:nvSpPr>
          <p:spPr bwMode="auto">
            <a:xfrm>
              <a:off x="-3752850" y="2854326"/>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211"/>
            <p:cNvSpPr>
              <a:spLocks/>
            </p:cNvSpPr>
            <p:nvPr/>
          </p:nvSpPr>
          <p:spPr bwMode="auto">
            <a:xfrm>
              <a:off x="-3714750" y="2841626"/>
              <a:ext cx="12700" cy="12700"/>
            </a:xfrm>
            <a:custGeom>
              <a:avLst/>
              <a:gdLst>
                <a:gd name="T0" fmla="*/ 1 w 1"/>
                <a:gd name="T1" fmla="*/ 1 h 1"/>
                <a:gd name="T2" fmla="*/ 1 w 1"/>
                <a:gd name="T3" fmla="*/ 0 h 1"/>
                <a:gd name="T4" fmla="*/ 1 w 1"/>
                <a:gd name="T5" fmla="*/ 0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1" y="0"/>
                    <a:pt x="1" y="0"/>
                    <a:pt x="1" y="0"/>
                  </a:cubicBezTo>
                  <a:cubicBezTo>
                    <a:pt x="1" y="0"/>
                    <a:pt x="0" y="0"/>
                    <a:pt x="0" y="0"/>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Oval 212"/>
            <p:cNvSpPr>
              <a:spLocks noChangeArrowheads="1"/>
            </p:cNvSpPr>
            <p:nvPr/>
          </p:nvSpPr>
          <p:spPr bwMode="auto">
            <a:xfrm>
              <a:off x="-3662363" y="2841626"/>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Oval 213"/>
            <p:cNvSpPr>
              <a:spLocks noChangeArrowheads="1"/>
            </p:cNvSpPr>
            <p:nvPr/>
          </p:nvSpPr>
          <p:spPr bwMode="auto">
            <a:xfrm>
              <a:off x="-3609975" y="2841626"/>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Oval 214"/>
            <p:cNvSpPr>
              <a:spLocks noChangeArrowheads="1"/>
            </p:cNvSpPr>
            <p:nvPr/>
          </p:nvSpPr>
          <p:spPr bwMode="auto">
            <a:xfrm>
              <a:off x="-3571875" y="2841626"/>
              <a:ext cx="254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Oval 215"/>
            <p:cNvSpPr>
              <a:spLocks noChangeArrowheads="1"/>
            </p:cNvSpPr>
            <p:nvPr/>
          </p:nvSpPr>
          <p:spPr bwMode="auto">
            <a:xfrm>
              <a:off x="-3519488" y="2841626"/>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216"/>
            <p:cNvSpPr>
              <a:spLocks/>
            </p:cNvSpPr>
            <p:nvPr/>
          </p:nvSpPr>
          <p:spPr bwMode="auto">
            <a:xfrm>
              <a:off x="-3986213" y="2906713"/>
              <a:ext cx="12700" cy="12700"/>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1" y="0"/>
                    <a:pt x="1" y="0"/>
                    <a:pt x="0" y="0"/>
                  </a:cubicBezTo>
                  <a:cubicBezTo>
                    <a:pt x="0" y="0"/>
                    <a:pt x="0" y="0"/>
                    <a:pt x="0" y="1"/>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17"/>
            <p:cNvSpPr>
              <a:spLocks/>
            </p:cNvSpPr>
            <p:nvPr/>
          </p:nvSpPr>
          <p:spPr bwMode="auto">
            <a:xfrm>
              <a:off x="-3933825" y="2894013"/>
              <a:ext cx="12700" cy="12700"/>
            </a:xfrm>
            <a:custGeom>
              <a:avLst/>
              <a:gdLst>
                <a:gd name="T0" fmla="*/ 0 w 1"/>
                <a:gd name="T1" fmla="*/ 1 h 1"/>
                <a:gd name="T2" fmla="*/ 1 w 1"/>
                <a:gd name="T3" fmla="*/ 0 h 1"/>
                <a:gd name="T4" fmla="*/ 0 w 1"/>
                <a:gd name="T5" fmla="*/ 0 h 1"/>
                <a:gd name="T6" fmla="*/ 0 w 1"/>
                <a:gd name="T7" fmla="*/ 1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1"/>
                    <a:pt x="1" y="1"/>
                    <a:pt x="1" y="0"/>
                  </a:cubicBezTo>
                  <a:cubicBezTo>
                    <a:pt x="1" y="0"/>
                    <a:pt x="0" y="0"/>
                    <a:pt x="0" y="0"/>
                  </a:cubicBezTo>
                  <a:cubicBezTo>
                    <a:pt x="0" y="0"/>
                    <a:pt x="0" y="0"/>
                    <a:pt x="0" y="1"/>
                  </a:cubicBezTo>
                  <a:cubicBezTo>
                    <a:pt x="0" y="1"/>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Oval 218"/>
            <p:cNvSpPr>
              <a:spLocks noChangeArrowheads="1"/>
            </p:cNvSpPr>
            <p:nvPr/>
          </p:nvSpPr>
          <p:spPr bwMode="auto">
            <a:xfrm>
              <a:off x="-3895725" y="2894013"/>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219"/>
            <p:cNvSpPr>
              <a:spLocks/>
            </p:cNvSpPr>
            <p:nvPr/>
          </p:nvSpPr>
          <p:spPr bwMode="auto">
            <a:xfrm>
              <a:off x="-3843338" y="2881313"/>
              <a:ext cx="12700" cy="0"/>
            </a:xfrm>
            <a:custGeom>
              <a:avLst/>
              <a:gdLst>
                <a:gd name="T0" fmla="*/ 0 w 1"/>
                <a:gd name="T1" fmla="*/ 1 w 1"/>
                <a:gd name="T2" fmla="*/ 0 w 1"/>
                <a:gd name="T3" fmla="*/ 0 w 1"/>
                <a:gd name="T4" fmla="*/ 0 w 1"/>
              </a:gdLst>
              <a:ahLst/>
              <a:cxnLst>
                <a:cxn ang="0">
                  <a:pos x="T0" y="0"/>
                </a:cxn>
                <a:cxn ang="0">
                  <a:pos x="T1" y="0"/>
                </a:cxn>
                <a:cxn ang="0">
                  <a:pos x="T2" y="0"/>
                </a:cxn>
                <a:cxn ang="0">
                  <a:pos x="T3" y="0"/>
                </a:cxn>
                <a:cxn ang="0">
                  <a:pos x="T4" y="0"/>
                </a:cxn>
              </a:cxnLst>
              <a:rect l="0" t="0" r="r" b="b"/>
              <a:pathLst>
                <a:path w="1">
                  <a:moveTo>
                    <a:pt x="0" y="0"/>
                  </a:moveTo>
                  <a:cubicBezTo>
                    <a:pt x="1" y="0"/>
                    <a:pt x="1" y="0"/>
                    <a:pt x="1" y="0"/>
                  </a:cubicBezTo>
                  <a:cubicBezTo>
                    <a:pt x="1" y="0"/>
                    <a:pt x="0" y="0"/>
                    <a:pt x="0" y="0"/>
                  </a:cubicBezTo>
                  <a:cubicBezTo>
                    <a:pt x="0" y="0"/>
                    <a:pt x="0" y="0"/>
                    <a:pt x="0" y="0"/>
                  </a:cubicBezTo>
                  <a:cubicBezTo>
                    <a:pt x="0" y="0"/>
                    <a:pt x="0" y="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20"/>
            <p:cNvSpPr>
              <a:spLocks/>
            </p:cNvSpPr>
            <p:nvPr/>
          </p:nvSpPr>
          <p:spPr bwMode="auto">
            <a:xfrm>
              <a:off x="-3805238" y="2867026"/>
              <a:ext cx="12700" cy="14288"/>
            </a:xfrm>
            <a:custGeom>
              <a:avLst/>
              <a:gdLst>
                <a:gd name="T0" fmla="*/ 1 w 1"/>
                <a:gd name="T1" fmla="*/ 1 h 1"/>
                <a:gd name="T2" fmla="*/ 1 w 1"/>
                <a:gd name="T3" fmla="*/ 1 h 1"/>
                <a:gd name="T4" fmla="*/ 1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1"/>
                    <a:pt x="1" y="1"/>
                  </a:cubicBezTo>
                  <a:cubicBezTo>
                    <a:pt x="1" y="0"/>
                    <a:pt x="1" y="0"/>
                    <a:pt x="1" y="0"/>
                  </a:cubicBezTo>
                  <a:cubicBezTo>
                    <a:pt x="1" y="0"/>
                    <a:pt x="0" y="1"/>
                    <a:pt x="0" y="1"/>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Oval 221"/>
            <p:cNvSpPr>
              <a:spLocks noChangeArrowheads="1"/>
            </p:cNvSpPr>
            <p:nvPr/>
          </p:nvSpPr>
          <p:spPr bwMode="auto">
            <a:xfrm>
              <a:off x="-3752850" y="2867026"/>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Oval 222"/>
            <p:cNvSpPr>
              <a:spLocks noChangeArrowheads="1"/>
            </p:cNvSpPr>
            <p:nvPr/>
          </p:nvSpPr>
          <p:spPr bwMode="auto">
            <a:xfrm>
              <a:off x="-3702050" y="2867026"/>
              <a:ext cx="142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Oval 223"/>
            <p:cNvSpPr>
              <a:spLocks noChangeArrowheads="1"/>
            </p:cNvSpPr>
            <p:nvPr/>
          </p:nvSpPr>
          <p:spPr bwMode="auto">
            <a:xfrm>
              <a:off x="-3662363" y="2854326"/>
              <a:ext cx="12700"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Oval 224"/>
            <p:cNvSpPr>
              <a:spLocks noChangeArrowheads="1"/>
            </p:cNvSpPr>
            <p:nvPr/>
          </p:nvSpPr>
          <p:spPr bwMode="auto">
            <a:xfrm>
              <a:off x="-3609975" y="2854326"/>
              <a:ext cx="12700"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Oval 225"/>
            <p:cNvSpPr>
              <a:spLocks noChangeArrowheads="1"/>
            </p:cNvSpPr>
            <p:nvPr/>
          </p:nvSpPr>
          <p:spPr bwMode="auto">
            <a:xfrm>
              <a:off x="-3571875" y="2854326"/>
              <a:ext cx="25400"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226"/>
            <p:cNvSpPr>
              <a:spLocks noChangeArrowheads="1"/>
            </p:cNvSpPr>
            <p:nvPr/>
          </p:nvSpPr>
          <p:spPr bwMode="auto">
            <a:xfrm>
              <a:off x="-3519488" y="2854326"/>
              <a:ext cx="12700"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27"/>
            <p:cNvSpPr>
              <a:spLocks/>
            </p:cNvSpPr>
            <p:nvPr/>
          </p:nvSpPr>
          <p:spPr bwMode="auto">
            <a:xfrm>
              <a:off x="-3986213" y="2919413"/>
              <a:ext cx="25400" cy="14288"/>
            </a:xfrm>
            <a:custGeom>
              <a:avLst/>
              <a:gdLst>
                <a:gd name="T0" fmla="*/ 1 w 2"/>
                <a:gd name="T1" fmla="*/ 1 h 1"/>
                <a:gd name="T2" fmla="*/ 2 w 2"/>
                <a:gd name="T3" fmla="*/ 1 h 1"/>
                <a:gd name="T4" fmla="*/ 1 w 2"/>
                <a:gd name="T5" fmla="*/ 0 h 1"/>
                <a:gd name="T6" fmla="*/ 0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1" y="1"/>
                    <a:pt x="2" y="1"/>
                    <a:pt x="2" y="1"/>
                  </a:cubicBezTo>
                  <a:cubicBezTo>
                    <a:pt x="2" y="0"/>
                    <a:pt x="1" y="0"/>
                    <a:pt x="1" y="0"/>
                  </a:cubicBezTo>
                  <a:cubicBezTo>
                    <a:pt x="0" y="1"/>
                    <a:pt x="0" y="1"/>
                    <a:pt x="0" y="1"/>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Oval 228"/>
            <p:cNvSpPr>
              <a:spLocks noChangeArrowheads="1"/>
            </p:cNvSpPr>
            <p:nvPr/>
          </p:nvSpPr>
          <p:spPr bwMode="auto">
            <a:xfrm>
              <a:off x="-3933825" y="2919413"/>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29"/>
            <p:cNvSpPr>
              <a:spLocks/>
            </p:cNvSpPr>
            <p:nvPr/>
          </p:nvSpPr>
          <p:spPr bwMode="auto">
            <a:xfrm>
              <a:off x="-3895725" y="2906713"/>
              <a:ext cx="12700" cy="12700"/>
            </a:xfrm>
            <a:custGeom>
              <a:avLst/>
              <a:gdLst>
                <a:gd name="T0" fmla="*/ 1 w 1"/>
                <a:gd name="T1" fmla="*/ 1 h 1"/>
                <a:gd name="T2" fmla="*/ 1 w 1"/>
                <a:gd name="T3" fmla="*/ 0 h 1"/>
                <a:gd name="T4" fmla="*/ 1 w 1"/>
                <a:gd name="T5" fmla="*/ 0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0"/>
                    <a:pt x="1" y="0"/>
                    <a:pt x="1" y="0"/>
                  </a:cubicBezTo>
                  <a:cubicBezTo>
                    <a:pt x="1" y="0"/>
                    <a:pt x="1" y="0"/>
                    <a:pt x="1" y="0"/>
                  </a:cubicBezTo>
                  <a:cubicBezTo>
                    <a:pt x="1" y="0"/>
                    <a:pt x="0" y="0"/>
                    <a:pt x="0" y="0"/>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230"/>
            <p:cNvSpPr>
              <a:spLocks/>
            </p:cNvSpPr>
            <p:nvPr/>
          </p:nvSpPr>
          <p:spPr bwMode="auto">
            <a:xfrm>
              <a:off x="-3843338" y="2894013"/>
              <a:ext cx="12700" cy="12700"/>
            </a:xfrm>
            <a:custGeom>
              <a:avLst/>
              <a:gdLst>
                <a:gd name="T0" fmla="*/ 0 w 1"/>
                <a:gd name="T1" fmla="*/ 1 h 1"/>
                <a:gd name="T2" fmla="*/ 1 w 1"/>
                <a:gd name="T3" fmla="*/ 1 h 1"/>
                <a:gd name="T4" fmla="*/ 0 w 1"/>
                <a:gd name="T5" fmla="*/ 0 h 1"/>
                <a:gd name="T6" fmla="*/ 0 w 1"/>
                <a:gd name="T7" fmla="*/ 1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1" y="1"/>
                    <a:pt x="1" y="1"/>
                    <a:pt x="1" y="1"/>
                  </a:cubicBezTo>
                  <a:cubicBezTo>
                    <a:pt x="1" y="0"/>
                    <a:pt x="1" y="0"/>
                    <a:pt x="0" y="0"/>
                  </a:cubicBezTo>
                  <a:cubicBezTo>
                    <a:pt x="0" y="1"/>
                    <a:pt x="0" y="1"/>
                    <a:pt x="0" y="1"/>
                  </a:cubicBezTo>
                  <a:cubicBezTo>
                    <a:pt x="0" y="1"/>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31"/>
            <p:cNvSpPr>
              <a:spLocks/>
            </p:cNvSpPr>
            <p:nvPr/>
          </p:nvSpPr>
          <p:spPr bwMode="auto">
            <a:xfrm>
              <a:off x="-3805238" y="2894013"/>
              <a:ext cx="25400" cy="0"/>
            </a:xfrm>
            <a:custGeom>
              <a:avLst/>
              <a:gdLst>
                <a:gd name="T0" fmla="*/ 1 w 2"/>
                <a:gd name="T1" fmla="*/ 1 w 2"/>
                <a:gd name="T2" fmla="*/ 1 w 2"/>
                <a:gd name="T3" fmla="*/ 1 w 2"/>
                <a:gd name="T4" fmla="*/ 1 w 2"/>
              </a:gdLst>
              <a:ahLst/>
              <a:cxnLst>
                <a:cxn ang="0">
                  <a:pos x="T0" y="0"/>
                </a:cxn>
                <a:cxn ang="0">
                  <a:pos x="T1" y="0"/>
                </a:cxn>
                <a:cxn ang="0">
                  <a:pos x="T2" y="0"/>
                </a:cxn>
                <a:cxn ang="0">
                  <a:pos x="T3" y="0"/>
                </a:cxn>
                <a:cxn ang="0">
                  <a:pos x="T4" y="0"/>
                </a:cxn>
              </a:cxnLst>
              <a:rect l="0" t="0" r="r" b="b"/>
              <a:pathLst>
                <a:path w="2">
                  <a:moveTo>
                    <a:pt x="1" y="0"/>
                  </a:moveTo>
                  <a:cubicBezTo>
                    <a:pt x="1" y="0"/>
                    <a:pt x="2" y="0"/>
                    <a:pt x="1" y="0"/>
                  </a:cubicBezTo>
                  <a:cubicBezTo>
                    <a:pt x="1" y="0"/>
                    <a:pt x="1" y="0"/>
                    <a:pt x="1" y="0"/>
                  </a:cubicBezTo>
                  <a:cubicBezTo>
                    <a:pt x="1" y="0"/>
                    <a:pt x="0" y="0"/>
                    <a:pt x="1" y="0"/>
                  </a:cubicBezTo>
                  <a:cubicBezTo>
                    <a:pt x="1" y="0"/>
                    <a:pt x="1"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Oval 232"/>
            <p:cNvSpPr>
              <a:spLocks noChangeArrowheads="1"/>
            </p:cNvSpPr>
            <p:nvPr/>
          </p:nvSpPr>
          <p:spPr bwMode="auto">
            <a:xfrm>
              <a:off x="-3752850" y="2894013"/>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Oval 233"/>
            <p:cNvSpPr>
              <a:spLocks noChangeArrowheads="1"/>
            </p:cNvSpPr>
            <p:nvPr/>
          </p:nvSpPr>
          <p:spPr bwMode="auto">
            <a:xfrm>
              <a:off x="-3702050" y="2881313"/>
              <a:ext cx="14288"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Oval 234"/>
            <p:cNvSpPr>
              <a:spLocks noChangeArrowheads="1"/>
            </p:cNvSpPr>
            <p:nvPr/>
          </p:nvSpPr>
          <p:spPr bwMode="auto">
            <a:xfrm>
              <a:off x="-3662363" y="2881313"/>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Oval 235"/>
            <p:cNvSpPr>
              <a:spLocks noChangeArrowheads="1"/>
            </p:cNvSpPr>
            <p:nvPr/>
          </p:nvSpPr>
          <p:spPr bwMode="auto">
            <a:xfrm>
              <a:off x="-3609975" y="2881313"/>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Oval 236"/>
            <p:cNvSpPr>
              <a:spLocks noChangeArrowheads="1"/>
            </p:cNvSpPr>
            <p:nvPr/>
          </p:nvSpPr>
          <p:spPr bwMode="auto">
            <a:xfrm>
              <a:off x="-3571875" y="2881313"/>
              <a:ext cx="254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237"/>
            <p:cNvSpPr>
              <a:spLocks/>
            </p:cNvSpPr>
            <p:nvPr/>
          </p:nvSpPr>
          <p:spPr bwMode="auto">
            <a:xfrm>
              <a:off x="-3519488" y="2881313"/>
              <a:ext cx="12700" cy="0"/>
            </a:xfrm>
            <a:custGeom>
              <a:avLst/>
              <a:gdLst>
                <a:gd name="T0" fmla="*/ 0 w 1"/>
                <a:gd name="T1" fmla="*/ 1 w 1"/>
                <a:gd name="T2" fmla="*/ 1 w 1"/>
                <a:gd name="T3" fmla="*/ 0 w 1"/>
                <a:gd name="T4" fmla="*/ 0 w 1"/>
              </a:gdLst>
              <a:ahLst/>
              <a:cxnLst>
                <a:cxn ang="0">
                  <a:pos x="T0" y="0"/>
                </a:cxn>
                <a:cxn ang="0">
                  <a:pos x="T1" y="0"/>
                </a:cxn>
                <a:cxn ang="0">
                  <a:pos x="T2" y="0"/>
                </a:cxn>
                <a:cxn ang="0">
                  <a:pos x="T3" y="0"/>
                </a:cxn>
                <a:cxn ang="0">
                  <a:pos x="T4" y="0"/>
                </a:cxn>
              </a:cxnLst>
              <a:rect l="0" t="0" r="r" b="b"/>
              <a:pathLst>
                <a:path w="1">
                  <a:moveTo>
                    <a:pt x="0" y="0"/>
                  </a:moveTo>
                  <a:cubicBezTo>
                    <a:pt x="1" y="0"/>
                    <a:pt x="1" y="0"/>
                    <a:pt x="1" y="0"/>
                  </a:cubicBezTo>
                  <a:cubicBezTo>
                    <a:pt x="1" y="0"/>
                    <a:pt x="1" y="0"/>
                    <a:pt x="1" y="0"/>
                  </a:cubicBezTo>
                  <a:cubicBezTo>
                    <a:pt x="0" y="0"/>
                    <a:pt x="0" y="0"/>
                    <a:pt x="0" y="0"/>
                  </a:cubicBezTo>
                  <a:cubicBezTo>
                    <a:pt x="0" y="0"/>
                    <a:pt x="0" y="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238"/>
            <p:cNvSpPr>
              <a:spLocks/>
            </p:cNvSpPr>
            <p:nvPr/>
          </p:nvSpPr>
          <p:spPr bwMode="auto">
            <a:xfrm>
              <a:off x="-3986213" y="2946401"/>
              <a:ext cx="25400" cy="12700"/>
            </a:xfrm>
            <a:custGeom>
              <a:avLst/>
              <a:gdLst>
                <a:gd name="T0" fmla="*/ 1 w 2"/>
                <a:gd name="T1" fmla="*/ 1 h 1"/>
                <a:gd name="T2" fmla="*/ 2 w 2"/>
                <a:gd name="T3" fmla="*/ 0 h 1"/>
                <a:gd name="T4" fmla="*/ 1 w 2"/>
                <a:gd name="T5" fmla="*/ 0 h 1"/>
                <a:gd name="T6" fmla="*/ 1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2" y="1"/>
                    <a:pt x="2" y="0"/>
                    <a:pt x="2" y="0"/>
                  </a:cubicBezTo>
                  <a:cubicBezTo>
                    <a:pt x="2" y="0"/>
                    <a:pt x="2" y="0"/>
                    <a:pt x="1" y="0"/>
                  </a:cubicBezTo>
                  <a:cubicBezTo>
                    <a:pt x="1" y="0"/>
                    <a:pt x="0" y="0"/>
                    <a:pt x="1" y="1"/>
                  </a:cubicBezTo>
                  <a:cubicBezTo>
                    <a:pt x="1"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239"/>
            <p:cNvSpPr>
              <a:spLocks/>
            </p:cNvSpPr>
            <p:nvPr/>
          </p:nvSpPr>
          <p:spPr bwMode="auto">
            <a:xfrm>
              <a:off x="-3933825" y="2933701"/>
              <a:ext cx="12700" cy="12700"/>
            </a:xfrm>
            <a:custGeom>
              <a:avLst/>
              <a:gdLst>
                <a:gd name="T0" fmla="*/ 1 w 1"/>
                <a:gd name="T1" fmla="*/ 1 h 1"/>
                <a:gd name="T2" fmla="*/ 1 w 1"/>
                <a:gd name="T3" fmla="*/ 0 h 1"/>
                <a:gd name="T4" fmla="*/ 1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1"/>
                    <a:pt x="1" y="0"/>
                  </a:cubicBezTo>
                  <a:cubicBezTo>
                    <a:pt x="1" y="0"/>
                    <a:pt x="1" y="0"/>
                    <a:pt x="1" y="0"/>
                  </a:cubicBezTo>
                  <a:cubicBezTo>
                    <a:pt x="0" y="0"/>
                    <a:pt x="0" y="1"/>
                    <a:pt x="0" y="1"/>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40"/>
            <p:cNvSpPr>
              <a:spLocks/>
            </p:cNvSpPr>
            <p:nvPr/>
          </p:nvSpPr>
          <p:spPr bwMode="auto">
            <a:xfrm>
              <a:off x="-3895725" y="2919413"/>
              <a:ext cx="25400" cy="14288"/>
            </a:xfrm>
            <a:custGeom>
              <a:avLst/>
              <a:gdLst>
                <a:gd name="T0" fmla="*/ 1 w 2"/>
                <a:gd name="T1" fmla="*/ 1 h 1"/>
                <a:gd name="T2" fmla="*/ 2 w 2"/>
                <a:gd name="T3" fmla="*/ 1 h 1"/>
                <a:gd name="T4" fmla="*/ 1 w 2"/>
                <a:gd name="T5" fmla="*/ 0 h 1"/>
                <a:gd name="T6" fmla="*/ 0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2" y="1"/>
                    <a:pt x="2" y="1"/>
                    <a:pt x="2" y="1"/>
                  </a:cubicBezTo>
                  <a:cubicBezTo>
                    <a:pt x="2" y="0"/>
                    <a:pt x="2" y="0"/>
                    <a:pt x="1" y="0"/>
                  </a:cubicBezTo>
                  <a:cubicBezTo>
                    <a:pt x="1" y="0"/>
                    <a:pt x="0" y="1"/>
                    <a:pt x="0" y="1"/>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41"/>
            <p:cNvSpPr>
              <a:spLocks/>
            </p:cNvSpPr>
            <p:nvPr/>
          </p:nvSpPr>
          <p:spPr bwMode="auto">
            <a:xfrm>
              <a:off x="-3843338" y="2919413"/>
              <a:ext cx="25400" cy="14288"/>
            </a:xfrm>
            <a:custGeom>
              <a:avLst/>
              <a:gdLst>
                <a:gd name="T0" fmla="*/ 1 w 2"/>
                <a:gd name="T1" fmla="*/ 1 h 1"/>
                <a:gd name="T2" fmla="*/ 2 w 2"/>
                <a:gd name="T3" fmla="*/ 0 h 1"/>
                <a:gd name="T4" fmla="*/ 1 w 2"/>
                <a:gd name="T5" fmla="*/ 0 h 1"/>
                <a:gd name="T6" fmla="*/ 0 w 2"/>
                <a:gd name="T7" fmla="*/ 0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1" y="1"/>
                    <a:pt x="2" y="0"/>
                    <a:pt x="2" y="0"/>
                  </a:cubicBezTo>
                  <a:cubicBezTo>
                    <a:pt x="2" y="0"/>
                    <a:pt x="1" y="0"/>
                    <a:pt x="1" y="0"/>
                  </a:cubicBezTo>
                  <a:cubicBezTo>
                    <a:pt x="0" y="0"/>
                    <a:pt x="0" y="0"/>
                    <a:pt x="0" y="0"/>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242"/>
            <p:cNvSpPr>
              <a:spLocks/>
            </p:cNvSpPr>
            <p:nvPr/>
          </p:nvSpPr>
          <p:spPr bwMode="auto">
            <a:xfrm>
              <a:off x="-3805238" y="2906713"/>
              <a:ext cx="25400" cy="12700"/>
            </a:xfrm>
            <a:custGeom>
              <a:avLst/>
              <a:gdLst>
                <a:gd name="T0" fmla="*/ 1 w 2"/>
                <a:gd name="T1" fmla="*/ 1 h 1"/>
                <a:gd name="T2" fmla="*/ 2 w 2"/>
                <a:gd name="T3" fmla="*/ 1 h 1"/>
                <a:gd name="T4" fmla="*/ 1 w 2"/>
                <a:gd name="T5" fmla="*/ 0 h 1"/>
                <a:gd name="T6" fmla="*/ 0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2" y="1"/>
                    <a:pt x="2" y="1"/>
                    <a:pt x="2" y="1"/>
                  </a:cubicBezTo>
                  <a:cubicBezTo>
                    <a:pt x="2" y="0"/>
                    <a:pt x="2" y="0"/>
                    <a:pt x="1" y="0"/>
                  </a:cubicBezTo>
                  <a:cubicBezTo>
                    <a:pt x="1" y="0"/>
                    <a:pt x="0" y="1"/>
                    <a:pt x="0" y="1"/>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Oval 243"/>
            <p:cNvSpPr>
              <a:spLocks noChangeArrowheads="1"/>
            </p:cNvSpPr>
            <p:nvPr/>
          </p:nvSpPr>
          <p:spPr bwMode="auto">
            <a:xfrm>
              <a:off x="-3752850" y="2906713"/>
              <a:ext cx="12700"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Oval 244"/>
            <p:cNvSpPr>
              <a:spLocks noChangeArrowheads="1"/>
            </p:cNvSpPr>
            <p:nvPr/>
          </p:nvSpPr>
          <p:spPr bwMode="auto">
            <a:xfrm>
              <a:off x="-3714750" y="2906713"/>
              <a:ext cx="269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245"/>
            <p:cNvSpPr>
              <a:spLocks/>
            </p:cNvSpPr>
            <p:nvPr/>
          </p:nvSpPr>
          <p:spPr bwMode="auto">
            <a:xfrm>
              <a:off x="-3662363" y="2894013"/>
              <a:ext cx="25400" cy="12700"/>
            </a:xfrm>
            <a:custGeom>
              <a:avLst/>
              <a:gdLst>
                <a:gd name="T0" fmla="*/ 1 w 2"/>
                <a:gd name="T1" fmla="*/ 1 h 1"/>
                <a:gd name="T2" fmla="*/ 2 w 2"/>
                <a:gd name="T3" fmla="*/ 1 h 1"/>
                <a:gd name="T4" fmla="*/ 1 w 2"/>
                <a:gd name="T5" fmla="*/ 0 h 1"/>
                <a:gd name="T6" fmla="*/ 0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1" y="1"/>
                    <a:pt x="2" y="1"/>
                    <a:pt x="2" y="1"/>
                  </a:cubicBezTo>
                  <a:cubicBezTo>
                    <a:pt x="2" y="0"/>
                    <a:pt x="1" y="0"/>
                    <a:pt x="1" y="0"/>
                  </a:cubicBezTo>
                  <a:cubicBezTo>
                    <a:pt x="0" y="0"/>
                    <a:pt x="0" y="1"/>
                    <a:pt x="0" y="1"/>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Oval 246"/>
            <p:cNvSpPr>
              <a:spLocks noChangeArrowheads="1"/>
            </p:cNvSpPr>
            <p:nvPr/>
          </p:nvSpPr>
          <p:spPr bwMode="auto">
            <a:xfrm>
              <a:off x="-3624263" y="2894013"/>
              <a:ext cx="26988"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247"/>
            <p:cNvSpPr>
              <a:spLocks/>
            </p:cNvSpPr>
            <p:nvPr/>
          </p:nvSpPr>
          <p:spPr bwMode="auto">
            <a:xfrm>
              <a:off x="-3571875" y="2894013"/>
              <a:ext cx="25400" cy="12700"/>
            </a:xfrm>
            <a:custGeom>
              <a:avLst/>
              <a:gdLst>
                <a:gd name="T0" fmla="*/ 1 w 2"/>
                <a:gd name="T1" fmla="*/ 1 h 1"/>
                <a:gd name="T2" fmla="*/ 2 w 2"/>
                <a:gd name="T3" fmla="*/ 1 h 1"/>
                <a:gd name="T4" fmla="*/ 1 w 2"/>
                <a:gd name="T5" fmla="*/ 0 h 1"/>
                <a:gd name="T6" fmla="*/ 0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1" y="1"/>
                    <a:pt x="2" y="1"/>
                    <a:pt x="2" y="1"/>
                  </a:cubicBezTo>
                  <a:cubicBezTo>
                    <a:pt x="2" y="1"/>
                    <a:pt x="1" y="0"/>
                    <a:pt x="1" y="0"/>
                  </a:cubicBezTo>
                  <a:cubicBezTo>
                    <a:pt x="1" y="0"/>
                    <a:pt x="0" y="0"/>
                    <a:pt x="0" y="1"/>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Oval 248"/>
            <p:cNvSpPr>
              <a:spLocks noChangeArrowheads="1"/>
            </p:cNvSpPr>
            <p:nvPr/>
          </p:nvSpPr>
          <p:spPr bwMode="auto">
            <a:xfrm>
              <a:off x="-3519488" y="2906713"/>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249"/>
            <p:cNvSpPr>
              <a:spLocks/>
            </p:cNvSpPr>
            <p:nvPr/>
          </p:nvSpPr>
          <p:spPr bwMode="auto">
            <a:xfrm>
              <a:off x="-3973513" y="2959101"/>
              <a:ext cx="12700" cy="12700"/>
            </a:xfrm>
            <a:custGeom>
              <a:avLst/>
              <a:gdLst>
                <a:gd name="T0" fmla="*/ 1 w 1"/>
                <a:gd name="T1" fmla="*/ 1 h 1"/>
                <a:gd name="T2" fmla="*/ 1 w 1"/>
                <a:gd name="T3" fmla="*/ 1 h 1"/>
                <a:gd name="T4" fmla="*/ 1 w 1"/>
                <a:gd name="T5" fmla="*/ 1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1"/>
                    <a:pt x="1" y="1"/>
                  </a:cubicBezTo>
                  <a:cubicBezTo>
                    <a:pt x="1" y="1"/>
                    <a:pt x="1" y="0"/>
                    <a:pt x="1" y="1"/>
                  </a:cubicBezTo>
                  <a:cubicBezTo>
                    <a:pt x="0" y="1"/>
                    <a:pt x="0" y="1"/>
                    <a:pt x="0" y="1"/>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Oval 250"/>
            <p:cNvSpPr>
              <a:spLocks noChangeArrowheads="1"/>
            </p:cNvSpPr>
            <p:nvPr/>
          </p:nvSpPr>
          <p:spPr bwMode="auto">
            <a:xfrm>
              <a:off x="-3921125" y="2959101"/>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251"/>
            <p:cNvSpPr>
              <a:spLocks/>
            </p:cNvSpPr>
            <p:nvPr/>
          </p:nvSpPr>
          <p:spPr bwMode="auto">
            <a:xfrm>
              <a:off x="-3883025" y="2946401"/>
              <a:ext cx="12700" cy="12700"/>
            </a:xfrm>
            <a:custGeom>
              <a:avLst/>
              <a:gdLst>
                <a:gd name="T0" fmla="*/ 1 w 1"/>
                <a:gd name="T1" fmla="*/ 1 h 1"/>
                <a:gd name="T2" fmla="*/ 1 w 1"/>
                <a:gd name="T3" fmla="*/ 0 h 1"/>
                <a:gd name="T4" fmla="*/ 0 w 1"/>
                <a:gd name="T5" fmla="*/ 0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1" y="0"/>
                    <a:pt x="1" y="0"/>
                    <a:pt x="0" y="0"/>
                  </a:cubicBezTo>
                  <a:cubicBezTo>
                    <a:pt x="0" y="0"/>
                    <a:pt x="0" y="0"/>
                    <a:pt x="0" y="0"/>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252"/>
            <p:cNvSpPr>
              <a:spLocks/>
            </p:cNvSpPr>
            <p:nvPr/>
          </p:nvSpPr>
          <p:spPr bwMode="auto">
            <a:xfrm>
              <a:off x="-3843338" y="2933701"/>
              <a:ext cx="25400" cy="12700"/>
            </a:xfrm>
            <a:custGeom>
              <a:avLst/>
              <a:gdLst>
                <a:gd name="T0" fmla="*/ 1 w 2"/>
                <a:gd name="T1" fmla="*/ 1 h 1"/>
                <a:gd name="T2" fmla="*/ 2 w 2"/>
                <a:gd name="T3" fmla="*/ 1 h 1"/>
                <a:gd name="T4" fmla="*/ 1 w 2"/>
                <a:gd name="T5" fmla="*/ 0 h 1"/>
                <a:gd name="T6" fmla="*/ 0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1" y="1"/>
                    <a:pt x="2" y="1"/>
                    <a:pt x="2" y="1"/>
                  </a:cubicBezTo>
                  <a:cubicBezTo>
                    <a:pt x="2" y="0"/>
                    <a:pt x="1" y="0"/>
                    <a:pt x="1" y="0"/>
                  </a:cubicBezTo>
                  <a:cubicBezTo>
                    <a:pt x="0" y="0"/>
                    <a:pt x="0" y="1"/>
                    <a:pt x="0" y="1"/>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253"/>
            <p:cNvSpPr>
              <a:spLocks/>
            </p:cNvSpPr>
            <p:nvPr/>
          </p:nvSpPr>
          <p:spPr bwMode="auto">
            <a:xfrm>
              <a:off x="-3792538" y="2933701"/>
              <a:ext cx="12700" cy="12700"/>
            </a:xfrm>
            <a:custGeom>
              <a:avLst/>
              <a:gdLst>
                <a:gd name="T0" fmla="*/ 0 w 1"/>
                <a:gd name="T1" fmla="*/ 1 h 1"/>
                <a:gd name="T2" fmla="*/ 1 w 1"/>
                <a:gd name="T3" fmla="*/ 0 h 1"/>
                <a:gd name="T4" fmla="*/ 0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1" y="0"/>
                    <a:pt x="1" y="0"/>
                    <a:pt x="1" y="0"/>
                  </a:cubicBezTo>
                  <a:cubicBezTo>
                    <a:pt x="1" y="0"/>
                    <a:pt x="1" y="0"/>
                    <a:pt x="0" y="0"/>
                  </a:cubicBezTo>
                  <a:cubicBezTo>
                    <a:pt x="0" y="0"/>
                    <a:pt x="0" y="0"/>
                    <a:pt x="0" y="0"/>
                  </a:cubicBezTo>
                  <a:cubicBezTo>
                    <a:pt x="0" y="1"/>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Oval 254"/>
            <p:cNvSpPr>
              <a:spLocks noChangeArrowheads="1"/>
            </p:cNvSpPr>
            <p:nvPr/>
          </p:nvSpPr>
          <p:spPr bwMode="auto">
            <a:xfrm>
              <a:off x="-3752850" y="2933701"/>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255"/>
            <p:cNvSpPr>
              <a:spLocks/>
            </p:cNvSpPr>
            <p:nvPr/>
          </p:nvSpPr>
          <p:spPr bwMode="auto">
            <a:xfrm>
              <a:off x="-3702050" y="2919413"/>
              <a:ext cx="14288" cy="14288"/>
            </a:xfrm>
            <a:custGeom>
              <a:avLst/>
              <a:gdLst>
                <a:gd name="T0" fmla="*/ 0 w 1"/>
                <a:gd name="T1" fmla="*/ 1 h 1"/>
                <a:gd name="T2" fmla="*/ 1 w 1"/>
                <a:gd name="T3" fmla="*/ 0 h 1"/>
                <a:gd name="T4" fmla="*/ 0 w 1"/>
                <a:gd name="T5" fmla="*/ 0 h 1"/>
                <a:gd name="T6" fmla="*/ 0 w 1"/>
                <a:gd name="T7" fmla="*/ 1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1" y="1"/>
                    <a:pt x="1" y="1"/>
                    <a:pt x="1" y="0"/>
                  </a:cubicBezTo>
                  <a:cubicBezTo>
                    <a:pt x="1" y="0"/>
                    <a:pt x="1" y="0"/>
                    <a:pt x="0" y="0"/>
                  </a:cubicBezTo>
                  <a:cubicBezTo>
                    <a:pt x="0" y="0"/>
                    <a:pt x="0" y="0"/>
                    <a:pt x="0" y="1"/>
                  </a:cubicBezTo>
                  <a:cubicBezTo>
                    <a:pt x="0" y="1"/>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256"/>
            <p:cNvSpPr>
              <a:spLocks/>
            </p:cNvSpPr>
            <p:nvPr/>
          </p:nvSpPr>
          <p:spPr bwMode="auto">
            <a:xfrm>
              <a:off x="-3662363" y="2919413"/>
              <a:ext cx="25400" cy="14288"/>
            </a:xfrm>
            <a:custGeom>
              <a:avLst/>
              <a:gdLst>
                <a:gd name="T0" fmla="*/ 1 w 2"/>
                <a:gd name="T1" fmla="*/ 1 h 1"/>
                <a:gd name="T2" fmla="*/ 2 w 2"/>
                <a:gd name="T3" fmla="*/ 0 h 1"/>
                <a:gd name="T4" fmla="*/ 1 w 2"/>
                <a:gd name="T5" fmla="*/ 0 h 1"/>
                <a:gd name="T6" fmla="*/ 0 w 2"/>
                <a:gd name="T7" fmla="*/ 0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1" y="1"/>
                    <a:pt x="2" y="0"/>
                    <a:pt x="2" y="0"/>
                  </a:cubicBezTo>
                  <a:cubicBezTo>
                    <a:pt x="2" y="0"/>
                    <a:pt x="1" y="0"/>
                    <a:pt x="1" y="0"/>
                  </a:cubicBezTo>
                  <a:cubicBezTo>
                    <a:pt x="0" y="0"/>
                    <a:pt x="0" y="0"/>
                    <a:pt x="0" y="0"/>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Oval 257"/>
            <p:cNvSpPr>
              <a:spLocks noChangeArrowheads="1"/>
            </p:cNvSpPr>
            <p:nvPr/>
          </p:nvSpPr>
          <p:spPr bwMode="auto">
            <a:xfrm>
              <a:off x="-3609975" y="2919413"/>
              <a:ext cx="12700" cy="142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Oval 258"/>
            <p:cNvSpPr>
              <a:spLocks noChangeArrowheads="1"/>
            </p:cNvSpPr>
            <p:nvPr/>
          </p:nvSpPr>
          <p:spPr bwMode="auto">
            <a:xfrm>
              <a:off x="-3559175" y="2919413"/>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259"/>
            <p:cNvSpPr>
              <a:spLocks/>
            </p:cNvSpPr>
            <p:nvPr/>
          </p:nvSpPr>
          <p:spPr bwMode="auto">
            <a:xfrm>
              <a:off x="-4271963" y="3076576"/>
              <a:ext cx="39688" cy="26988"/>
            </a:xfrm>
            <a:custGeom>
              <a:avLst/>
              <a:gdLst>
                <a:gd name="T0" fmla="*/ 1 w 3"/>
                <a:gd name="T1" fmla="*/ 2 h 2"/>
                <a:gd name="T2" fmla="*/ 2 w 3"/>
                <a:gd name="T3" fmla="*/ 1 h 2"/>
                <a:gd name="T4" fmla="*/ 1 w 3"/>
                <a:gd name="T5" fmla="*/ 1 h 2"/>
                <a:gd name="T6" fmla="*/ 0 w 3"/>
                <a:gd name="T7" fmla="*/ 2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3" y="1"/>
                    <a:pt x="2" y="1"/>
                  </a:cubicBezTo>
                  <a:cubicBezTo>
                    <a:pt x="2" y="0"/>
                    <a:pt x="2" y="0"/>
                    <a:pt x="1" y="1"/>
                  </a:cubicBezTo>
                  <a:cubicBezTo>
                    <a:pt x="0" y="1"/>
                    <a:pt x="0" y="2"/>
                    <a:pt x="0" y="2"/>
                  </a:cubicBezTo>
                  <a:cubicBezTo>
                    <a:pt x="0" y="2"/>
                    <a:pt x="1" y="2"/>
                    <a:pt x="1" y="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260"/>
            <p:cNvSpPr>
              <a:spLocks/>
            </p:cNvSpPr>
            <p:nvPr/>
          </p:nvSpPr>
          <p:spPr bwMode="auto">
            <a:xfrm>
              <a:off x="-4232275" y="3063876"/>
              <a:ext cx="38100" cy="26988"/>
            </a:xfrm>
            <a:custGeom>
              <a:avLst/>
              <a:gdLst>
                <a:gd name="T0" fmla="*/ 2 w 3"/>
                <a:gd name="T1" fmla="*/ 1 h 2"/>
                <a:gd name="T2" fmla="*/ 3 w 3"/>
                <a:gd name="T3" fmla="*/ 0 h 2"/>
                <a:gd name="T4" fmla="*/ 1 w 3"/>
                <a:gd name="T5" fmla="*/ 0 h 2"/>
                <a:gd name="T6" fmla="*/ 0 w 3"/>
                <a:gd name="T7" fmla="*/ 1 h 2"/>
                <a:gd name="T8" fmla="*/ 2 w 3"/>
                <a:gd name="T9" fmla="*/ 1 h 2"/>
              </a:gdLst>
              <a:ahLst/>
              <a:cxnLst>
                <a:cxn ang="0">
                  <a:pos x="T0" y="T1"/>
                </a:cxn>
                <a:cxn ang="0">
                  <a:pos x="T2" y="T3"/>
                </a:cxn>
                <a:cxn ang="0">
                  <a:pos x="T4" y="T5"/>
                </a:cxn>
                <a:cxn ang="0">
                  <a:pos x="T6" y="T7"/>
                </a:cxn>
                <a:cxn ang="0">
                  <a:pos x="T8" y="T9"/>
                </a:cxn>
              </a:cxnLst>
              <a:rect l="0" t="0" r="r" b="b"/>
              <a:pathLst>
                <a:path w="3" h="2">
                  <a:moveTo>
                    <a:pt x="2" y="1"/>
                  </a:moveTo>
                  <a:cubicBezTo>
                    <a:pt x="2" y="1"/>
                    <a:pt x="3" y="1"/>
                    <a:pt x="3" y="0"/>
                  </a:cubicBezTo>
                  <a:cubicBezTo>
                    <a:pt x="2" y="0"/>
                    <a:pt x="2" y="0"/>
                    <a:pt x="1" y="0"/>
                  </a:cubicBezTo>
                  <a:cubicBezTo>
                    <a:pt x="0" y="1"/>
                    <a:pt x="0" y="1"/>
                    <a:pt x="0" y="1"/>
                  </a:cubicBezTo>
                  <a:cubicBezTo>
                    <a:pt x="0" y="2"/>
                    <a:pt x="1" y="2"/>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261"/>
            <p:cNvSpPr>
              <a:spLocks/>
            </p:cNvSpPr>
            <p:nvPr/>
          </p:nvSpPr>
          <p:spPr bwMode="auto">
            <a:xfrm>
              <a:off x="-4194175" y="3051176"/>
              <a:ext cx="39688" cy="12700"/>
            </a:xfrm>
            <a:custGeom>
              <a:avLst/>
              <a:gdLst>
                <a:gd name="T0" fmla="*/ 2 w 3"/>
                <a:gd name="T1" fmla="*/ 1 h 1"/>
                <a:gd name="T2" fmla="*/ 3 w 3"/>
                <a:gd name="T3" fmla="*/ 0 h 1"/>
                <a:gd name="T4" fmla="*/ 1 w 3"/>
                <a:gd name="T5" fmla="*/ 0 h 1"/>
                <a:gd name="T6" fmla="*/ 0 w 3"/>
                <a:gd name="T7" fmla="*/ 1 h 1"/>
                <a:gd name="T8" fmla="*/ 2 w 3"/>
                <a:gd name="T9" fmla="*/ 1 h 1"/>
              </a:gdLst>
              <a:ahLst/>
              <a:cxnLst>
                <a:cxn ang="0">
                  <a:pos x="T0" y="T1"/>
                </a:cxn>
                <a:cxn ang="0">
                  <a:pos x="T2" y="T3"/>
                </a:cxn>
                <a:cxn ang="0">
                  <a:pos x="T4" y="T5"/>
                </a:cxn>
                <a:cxn ang="0">
                  <a:pos x="T6" y="T7"/>
                </a:cxn>
                <a:cxn ang="0">
                  <a:pos x="T8" y="T9"/>
                </a:cxn>
              </a:cxnLst>
              <a:rect l="0" t="0" r="r" b="b"/>
              <a:pathLst>
                <a:path w="3" h="1">
                  <a:moveTo>
                    <a:pt x="2" y="1"/>
                  </a:moveTo>
                  <a:cubicBezTo>
                    <a:pt x="2" y="1"/>
                    <a:pt x="3" y="0"/>
                    <a:pt x="3" y="0"/>
                  </a:cubicBezTo>
                  <a:cubicBezTo>
                    <a:pt x="3" y="0"/>
                    <a:pt x="2" y="0"/>
                    <a:pt x="1" y="0"/>
                  </a:cubicBezTo>
                  <a:cubicBezTo>
                    <a:pt x="1" y="0"/>
                    <a:pt x="0" y="1"/>
                    <a:pt x="0" y="1"/>
                  </a:cubicBezTo>
                  <a:cubicBezTo>
                    <a:pt x="1" y="1"/>
                    <a:pt x="1" y="1"/>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262"/>
            <p:cNvSpPr>
              <a:spLocks/>
            </p:cNvSpPr>
            <p:nvPr/>
          </p:nvSpPr>
          <p:spPr bwMode="auto">
            <a:xfrm>
              <a:off x="-3960813" y="2986088"/>
              <a:ext cx="0" cy="12700"/>
            </a:xfrm>
            <a:custGeom>
              <a:avLst/>
              <a:gdLst>
                <a:gd name="T0" fmla="*/ 0 h 1"/>
                <a:gd name="T1" fmla="*/ 0 h 1"/>
                <a:gd name="T2" fmla="*/ 0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0"/>
                    <a:pt x="0" y="0"/>
                  </a:cubicBezTo>
                  <a:cubicBezTo>
                    <a:pt x="0" y="0"/>
                    <a:pt x="0" y="0"/>
                    <a:pt x="0" y="0"/>
                  </a:cubicBezTo>
                  <a:cubicBezTo>
                    <a:pt x="0" y="0"/>
                    <a:pt x="0" y="1"/>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263"/>
            <p:cNvSpPr>
              <a:spLocks/>
            </p:cNvSpPr>
            <p:nvPr/>
          </p:nvSpPr>
          <p:spPr bwMode="auto">
            <a:xfrm>
              <a:off x="-3883025" y="2971801"/>
              <a:ext cx="12700" cy="0"/>
            </a:xfrm>
            <a:custGeom>
              <a:avLst/>
              <a:gdLst>
                <a:gd name="T0" fmla="*/ 1 w 1"/>
                <a:gd name="T1" fmla="*/ 1 w 1"/>
                <a:gd name="T2" fmla="*/ 1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1" y="0"/>
                    <a:pt x="1" y="0"/>
                  </a:cubicBezTo>
                  <a:cubicBezTo>
                    <a:pt x="0" y="0"/>
                    <a:pt x="0" y="0"/>
                    <a:pt x="0" y="0"/>
                  </a:cubicBezTo>
                  <a:cubicBezTo>
                    <a:pt x="0" y="0"/>
                    <a:pt x="1"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264"/>
            <p:cNvSpPr>
              <a:spLocks/>
            </p:cNvSpPr>
            <p:nvPr/>
          </p:nvSpPr>
          <p:spPr bwMode="auto">
            <a:xfrm>
              <a:off x="-3843338" y="2959101"/>
              <a:ext cx="25400" cy="12700"/>
            </a:xfrm>
            <a:custGeom>
              <a:avLst/>
              <a:gdLst>
                <a:gd name="T0" fmla="*/ 1 w 2"/>
                <a:gd name="T1" fmla="*/ 1 h 1"/>
                <a:gd name="T2" fmla="*/ 2 w 2"/>
                <a:gd name="T3" fmla="*/ 0 h 1"/>
                <a:gd name="T4" fmla="*/ 1 w 2"/>
                <a:gd name="T5" fmla="*/ 0 h 1"/>
                <a:gd name="T6" fmla="*/ 0 w 2"/>
                <a:gd name="T7" fmla="*/ 0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2" y="1"/>
                    <a:pt x="2" y="0"/>
                    <a:pt x="2" y="0"/>
                  </a:cubicBezTo>
                  <a:cubicBezTo>
                    <a:pt x="2" y="0"/>
                    <a:pt x="2" y="0"/>
                    <a:pt x="1" y="0"/>
                  </a:cubicBezTo>
                  <a:cubicBezTo>
                    <a:pt x="1" y="0"/>
                    <a:pt x="0" y="0"/>
                    <a:pt x="0" y="0"/>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265"/>
            <p:cNvSpPr>
              <a:spLocks/>
            </p:cNvSpPr>
            <p:nvPr/>
          </p:nvSpPr>
          <p:spPr bwMode="auto">
            <a:xfrm>
              <a:off x="-3792538" y="2946401"/>
              <a:ext cx="12700" cy="12700"/>
            </a:xfrm>
            <a:custGeom>
              <a:avLst/>
              <a:gdLst>
                <a:gd name="T0" fmla="*/ 1 w 1"/>
                <a:gd name="T1" fmla="*/ 1 h 1"/>
                <a:gd name="T2" fmla="*/ 1 w 1"/>
                <a:gd name="T3" fmla="*/ 1 h 1"/>
                <a:gd name="T4" fmla="*/ 1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1"/>
                    <a:pt x="1" y="1"/>
                  </a:cubicBezTo>
                  <a:cubicBezTo>
                    <a:pt x="1" y="0"/>
                    <a:pt x="1" y="0"/>
                    <a:pt x="1" y="0"/>
                  </a:cubicBezTo>
                  <a:cubicBezTo>
                    <a:pt x="0" y="0"/>
                    <a:pt x="0" y="1"/>
                    <a:pt x="0" y="1"/>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266"/>
            <p:cNvSpPr>
              <a:spLocks/>
            </p:cNvSpPr>
            <p:nvPr/>
          </p:nvSpPr>
          <p:spPr bwMode="auto">
            <a:xfrm>
              <a:off x="-3752850" y="2946401"/>
              <a:ext cx="25400" cy="12700"/>
            </a:xfrm>
            <a:custGeom>
              <a:avLst/>
              <a:gdLst>
                <a:gd name="T0" fmla="*/ 1 w 2"/>
                <a:gd name="T1" fmla="*/ 1 h 1"/>
                <a:gd name="T2" fmla="*/ 2 w 2"/>
                <a:gd name="T3" fmla="*/ 0 h 1"/>
                <a:gd name="T4" fmla="*/ 1 w 2"/>
                <a:gd name="T5" fmla="*/ 0 h 1"/>
                <a:gd name="T6" fmla="*/ 0 w 2"/>
                <a:gd name="T7" fmla="*/ 0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1" y="1"/>
                    <a:pt x="2" y="0"/>
                    <a:pt x="2" y="0"/>
                  </a:cubicBezTo>
                  <a:cubicBezTo>
                    <a:pt x="2" y="0"/>
                    <a:pt x="1" y="0"/>
                    <a:pt x="1" y="0"/>
                  </a:cubicBezTo>
                  <a:cubicBezTo>
                    <a:pt x="1" y="0"/>
                    <a:pt x="0" y="0"/>
                    <a:pt x="0" y="0"/>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267"/>
            <p:cNvSpPr>
              <a:spLocks/>
            </p:cNvSpPr>
            <p:nvPr/>
          </p:nvSpPr>
          <p:spPr bwMode="auto">
            <a:xfrm>
              <a:off x="-3702050" y="2946401"/>
              <a:ext cx="142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1" y="0"/>
                    <a:pt x="0" y="0"/>
                  </a:cubicBezTo>
                  <a:cubicBezTo>
                    <a:pt x="0" y="0"/>
                    <a:pt x="0" y="0"/>
                    <a:pt x="0" y="0"/>
                  </a:cubicBezTo>
                  <a:cubicBezTo>
                    <a:pt x="0" y="0"/>
                    <a:pt x="0"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268"/>
            <p:cNvSpPr>
              <a:spLocks/>
            </p:cNvSpPr>
            <p:nvPr/>
          </p:nvSpPr>
          <p:spPr bwMode="auto">
            <a:xfrm>
              <a:off x="-3662363" y="2933701"/>
              <a:ext cx="25400" cy="12700"/>
            </a:xfrm>
            <a:custGeom>
              <a:avLst/>
              <a:gdLst>
                <a:gd name="T0" fmla="*/ 1 w 2"/>
                <a:gd name="T1" fmla="*/ 1 h 1"/>
                <a:gd name="T2" fmla="*/ 2 w 2"/>
                <a:gd name="T3" fmla="*/ 1 h 1"/>
                <a:gd name="T4" fmla="*/ 1 w 2"/>
                <a:gd name="T5" fmla="*/ 1 h 1"/>
                <a:gd name="T6" fmla="*/ 0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1" y="1"/>
                    <a:pt x="2" y="1"/>
                    <a:pt x="2" y="1"/>
                  </a:cubicBezTo>
                  <a:cubicBezTo>
                    <a:pt x="2" y="1"/>
                    <a:pt x="1" y="0"/>
                    <a:pt x="1" y="1"/>
                  </a:cubicBezTo>
                  <a:cubicBezTo>
                    <a:pt x="0" y="1"/>
                    <a:pt x="0" y="1"/>
                    <a:pt x="0" y="1"/>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Oval 269"/>
            <p:cNvSpPr>
              <a:spLocks noChangeArrowheads="1"/>
            </p:cNvSpPr>
            <p:nvPr/>
          </p:nvSpPr>
          <p:spPr bwMode="auto">
            <a:xfrm>
              <a:off x="-3609975" y="2933701"/>
              <a:ext cx="12700"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Oval 270"/>
            <p:cNvSpPr>
              <a:spLocks noChangeArrowheads="1"/>
            </p:cNvSpPr>
            <p:nvPr/>
          </p:nvSpPr>
          <p:spPr bwMode="auto">
            <a:xfrm>
              <a:off x="-3571875" y="2946401"/>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271"/>
            <p:cNvSpPr>
              <a:spLocks/>
            </p:cNvSpPr>
            <p:nvPr/>
          </p:nvSpPr>
          <p:spPr bwMode="auto">
            <a:xfrm>
              <a:off x="-4349750" y="3143251"/>
              <a:ext cx="39688" cy="25400"/>
            </a:xfrm>
            <a:custGeom>
              <a:avLst/>
              <a:gdLst>
                <a:gd name="T0" fmla="*/ 2 w 3"/>
                <a:gd name="T1" fmla="*/ 1 h 2"/>
                <a:gd name="T2" fmla="*/ 3 w 3"/>
                <a:gd name="T3" fmla="*/ 0 h 2"/>
                <a:gd name="T4" fmla="*/ 1 w 3"/>
                <a:gd name="T5" fmla="*/ 0 h 2"/>
                <a:gd name="T6" fmla="*/ 0 w 3"/>
                <a:gd name="T7" fmla="*/ 2 h 2"/>
                <a:gd name="T8" fmla="*/ 2 w 3"/>
                <a:gd name="T9" fmla="*/ 1 h 2"/>
              </a:gdLst>
              <a:ahLst/>
              <a:cxnLst>
                <a:cxn ang="0">
                  <a:pos x="T0" y="T1"/>
                </a:cxn>
                <a:cxn ang="0">
                  <a:pos x="T2" y="T3"/>
                </a:cxn>
                <a:cxn ang="0">
                  <a:pos x="T4" y="T5"/>
                </a:cxn>
                <a:cxn ang="0">
                  <a:pos x="T6" y="T7"/>
                </a:cxn>
                <a:cxn ang="0">
                  <a:pos x="T8" y="T9"/>
                </a:cxn>
              </a:cxnLst>
              <a:rect l="0" t="0" r="r" b="b"/>
              <a:pathLst>
                <a:path w="3" h="2">
                  <a:moveTo>
                    <a:pt x="2" y="1"/>
                  </a:moveTo>
                  <a:cubicBezTo>
                    <a:pt x="3" y="1"/>
                    <a:pt x="3" y="0"/>
                    <a:pt x="3" y="0"/>
                  </a:cubicBezTo>
                  <a:cubicBezTo>
                    <a:pt x="3" y="0"/>
                    <a:pt x="2" y="0"/>
                    <a:pt x="1" y="0"/>
                  </a:cubicBezTo>
                  <a:cubicBezTo>
                    <a:pt x="1" y="1"/>
                    <a:pt x="0" y="1"/>
                    <a:pt x="0" y="2"/>
                  </a:cubicBezTo>
                  <a:cubicBezTo>
                    <a:pt x="1" y="2"/>
                    <a:pt x="1" y="2"/>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272"/>
            <p:cNvSpPr>
              <a:spLocks/>
            </p:cNvSpPr>
            <p:nvPr/>
          </p:nvSpPr>
          <p:spPr bwMode="auto">
            <a:xfrm>
              <a:off x="-4310063" y="3116263"/>
              <a:ext cx="38100" cy="26988"/>
            </a:xfrm>
            <a:custGeom>
              <a:avLst/>
              <a:gdLst>
                <a:gd name="T0" fmla="*/ 2 w 3"/>
                <a:gd name="T1" fmla="*/ 2 h 2"/>
                <a:gd name="T2" fmla="*/ 3 w 3"/>
                <a:gd name="T3" fmla="*/ 0 h 2"/>
                <a:gd name="T4" fmla="*/ 1 w 3"/>
                <a:gd name="T5" fmla="*/ 1 h 2"/>
                <a:gd name="T6" fmla="*/ 0 w 3"/>
                <a:gd name="T7" fmla="*/ 2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cubicBezTo>
                    <a:pt x="3" y="1"/>
                    <a:pt x="3" y="1"/>
                    <a:pt x="3" y="0"/>
                  </a:cubicBezTo>
                  <a:cubicBezTo>
                    <a:pt x="3" y="0"/>
                    <a:pt x="2" y="0"/>
                    <a:pt x="1" y="1"/>
                  </a:cubicBezTo>
                  <a:cubicBezTo>
                    <a:pt x="1" y="1"/>
                    <a:pt x="0" y="2"/>
                    <a:pt x="0" y="2"/>
                  </a:cubicBezTo>
                  <a:cubicBezTo>
                    <a:pt x="0" y="2"/>
                    <a:pt x="1" y="2"/>
                    <a:pt x="2" y="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273"/>
            <p:cNvSpPr>
              <a:spLocks/>
            </p:cNvSpPr>
            <p:nvPr/>
          </p:nvSpPr>
          <p:spPr bwMode="auto">
            <a:xfrm>
              <a:off x="-4271963" y="3103563"/>
              <a:ext cx="39688" cy="25400"/>
            </a:xfrm>
            <a:custGeom>
              <a:avLst/>
              <a:gdLst>
                <a:gd name="T0" fmla="*/ 2 w 3"/>
                <a:gd name="T1" fmla="*/ 1 h 2"/>
                <a:gd name="T2" fmla="*/ 3 w 3"/>
                <a:gd name="T3" fmla="*/ 0 h 2"/>
                <a:gd name="T4" fmla="*/ 2 w 3"/>
                <a:gd name="T5" fmla="*/ 0 h 2"/>
                <a:gd name="T6" fmla="*/ 0 w 3"/>
                <a:gd name="T7" fmla="*/ 1 h 2"/>
                <a:gd name="T8" fmla="*/ 2 w 3"/>
                <a:gd name="T9" fmla="*/ 1 h 2"/>
              </a:gdLst>
              <a:ahLst/>
              <a:cxnLst>
                <a:cxn ang="0">
                  <a:pos x="T0" y="T1"/>
                </a:cxn>
                <a:cxn ang="0">
                  <a:pos x="T2" y="T3"/>
                </a:cxn>
                <a:cxn ang="0">
                  <a:pos x="T4" y="T5"/>
                </a:cxn>
                <a:cxn ang="0">
                  <a:pos x="T6" y="T7"/>
                </a:cxn>
                <a:cxn ang="0">
                  <a:pos x="T8" y="T9"/>
                </a:cxn>
              </a:cxnLst>
              <a:rect l="0" t="0" r="r" b="b"/>
              <a:pathLst>
                <a:path w="3" h="2">
                  <a:moveTo>
                    <a:pt x="2" y="1"/>
                  </a:moveTo>
                  <a:cubicBezTo>
                    <a:pt x="3" y="1"/>
                    <a:pt x="3" y="0"/>
                    <a:pt x="3" y="0"/>
                  </a:cubicBezTo>
                  <a:cubicBezTo>
                    <a:pt x="3" y="0"/>
                    <a:pt x="2" y="0"/>
                    <a:pt x="2" y="0"/>
                  </a:cubicBezTo>
                  <a:cubicBezTo>
                    <a:pt x="1" y="0"/>
                    <a:pt x="0" y="1"/>
                    <a:pt x="0" y="1"/>
                  </a:cubicBezTo>
                  <a:cubicBezTo>
                    <a:pt x="1" y="2"/>
                    <a:pt x="1" y="2"/>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274"/>
            <p:cNvSpPr>
              <a:spLocks/>
            </p:cNvSpPr>
            <p:nvPr/>
          </p:nvSpPr>
          <p:spPr bwMode="auto">
            <a:xfrm>
              <a:off x="-4232275" y="3076576"/>
              <a:ext cx="50800" cy="26988"/>
            </a:xfrm>
            <a:custGeom>
              <a:avLst/>
              <a:gdLst>
                <a:gd name="T0" fmla="*/ 2 w 4"/>
                <a:gd name="T1" fmla="*/ 2 h 2"/>
                <a:gd name="T2" fmla="*/ 3 w 4"/>
                <a:gd name="T3" fmla="*/ 1 h 2"/>
                <a:gd name="T4" fmla="*/ 2 w 4"/>
                <a:gd name="T5" fmla="*/ 1 h 2"/>
                <a:gd name="T6" fmla="*/ 1 w 4"/>
                <a:gd name="T7" fmla="*/ 2 h 2"/>
                <a:gd name="T8" fmla="*/ 2 w 4"/>
                <a:gd name="T9" fmla="*/ 2 h 2"/>
              </a:gdLst>
              <a:ahLst/>
              <a:cxnLst>
                <a:cxn ang="0">
                  <a:pos x="T0" y="T1"/>
                </a:cxn>
                <a:cxn ang="0">
                  <a:pos x="T2" y="T3"/>
                </a:cxn>
                <a:cxn ang="0">
                  <a:pos x="T4" y="T5"/>
                </a:cxn>
                <a:cxn ang="0">
                  <a:pos x="T6" y="T7"/>
                </a:cxn>
                <a:cxn ang="0">
                  <a:pos x="T8" y="T9"/>
                </a:cxn>
              </a:cxnLst>
              <a:rect l="0" t="0" r="r" b="b"/>
              <a:pathLst>
                <a:path w="4" h="2">
                  <a:moveTo>
                    <a:pt x="2" y="2"/>
                  </a:moveTo>
                  <a:cubicBezTo>
                    <a:pt x="3" y="2"/>
                    <a:pt x="4" y="1"/>
                    <a:pt x="3" y="1"/>
                  </a:cubicBezTo>
                  <a:cubicBezTo>
                    <a:pt x="3" y="0"/>
                    <a:pt x="2" y="0"/>
                    <a:pt x="2" y="1"/>
                  </a:cubicBezTo>
                  <a:cubicBezTo>
                    <a:pt x="1" y="1"/>
                    <a:pt x="0" y="2"/>
                    <a:pt x="1" y="2"/>
                  </a:cubicBezTo>
                  <a:cubicBezTo>
                    <a:pt x="1" y="2"/>
                    <a:pt x="1" y="2"/>
                    <a:pt x="2" y="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275"/>
            <p:cNvSpPr>
              <a:spLocks/>
            </p:cNvSpPr>
            <p:nvPr/>
          </p:nvSpPr>
          <p:spPr bwMode="auto">
            <a:xfrm>
              <a:off x="-4181475" y="3063876"/>
              <a:ext cx="39688" cy="26988"/>
            </a:xfrm>
            <a:custGeom>
              <a:avLst/>
              <a:gdLst>
                <a:gd name="T0" fmla="*/ 1 w 3"/>
                <a:gd name="T1" fmla="*/ 2 h 2"/>
                <a:gd name="T2" fmla="*/ 2 w 3"/>
                <a:gd name="T3" fmla="*/ 1 h 2"/>
                <a:gd name="T4" fmla="*/ 1 w 3"/>
                <a:gd name="T5" fmla="*/ 0 h 2"/>
                <a:gd name="T6" fmla="*/ 0 w 3"/>
                <a:gd name="T7" fmla="*/ 2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1"/>
                    <a:pt x="3" y="1"/>
                    <a:pt x="2" y="1"/>
                  </a:cubicBezTo>
                  <a:cubicBezTo>
                    <a:pt x="2" y="0"/>
                    <a:pt x="2" y="0"/>
                    <a:pt x="1" y="0"/>
                  </a:cubicBezTo>
                  <a:cubicBezTo>
                    <a:pt x="0" y="1"/>
                    <a:pt x="0" y="1"/>
                    <a:pt x="0" y="2"/>
                  </a:cubicBezTo>
                  <a:cubicBezTo>
                    <a:pt x="0" y="2"/>
                    <a:pt x="1" y="2"/>
                    <a:pt x="1" y="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276"/>
            <p:cNvSpPr>
              <a:spLocks/>
            </p:cNvSpPr>
            <p:nvPr/>
          </p:nvSpPr>
          <p:spPr bwMode="auto">
            <a:xfrm>
              <a:off x="-3960813" y="2998788"/>
              <a:ext cx="12700" cy="12700"/>
            </a:xfrm>
            <a:custGeom>
              <a:avLst/>
              <a:gdLst>
                <a:gd name="T0" fmla="*/ 0 w 1"/>
                <a:gd name="T1" fmla="*/ 1 h 1"/>
                <a:gd name="T2" fmla="*/ 1 w 1"/>
                <a:gd name="T3" fmla="*/ 1 h 1"/>
                <a:gd name="T4" fmla="*/ 0 w 1"/>
                <a:gd name="T5" fmla="*/ 1 h 1"/>
                <a:gd name="T6" fmla="*/ 0 w 1"/>
                <a:gd name="T7" fmla="*/ 1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1" y="1"/>
                    <a:pt x="1" y="1"/>
                    <a:pt x="1" y="1"/>
                  </a:cubicBezTo>
                  <a:cubicBezTo>
                    <a:pt x="1" y="1"/>
                    <a:pt x="1" y="0"/>
                    <a:pt x="0" y="1"/>
                  </a:cubicBezTo>
                  <a:cubicBezTo>
                    <a:pt x="0" y="1"/>
                    <a:pt x="0" y="1"/>
                    <a:pt x="0" y="1"/>
                  </a:cubicBezTo>
                  <a:cubicBezTo>
                    <a:pt x="0" y="1"/>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Oval 277"/>
            <p:cNvSpPr>
              <a:spLocks noChangeArrowheads="1"/>
            </p:cNvSpPr>
            <p:nvPr/>
          </p:nvSpPr>
          <p:spPr bwMode="auto">
            <a:xfrm>
              <a:off x="-3908425" y="2998788"/>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278"/>
            <p:cNvSpPr>
              <a:spLocks/>
            </p:cNvSpPr>
            <p:nvPr/>
          </p:nvSpPr>
          <p:spPr bwMode="auto">
            <a:xfrm>
              <a:off x="-3883025" y="2986088"/>
              <a:ext cx="25400" cy="12700"/>
            </a:xfrm>
            <a:custGeom>
              <a:avLst/>
              <a:gdLst>
                <a:gd name="T0" fmla="*/ 1 w 2"/>
                <a:gd name="T1" fmla="*/ 1 h 1"/>
                <a:gd name="T2" fmla="*/ 2 w 2"/>
                <a:gd name="T3" fmla="*/ 0 h 1"/>
                <a:gd name="T4" fmla="*/ 1 w 2"/>
                <a:gd name="T5" fmla="*/ 0 h 1"/>
                <a:gd name="T6" fmla="*/ 1 w 2"/>
                <a:gd name="T7" fmla="*/ 0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1" y="1"/>
                    <a:pt x="2" y="0"/>
                    <a:pt x="2" y="0"/>
                  </a:cubicBezTo>
                  <a:cubicBezTo>
                    <a:pt x="2" y="0"/>
                    <a:pt x="1" y="0"/>
                    <a:pt x="1" y="0"/>
                  </a:cubicBezTo>
                  <a:cubicBezTo>
                    <a:pt x="1" y="0"/>
                    <a:pt x="0" y="0"/>
                    <a:pt x="1" y="0"/>
                  </a:cubicBezTo>
                  <a:cubicBezTo>
                    <a:pt x="1"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279"/>
            <p:cNvSpPr>
              <a:spLocks/>
            </p:cNvSpPr>
            <p:nvPr/>
          </p:nvSpPr>
          <p:spPr bwMode="auto">
            <a:xfrm>
              <a:off x="-3830638" y="2971801"/>
              <a:ext cx="12700" cy="14288"/>
            </a:xfrm>
            <a:custGeom>
              <a:avLst/>
              <a:gdLst>
                <a:gd name="T0" fmla="*/ 0 w 1"/>
                <a:gd name="T1" fmla="*/ 1 h 1"/>
                <a:gd name="T2" fmla="*/ 1 w 1"/>
                <a:gd name="T3" fmla="*/ 1 h 1"/>
                <a:gd name="T4" fmla="*/ 0 w 1"/>
                <a:gd name="T5" fmla="*/ 0 h 1"/>
                <a:gd name="T6" fmla="*/ 0 w 1"/>
                <a:gd name="T7" fmla="*/ 1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1" y="1"/>
                    <a:pt x="1" y="1"/>
                    <a:pt x="1" y="1"/>
                  </a:cubicBezTo>
                  <a:cubicBezTo>
                    <a:pt x="1" y="0"/>
                    <a:pt x="1" y="0"/>
                    <a:pt x="0" y="0"/>
                  </a:cubicBezTo>
                  <a:cubicBezTo>
                    <a:pt x="0" y="1"/>
                    <a:pt x="0" y="1"/>
                    <a:pt x="0" y="1"/>
                  </a:cubicBezTo>
                  <a:cubicBezTo>
                    <a:pt x="0" y="1"/>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280"/>
            <p:cNvSpPr>
              <a:spLocks/>
            </p:cNvSpPr>
            <p:nvPr/>
          </p:nvSpPr>
          <p:spPr bwMode="auto">
            <a:xfrm>
              <a:off x="-3792538" y="2971801"/>
              <a:ext cx="26988" cy="14288"/>
            </a:xfrm>
            <a:custGeom>
              <a:avLst/>
              <a:gdLst>
                <a:gd name="T0" fmla="*/ 1 w 2"/>
                <a:gd name="T1" fmla="*/ 1 h 1"/>
                <a:gd name="T2" fmla="*/ 2 w 2"/>
                <a:gd name="T3" fmla="*/ 0 h 1"/>
                <a:gd name="T4" fmla="*/ 1 w 2"/>
                <a:gd name="T5" fmla="*/ 0 h 1"/>
                <a:gd name="T6" fmla="*/ 0 w 2"/>
                <a:gd name="T7" fmla="*/ 0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1" y="1"/>
                    <a:pt x="2" y="0"/>
                    <a:pt x="2" y="0"/>
                  </a:cubicBezTo>
                  <a:cubicBezTo>
                    <a:pt x="2" y="0"/>
                    <a:pt x="1" y="0"/>
                    <a:pt x="1" y="0"/>
                  </a:cubicBezTo>
                  <a:cubicBezTo>
                    <a:pt x="0" y="0"/>
                    <a:pt x="0" y="0"/>
                    <a:pt x="0" y="0"/>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281"/>
            <p:cNvSpPr>
              <a:spLocks/>
            </p:cNvSpPr>
            <p:nvPr/>
          </p:nvSpPr>
          <p:spPr bwMode="auto">
            <a:xfrm>
              <a:off x="-3740150" y="2971801"/>
              <a:ext cx="12700" cy="0"/>
            </a:xfrm>
            <a:custGeom>
              <a:avLst/>
              <a:gdLst>
                <a:gd name="T0" fmla="*/ 0 w 1"/>
                <a:gd name="T1" fmla="*/ 1 w 1"/>
                <a:gd name="T2" fmla="*/ 0 w 1"/>
                <a:gd name="T3" fmla="*/ 0 w 1"/>
                <a:gd name="T4" fmla="*/ 0 w 1"/>
              </a:gdLst>
              <a:ahLst/>
              <a:cxnLst>
                <a:cxn ang="0">
                  <a:pos x="T0" y="0"/>
                </a:cxn>
                <a:cxn ang="0">
                  <a:pos x="T1" y="0"/>
                </a:cxn>
                <a:cxn ang="0">
                  <a:pos x="T2" y="0"/>
                </a:cxn>
                <a:cxn ang="0">
                  <a:pos x="T3" y="0"/>
                </a:cxn>
                <a:cxn ang="0">
                  <a:pos x="T4" y="0"/>
                </a:cxn>
              </a:cxnLst>
              <a:rect l="0" t="0" r="r" b="b"/>
              <a:pathLst>
                <a:path w="1">
                  <a:moveTo>
                    <a:pt x="0" y="0"/>
                  </a:moveTo>
                  <a:cubicBezTo>
                    <a:pt x="1" y="0"/>
                    <a:pt x="1" y="0"/>
                    <a:pt x="1" y="0"/>
                  </a:cubicBezTo>
                  <a:cubicBezTo>
                    <a:pt x="1" y="0"/>
                    <a:pt x="0" y="0"/>
                    <a:pt x="0" y="0"/>
                  </a:cubicBezTo>
                  <a:cubicBezTo>
                    <a:pt x="0" y="0"/>
                    <a:pt x="0" y="0"/>
                    <a:pt x="0" y="0"/>
                  </a:cubicBezTo>
                  <a:cubicBezTo>
                    <a:pt x="0" y="0"/>
                    <a:pt x="0" y="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3" name="Oval 282"/>
            <p:cNvSpPr>
              <a:spLocks noChangeArrowheads="1"/>
            </p:cNvSpPr>
            <p:nvPr/>
          </p:nvSpPr>
          <p:spPr bwMode="auto">
            <a:xfrm>
              <a:off x="-3702050" y="2959101"/>
              <a:ext cx="14288"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Oval 283"/>
            <p:cNvSpPr>
              <a:spLocks noChangeArrowheads="1"/>
            </p:cNvSpPr>
            <p:nvPr/>
          </p:nvSpPr>
          <p:spPr bwMode="auto">
            <a:xfrm>
              <a:off x="-3662363" y="2959101"/>
              <a:ext cx="25400"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284"/>
            <p:cNvSpPr>
              <a:spLocks/>
            </p:cNvSpPr>
            <p:nvPr/>
          </p:nvSpPr>
          <p:spPr bwMode="auto">
            <a:xfrm>
              <a:off x="-3609975" y="2959101"/>
              <a:ext cx="12700" cy="12700"/>
            </a:xfrm>
            <a:custGeom>
              <a:avLst/>
              <a:gdLst>
                <a:gd name="T0" fmla="*/ 0 w 1"/>
                <a:gd name="T1" fmla="*/ 1 h 1"/>
                <a:gd name="T2" fmla="*/ 1 w 1"/>
                <a:gd name="T3" fmla="*/ 0 h 1"/>
                <a:gd name="T4" fmla="*/ 0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1" y="1"/>
                    <a:pt x="1" y="0"/>
                    <a:pt x="1" y="0"/>
                  </a:cubicBezTo>
                  <a:cubicBezTo>
                    <a:pt x="1" y="0"/>
                    <a:pt x="1" y="0"/>
                    <a:pt x="0" y="0"/>
                  </a:cubicBezTo>
                  <a:cubicBezTo>
                    <a:pt x="0" y="0"/>
                    <a:pt x="0" y="0"/>
                    <a:pt x="0" y="0"/>
                  </a:cubicBezTo>
                  <a:cubicBezTo>
                    <a:pt x="0" y="1"/>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Oval 285"/>
            <p:cNvSpPr>
              <a:spLocks noChangeArrowheads="1"/>
            </p:cNvSpPr>
            <p:nvPr/>
          </p:nvSpPr>
          <p:spPr bwMode="auto">
            <a:xfrm>
              <a:off x="-3571875" y="2959101"/>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286"/>
            <p:cNvSpPr>
              <a:spLocks/>
            </p:cNvSpPr>
            <p:nvPr/>
          </p:nvSpPr>
          <p:spPr bwMode="auto">
            <a:xfrm>
              <a:off x="-4337050" y="3155951"/>
              <a:ext cx="39688" cy="25400"/>
            </a:xfrm>
            <a:custGeom>
              <a:avLst/>
              <a:gdLst>
                <a:gd name="T0" fmla="*/ 2 w 3"/>
                <a:gd name="T1" fmla="*/ 2 h 2"/>
                <a:gd name="T2" fmla="*/ 3 w 3"/>
                <a:gd name="T3" fmla="*/ 0 h 2"/>
                <a:gd name="T4" fmla="*/ 1 w 3"/>
                <a:gd name="T5" fmla="*/ 1 h 2"/>
                <a:gd name="T6" fmla="*/ 0 w 3"/>
                <a:gd name="T7" fmla="*/ 2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cubicBezTo>
                    <a:pt x="3" y="1"/>
                    <a:pt x="3" y="1"/>
                    <a:pt x="3" y="0"/>
                  </a:cubicBezTo>
                  <a:cubicBezTo>
                    <a:pt x="3" y="0"/>
                    <a:pt x="2" y="0"/>
                    <a:pt x="1" y="1"/>
                  </a:cubicBezTo>
                  <a:cubicBezTo>
                    <a:pt x="0" y="1"/>
                    <a:pt x="0" y="2"/>
                    <a:pt x="0" y="2"/>
                  </a:cubicBezTo>
                  <a:cubicBezTo>
                    <a:pt x="0" y="2"/>
                    <a:pt x="1" y="2"/>
                    <a:pt x="2" y="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287"/>
            <p:cNvSpPr>
              <a:spLocks/>
            </p:cNvSpPr>
            <p:nvPr/>
          </p:nvSpPr>
          <p:spPr bwMode="auto">
            <a:xfrm>
              <a:off x="-4297363" y="3143251"/>
              <a:ext cx="38100" cy="25400"/>
            </a:xfrm>
            <a:custGeom>
              <a:avLst/>
              <a:gdLst>
                <a:gd name="T0" fmla="*/ 2 w 3"/>
                <a:gd name="T1" fmla="*/ 1 h 2"/>
                <a:gd name="T2" fmla="*/ 3 w 3"/>
                <a:gd name="T3" fmla="*/ 0 h 2"/>
                <a:gd name="T4" fmla="*/ 1 w 3"/>
                <a:gd name="T5" fmla="*/ 0 h 2"/>
                <a:gd name="T6" fmla="*/ 0 w 3"/>
                <a:gd name="T7" fmla="*/ 1 h 2"/>
                <a:gd name="T8" fmla="*/ 2 w 3"/>
                <a:gd name="T9" fmla="*/ 1 h 2"/>
              </a:gdLst>
              <a:ahLst/>
              <a:cxnLst>
                <a:cxn ang="0">
                  <a:pos x="T0" y="T1"/>
                </a:cxn>
                <a:cxn ang="0">
                  <a:pos x="T2" y="T3"/>
                </a:cxn>
                <a:cxn ang="0">
                  <a:pos x="T4" y="T5"/>
                </a:cxn>
                <a:cxn ang="0">
                  <a:pos x="T6" y="T7"/>
                </a:cxn>
                <a:cxn ang="0">
                  <a:pos x="T8" y="T9"/>
                </a:cxn>
              </a:cxnLst>
              <a:rect l="0" t="0" r="r" b="b"/>
              <a:pathLst>
                <a:path w="3" h="2">
                  <a:moveTo>
                    <a:pt x="2" y="1"/>
                  </a:moveTo>
                  <a:cubicBezTo>
                    <a:pt x="3" y="1"/>
                    <a:pt x="3" y="0"/>
                    <a:pt x="3" y="0"/>
                  </a:cubicBezTo>
                  <a:cubicBezTo>
                    <a:pt x="3" y="0"/>
                    <a:pt x="2" y="0"/>
                    <a:pt x="1" y="0"/>
                  </a:cubicBezTo>
                  <a:cubicBezTo>
                    <a:pt x="0" y="0"/>
                    <a:pt x="0" y="1"/>
                    <a:pt x="0" y="1"/>
                  </a:cubicBezTo>
                  <a:cubicBezTo>
                    <a:pt x="0" y="2"/>
                    <a:pt x="1" y="2"/>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288"/>
            <p:cNvSpPr>
              <a:spLocks/>
            </p:cNvSpPr>
            <p:nvPr/>
          </p:nvSpPr>
          <p:spPr bwMode="auto">
            <a:xfrm>
              <a:off x="-4259263" y="3116263"/>
              <a:ext cx="39688" cy="26988"/>
            </a:xfrm>
            <a:custGeom>
              <a:avLst/>
              <a:gdLst>
                <a:gd name="T0" fmla="*/ 2 w 3"/>
                <a:gd name="T1" fmla="*/ 2 h 2"/>
                <a:gd name="T2" fmla="*/ 3 w 3"/>
                <a:gd name="T3" fmla="*/ 0 h 2"/>
                <a:gd name="T4" fmla="*/ 1 w 3"/>
                <a:gd name="T5" fmla="*/ 0 h 2"/>
                <a:gd name="T6" fmla="*/ 0 w 3"/>
                <a:gd name="T7" fmla="*/ 2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cubicBezTo>
                    <a:pt x="3" y="1"/>
                    <a:pt x="3" y="1"/>
                    <a:pt x="3" y="0"/>
                  </a:cubicBezTo>
                  <a:cubicBezTo>
                    <a:pt x="3" y="0"/>
                    <a:pt x="2" y="0"/>
                    <a:pt x="1" y="0"/>
                  </a:cubicBezTo>
                  <a:cubicBezTo>
                    <a:pt x="0" y="1"/>
                    <a:pt x="0" y="1"/>
                    <a:pt x="0" y="2"/>
                  </a:cubicBezTo>
                  <a:cubicBezTo>
                    <a:pt x="0" y="2"/>
                    <a:pt x="1" y="2"/>
                    <a:pt x="2" y="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289"/>
            <p:cNvSpPr>
              <a:spLocks/>
            </p:cNvSpPr>
            <p:nvPr/>
          </p:nvSpPr>
          <p:spPr bwMode="auto">
            <a:xfrm>
              <a:off x="-4219575" y="3103563"/>
              <a:ext cx="38100" cy="25400"/>
            </a:xfrm>
            <a:custGeom>
              <a:avLst/>
              <a:gdLst>
                <a:gd name="T0" fmla="*/ 2 w 3"/>
                <a:gd name="T1" fmla="*/ 1 h 2"/>
                <a:gd name="T2" fmla="*/ 3 w 3"/>
                <a:gd name="T3" fmla="*/ 0 h 2"/>
                <a:gd name="T4" fmla="*/ 1 w 3"/>
                <a:gd name="T5" fmla="*/ 0 h 2"/>
                <a:gd name="T6" fmla="*/ 0 w 3"/>
                <a:gd name="T7" fmla="*/ 1 h 2"/>
                <a:gd name="T8" fmla="*/ 2 w 3"/>
                <a:gd name="T9" fmla="*/ 1 h 2"/>
              </a:gdLst>
              <a:ahLst/>
              <a:cxnLst>
                <a:cxn ang="0">
                  <a:pos x="T0" y="T1"/>
                </a:cxn>
                <a:cxn ang="0">
                  <a:pos x="T2" y="T3"/>
                </a:cxn>
                <a:cxn ang="0">
                  <a:pos x="T4" y="T5"/>
                </a:cxn>
                <a:cxn ang="0">
                  <a:pos x="T6" y="T7"/>
                </a:cxn>
                <a:cxn ang="0">
                  <a:pos x="T8" y="T9"/>
                </a:cxn>
              </a:cxnLst>
              <a:rect l="0" t="0" r="r" b="b"/>
              <a:pathLst>
                <a:path w="3" h="2">
                  <a:moveTo>
                    <a:pt x="2" y="1"/>
                  </a:moveTo>
                  <a:cubicBezTo>
                    <a:pt x="3" y="1"/>
                    <a:pt x="3" y="1"/>
                    <a:pt x="3" y="0"/>
                  </a:cubicBezTo>
                  <a:cubicBezTo>
                    <a:pt x="3" y="0"/>
                    <a:pt x="2" y="0"/>
                    <a:pt x="1" y="0"/>
                  </a:cubicBezTo>
                  <a:cubicBezTo>
                    <a:pt x="0" y="0"/>
                    <a:pt x="0" y="1"/>
                    <a:pt x="0" y="1"/>
                  </a:cubicBezTo>
                  <a:cubicBezTo>
                    <a:pt x="0" y="2"/>
                    <a:pt x="1" y="2"/>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290"/>
            <p:cNvSpPr>
              <a:spLocks/>
            </p:cNvSpPr>
            <p:nvPr/>
          </p:nvSpPr>
          <p:spPr bwMode="auto">
            <a:xfrm>
              <a:off x="-4181475" y="3090863"/>
              <a:ext cx="39688" cy="12700"/>
            </a:xfrm>
            <a:custGeom>
              <a:avLst/>
              <a:gdLst>
                <a:gd name="T0" fmla="*/ 2 w 3"/>
                <a:gd name="T1" fmla="*/ 1 h 1"/>
                <a:gd name="T2" fmla="*/ 3 w 3"/>
                <a:gd name="T3" fmla="*/ 0 h 1"/>
                <a:gd name="T4" fmla="*/ 1 w 3"/>
                <a:gd name="T5" fmla="*/ 0 h 1"/>
                <a:gd name="T6" fmla="*/ 0 w 3"/>
                <a:gd name="T7" fmla="*/ 1 h 1"/>
                <a:gd name="T8" fmla="*/ 2 w 3"/>
                <a:gd name="T9" fmla="*/ 1 h 1"/>
              </a:gdLst>
              <a:ahLst/>
              <a:cxnLst>
                <a:cxn ang="0">
                  <a:pos x="T0" y="T1"/>
                </a:cxn>
                <a:cxn ang="0">
                  <a:pos x="T2" y="T3"/>
                </a:cxn>
                <a:cxn ang="0">
                  <a:pos x="T4" y="T5"/>
                </a:cxn>
                <a:cxn ang="0">
                  <a:pos x="T6" y="T7"/>
                </a:cxn>
                <a:cxn ang="0">
                  <a:pos x="T8" y="T9"/>
                </a:cxn>
              </a:cxnLst>
              <a:rect l="0" t="0" r="r" b="b"/>
              <a:pathLst>
                <a:path w="3" h="1">
                  <a:moveTo>
                    <a:pt x="2" y="1"/>
                  </a:moveTo>
                  <a:cubicBezTo>
                    <a:pt x="3" y="1"/>
                    <a:pt x="3" y="0"/>
                    <a:pt x="3" y="0"/>
                  </a:cubicBezTo>
                  <a:cubicBezTo>
                    <a:pt x="3" y="0"/>
                    <a:pt x="2" y="0"/>
                    <a:pt x="1" y="0"/>
                  </a:cubicBezTo>
                  <a:cubicBezTo>
                    <a:pt x="1" y="0"/>
                    <a:pt x="0" y="1"/>
                    <a:pt x="0" y="1"/>
                  </a:cubicBezTo>
                  <a:cubicBezTo>
                    <a:pt x="1" y="1"/>
                    <a:pt x="1" y="1"/>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291"/>
            <p:cNvSpPr>
              <a:spLocks/>
            </p:cNvSpPr>
            <p:nvPr/>
          </p:nvSpPr>
          <p:spPr bwMode="auto">
            <a:xfrm>
              <a:off x="-3960813" y="3024188"/>
              <a:ext cx="12700" cy="14288"/>
            </a:xfrm>
            <a:custGeom>
              <a:avLst/>
              <a:gdLst>
                <a:gd name="T0" fmla="*/ 1 w 1"/>
                <a:gd name="T1" fmla="*/ 1 h 1"/>
                <a:gd name="T2" fmla="*/ 1 w 1"/>
                <a:gd name="T3" fmla="*/ 0 h 1"/>
                <a:gd name="T4" fmla="*/ 1 w 1"/>
                <a:gd name="T5" fmla="*/ 0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0"/>
                    <a:pt x="1" y="0"/>
                    <a:pt x="1" y="0"/>
                  </a:cubicBezTo>
                  <a:cubicBezTo>
                    <a:pt x="1" y="0"/>
                    <a:pt x="1" y="0"/>
                    <a:pt x="1" y="0"/>
                  </a:cubicBezTo>
                  <a:cubicBezTo>
                    <a:pt x="0" y="0"/>
                    <a:pt x="0" y="0"/>
                    <a:pt x="0" y="0"/>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Oval 292"/>
            <p:cNvSpPr>
              <a:spLocks noChangeArrowheads="1"/>
            </p:cNvSpPr>
            <p:nvPr/>
          </p:nvSpPr>
          <p:spPr bwMode="auto">
            <a:xfrm>
              <a:off x="-3908425" y="3011488"/>
              <a:ext cx="1588"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Oval 293"/>
            <p:cNvSpPr>
              <a:spLocks noChangeArrowheads="1"/>
            </p:cNvSpPr>
            <p:nvPr/>
          </p:nvSpPr>
          <p:spPr bwMode="auto">
            <a:xfrm>
              <a:off x="-3870325" y="3011488"/>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294"/>
            <p:cNvSpPr>
              <a:spLocks/>
            </p:cNvSpPr>
            <p:nvPr/>
          </p:nvSpPr>
          <p:spPr bwMode="auto">
            <a:xfrm>
              <a:off x="-3830638" y="2998788"/>
              <a:ext cx="12700" cy="12700"/>
            </a:xfrm>
            <a:custGeom>
              <a:avLst/>
              <a:gdLst>
                <a:gd name="T0" fmla="*/ 1 w 1"/>
                <a:gd name="T1" fmla="*/ 1 h 1"/>
                <a:gd name="T2" fmla="*/ 1 w 1"/>
                <a:gd name="T3" fmla="*/ 0 h 1"/>
                <a:gd name="T4" fmla="*/ 1 w 1"/>
                <a:gd name="T5" fmla="*/ 0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1" y="0"/>
                    <a:pt x="1" y="0"/>
                    <a:pt x="1" y="0"/>
                  </a:cubicBezTo>
                  <a:cubicBezTo>
                    <a:pt x="0" y="0"/>
                    <a:pt x="0" y="0"/>
                    <a:pt x="0" y="0"/>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295"/>
            <p:cNvSpPr>
              <a:spLocks/>
            </p:cNvSpPr>
            <p:nvPr/>
          </p:nvSpPr>
          <p:spPr bwMode="auto">
            <a:xfrm>
              <a:off x="-3792538" y="2986088"/>
              <a:ext cx="26988" cy="12700"/>
            </a:xfrm>
            <a:custGeom>
              <a:avLst/>
              <a:gdLst>
                <a:gd name="T0" fmla="*/ 1 w 2"/>
                <a:gd name="T1" fmla="*/ 1 h 1"/>
                <a:gd name="T2" fmla="*/ 2 w 2"/>
                <a:gd name="T3" fmla="*/ 1 h 1"/>
                <a:gd name="T4" fmla="*/ 1 w 2"/>
                <a:gd name="T5" fmla="*/ 0 h 1"/>
                <a:gd name="T6" fmla="*/ 0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1" y="1"/>
                    <a:pt x="2" y="1"/>
                    <a:pt x="2" y="1"/>
                  </a:cubicBezTo>
                  <a:cubicBezTo>
                    <a:pt x="2" y="1"/>
                    <a:pt x="1" y="0"/>
                    <a:pt x="1" y="0"/>
                  </a:cubicBezTo>
                  <a:cubicBezTo>
                    <a:pt x="1" y="1"/>
                    <a:pt x="0" y="1"/>
                    <a:pt x="0" y="1"/>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Oval 296"/>
            <p:cNvSpPr>
              <a:spLocks noChangeArrowheads="1"/>
            </p:cNvSpPr>
            <p:nvPr/>
          </p:nvSpPr>
          <p:spPr bwMode="auto">
            <a:xfrm>
              <a:off x="-3740150" y="2986088"/>
              <a:ext cx="12700"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297"/>
            <p:cNvSpPr>
              <a:spLocks/>
            </p:cNvSpPr>
            <p:nvPr/>
          </p:nvSpPr>
          <p:spPr bwMode="auto">
            <a:xfrm>
              <a:off x="-3702050" y="2986088"/>
              <a:ext cx="14288" cy="12700"/>
            </a:xfrm>
            <a:custGeom>
              <a:avLst/>
              <a:gdLst>
                <a:gd name="T0" fmla="*/ 1 w 1"/>
                <a:gd name="T1" fmla="*/ 0 h 1"/>
                <a:gd name="T2" fmla="*/ 1 w 1"/>
                <a:gd name="T3" fmla="*/ 0 h 1"/>
                <a:gd name="T4" fmla="*/ 1 w 1"/>
                <a:gd name="T5" fmla="*/ 0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1" y="0"/>
                    <a:pt x="1" y="0"/>
                    <a:pt x="1" y="0"/>
                  </a:cubicBezTo>
                  <a:cubicBezTo>
                    <a:pt x="1" y="0"/>
                    <a:pt x="1" y="0"/>
                    <a:pt x="1" y="0"/>
                  </a:cubicBezTo>
                  <a:cubicBezTo>
                    <a:pt x="0" y="0"/>
                    <a:pt x="0" y="0"/>
                    <a:pt x="0" y="0"/>
                  </a:cubicBezTo>
                  <a:cubicBezTo>
                    <a:pt x="0" y="0"/>
                    <a:pt x="0" y="1"/>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298"/>
            <p:cNvSpPr>
              <a:spLocks/>
            </p:cNvSpPr>
            <p:nvPr/>
          </p:nvSpPr>
          <p:spPr bwMode="auto">
            <a:xfrm>
              <a:off x="-3662363" y="2986088"/>
              <a:ext cx="25400" cy="0"/>
            </a:xfrm>
            <a:custGeom>
              <a:avLst/>
              <a:gdLst>
                <a:gd name="T0" fmla="*/ 1 w 2"/>
                <a:gd name="T1" fmla="*/ 2 w 2"/>
                <a:gd name="T2" fmla="*/ 1 w 2"/>
                <a:gd name="T3" fmla="*/ 0 w 2"/>
                <a:gd name="T4" fmla="*/ 1 w 2"/>
              </a:gdLst>
              <a:ahLst/>
              <a:cxnLst>
                <a:cxn ang="0">
                  <a:pos x="T0" y="0"/>
                </a:cxn>
                <a:cxn ang="0">
                  <a:pos x="T1" y="0"/>
                </a:cxn>
                <a:cxn ang="0">
                  <a:pos x="T2" y="0"/>
                </a:cxn>
                <a:cxn ang="0">
                  <a:pos x="T3" y="0"/>
                </a:cxn>
                <a:cxn ang="0">
                  <a:pos x="T4" y="0"/>
                </a:cxn>
              </a:cxnLst>
              <a:rect l="0" t="0" r="r" b="b"/>
              <a:pathLst>
                <a:path w="2">
                  <a:moveTo>
                    <a:pt x="1" y="0"/>
                  </a:moveTo>
                  <a:cubicBezTo>
                    <a:pt x="2" y="0"/>
                    <a:pt x="2" y="0"/>
                    <a:pt x="2" y="0"/>
                  </a:cubicBezTo>
                  <a:cubicBezTo>
                    <a:pt x="2" y="0"/>
                    <a:pt x="1" y="0"/>
                    <a:pt x="1" y="0"/>
                  </a:cubicBezTo>
                  <a:cubicBezTo>
                    <a:pt x="1" y="0"/>
                    <a:pt x="0" y="0"/>
                    <a:pt x="0" y="0"/>
                  </a:cubicBezTo>
                  <a:cubicBezTo>
                    <a:pt x="0" y="0"/>
                    <a:pt x="1"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Oval 299"/>
            <p:cNvSpPr>
              <a:spLocks noChangeArrowheads="1"/>
            </p:cNvSpPr>
            <p:nvPr/>
          </p:nvSpPr>
          <p:spPr bwMode="auto">
            <a:xfrm>
              <a:off x="-3609975" y="2971801"/>
              <a:ext cx="12700" cy="142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Oval 300"/>
            <p:cNvSpPr>
              <a:spLocks noChangeArrowheads="1"/>
            </p:cNvSpPr>
            <p:nvPr/>
          </p:nvSpPr>
          <p:spPr bwMode="auto">
            <a:xfrm>
              <a:off x="-3571875" y="2986088"/>
              <a:ext cx="12700"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301"/>
            <p:cNvSpPr>
              <a:spLocks/>
            </p:cNvSpPr>
            <p:nvPr/>
          </p:nvSpPr>
          <p:spPr bwMode="auto">
            <a:xfrm>
              <a:off x="-3998913" y="3051176"/>
              <a:ext cx="12700" cy="12700"/>
            </a:xfrm>
            <a:custGeom>
              <a:avLst/>
              <a:gdLst>
                <a:gd name="T0" fmla="*/ 1 w 1"/>
                <a:gd name="T1" fmla="*/ 1 h 1"/>
                <a:gd name="T2" fmla="*/ 1 w 1"/>
                <a:gd name="T3" fmla="*/ 1 h 1"/>
                <a:gd name="T4" fmla="*/ 1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1"/>
                    <a:pt x="1" y="1"/>
                  </a:cubicBezTo>
                  <a:cubicBezTo>
                    <a:pt x="1" y="0"/>
                    <a:pt x="1" y="0"/>
                    <a:pt x="1" y="0"/>
                  </a:cubicBezTo>
                  <a:cubicBezTo>
                    <a:pt x="1" y="1"/>
                    <a:pt x="0" y="1"/>
                    <a:pt x="0" y="1"/>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302"/>
            <p:cNvSpPr>
              <a:spLocks/>
            </p:cNvSpPr>
            <p:nvPr/>
          </p:nvSpPr>
          <p:spPr bwMode="auto">
            <a:xfrm>
              <a:off x="-3948113" y="3051176"/>
              <a:ext cx="14288" cy="0"/>
            </a:xfrm>
            <a:custGeom>
              <a:avLst/>
              <a:gdLst>
                <a:gd name="T0" fmla="*/ 0 w 1"/>
                <a:gd name="T1" fmla="*/ 1 w 1"/>
                <a:gd name="T2" fmla="*/ 0 w 1"/>
                <a:gd name="T3" fmla="*/ 0 w 1"/>
                <a:gd name="T4" fmla="*/ 0 w 1"/>
              </a:gdLst>
              <a:ahLst/>
              <a:cxnLst>
                <a:cxn ang="0">
                  <a:pos x="T0" y="0"/>
                </a:cxn>
                <a:cxn ang="0">
                  <a:pos x="T1" y="0"/>
                </a:cxn>
                <a:cxn ang="0">
                  <a:pos x="T2" y="0"/>
                </a:cxn>
                <a:cxn ang="0">
                  <a:pos x="T3" y="0"/>
                </a:cxn>
                <a:cxn ang="0">
                  <a:pos x="T4" y="0"/>
                </a:cxn>
              </a:cxnLst>
              <a:rect l="0" t="0" r="r" b="b"/>
              <a:pathLst>
                <a:path w="1">
                  <a:moveTo>
                    <a:pt x="0" y="0"/>
                  </a:moveTo>
                  <a:cubicBezTo>
                    <a:pt x="0" y="0"/>
                    <a:pt x="1" y="0"/>
                    <a:pt x="1" y="0"/>
                  </a:cubicBezTo>
                  <a:cubicBezTo>
                    <a:pt x="0" y="0"/>
                    <a:pt x="0" y="0"/>
                    <a:pt x="0" y="0"/>
                  </a:cubicBezTo>
                  <a:cubicBezTo>
                    <a:pt x="0" y="0"/>
                    <a:pt x="0" y="0"/>
                    <a:pt x="0" y="0"/>
                  </a:cubicBezTo>
                  <a:cubicBezTo>
                    <a:pt x="0" y="0"/>
                    <a:pt x="0" y="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303"/>
            <p:cNvSpPr>
              <a:spLocks/>
            </p:cNvSpPr>
            <p:nvPr/>
          </p:nvSpPr>
          <p:spPr bwMode="auto">
            <a:xfrm>
              <a:off x="-3908425" y="3038476"/>
              <a:ext cx="12700" cy="0"/>
            </a:xfrm>
            <a:custGeom>
              <a:avLst/>
              <a:gdLst>
                <a:gd name="T0" fmla="*/ 0 w 1"/>
                <a:gd name="T1" fmla="*/ 1 w 1"/>
                <a:gd name="T2" fmla="*/ 0 w 1"/>
                <a:gd name="T3" fmla="*/ 0 w 1"/>
                <a:gd name="T4" fmla="*/ 0 w 1"/>
              </a:gdLst>
              <a:ahLst/>
              <a:cxnLst>
                <a:cxn ang="0">
                  <a:pos x="T0" y="0"/>
                </a:cxn>
                <a:cxn ang="0">
                  <a:pos x="T1" y="0"/>
                </a:cxn>
                <a:cxn ang="0">
                  <a:pos x="T2" y="0"/>
                </a:cxn>
                <a:cxn ang="0">
                  <a:pos x="T3" y="0"/>
                </a:cxn>
                <a:cxn ang="0">
                  <a:pos x="T4" y="0"/>
                </a:cxn>
              </a:cxnLst>
              <a:rect l="0" t="0" r="r" b="b"/>
              <a:pathLst>
                <a:path w="1">
                  <a:moveTo>
                    <a:pt x="0" y="0"/>
                  </a:moveTo>
                  <a:cubicBezTo>
                    <a:pt x="1" y="0"/>
                    <a:pt x="1" y="0"/>
                    <a:pt x="1" y="0"/>
                  </a:cubicBezTo>
                  <a:cubicBezTo>
                    <a:pt x="1" y="0"/>
                    <a:pt x="0" y="0"/>
                    <a:pt x="0" y="0"/>
                  </a:cubicBezTo>
                  <a:cubicBezTo>
                    <a:pt x="0" y="0"/>
                    <a:pt x="0" y="0"/>
                    <a:pt x="0" y="0"/>
                  </a:cubicBezTo>
                  <a:cubicBezTo>
                    <a:pt x="0" y="0"/>
                    <a:pt x="0" y="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304"/>
            <p:cNvSpPr>
              <a:spLocks/>
            </p:cNvSpPr>
            <p:nvPr/>
          </p:nvSpPr>
          <p:spPr bwMode="auto">
            <a:xfrm>
              <a:off x="-3870325" y="3024188"/>
              <a:ext cx="12700" cy="14288"/>
            </a:xfrm>
            <a:custGeom>
              <a:avLst/>
              <a:gdLst>
                <a:gd name="T0" fmla="*/ 1 w 1"/>
                <a:gd name="T1" fmla="*/ 1 h 1"/>
                <a:gd name="T2" fmla="*/ 1 w 1"/>
                <a:gd name="T3" fmla="*/ 0 h 1"/>
                <a:gd name="T4" fmla="*/ 1 w 1"/>
                <a:gd name="T5" fmla="*/ 0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1" y="0"/>
                    <a:pt x="1" y="0"/>
                    <a:pt x="1" y="0"/>
                  </a:cubicBezTo>
                  <a:cubicBezTo>
                    <a:pt x="0" y="0"/>
                    <a:pt x="0" y="0"/>
                    <a:pt x="0" y="0"/>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Oval 305"/>
            <p:cNvSpPr>
              <a:spLocks noChangeArrowheads="1"/>
            </p:cNvSpPr>
            <p:nvPr/>
          </p:nvSpPr>
          <p:spPr bwMode="auto">
            <a:xfrm>
              <a:off x="-3817938" y="3024188"/>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306"/>
            <p:cNvSpPr>
              <a:spLocks/>
            </p:cNvSpPr>
            <p:nvPr/>
          </p:nvSpPr>
          <p:spPr bwMode="auto">
            <a:xfrm>
              <a:off x="-3779838" y="3011488"/>
              <a:ext cx="14288" cy="12700"/>
            </a:xfrm>
            <a:custGeom>
              <a:avLst/>
              <a:gdLst>
                <a:gd name="T0" fmla="*/ 0 w 1"/>
                <a:gd name="T1" fmla="*/ 0 h 1"/>
                <a:gd name="T2" fmla="*/ 0 w 1"/>
                <a:gd name="T3" fmla="*/ 0 h 1"/>
                <a:gd name="T4" fmla="*/ 0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1" y="0"/>
                    <a:pt x="0" y="0"/>
                  </a:cubicBezTo>
                  <a:cubicBezTo>
                    <a:pt x="0" y="0"/>
                    <a:pt x="0" y="0"/>
                    <a:pt x="0" y="0"/>
                  </a:cubicBezTo>
                  <a:cubicBezTo>
                    <a:pt x="0" y="0"/>
                    <a:pt x="0" y="0"/>
                    <a:pt x="0" y="0"/>
                  </a:cubicBezTo>
                  <a:cubicBezTo>
                    <a:pt x="0" y="0"/>
                    <a:pt x="0" y="1"/>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 name="Oval 307"/>
            <p:cNvSpPr>
              <a:spLocks noChangeArrowheads="1"/>
            </p:cNvSpPr>
            <p:nvPr/>
          </p:nvSpPr>
          <p:spPr bwMode="auto">
            <a:xfrm>
              <a:off x="-3687763" y="3011488"/>
              <a:ext cx="1588" cy="1588"/>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Oval 308"/>
            <p:cNvSpPr>
              <a:spLocks noChangeArrowheads="1"/>
            </p:cNvSpPr>
            <p:nvPr/>
          </p:nvSpPr>
          <p:spPr bwMode="auto">
            <a:xfrm>
              <a:off x="-3649663" y="2998788"/>
              <a:ext cx="1588"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 name="Oval 309"/>
            <p:cNvSpPr>
              <a:spLocks noChangeArrowheads="1"/>
            </p:cNvSpPr>
            <p:nvPr/>
          </p:nvSpPr>
          <p:spPr bwMode="auto">
            <a:xfrm>
              <a:off x="-3609975" y="2998788"/>
              <a:ext cx="12700" cy="12700"/>
            </a:xfrm>
            <a:prstGeom prst="ellipse">
              <a:avLst/>
            </a:pr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310"/>
            <p:cNvSpPr>
              <a:spLocks/>
            </p:cNvSpPr>
            <p:nvPr/>
          </p:nvSpPr>
          <p:spPr bwMode="auto">
            <a:xfrm>
              <a:off x="-3559175" y="2998788"/>
              <a:ext cx="0" cy="12700"/>
            </a:xfrm>
            <a:custGeom>
              <a:avLst/>
              <a:gdLst>
                <a:gd name="T0" fmla="*/ 1 h 1"/>
                <a:gd name="T1" fmla="*/ 0 h 1"/>
                <a:gd name="T2" fmla="*/ 0 h 1"/>
                <a:gd name="T3" fmla="*/ 0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0"/>
                    <a:pt x="0" y="0"/>
                  </a:cubicBezTo>
                  <a:cubicBezTo>
                    <a:pt x="0" y="0"/>
                    <a:pt x="0" y="0"/>
                    <a:pt x="0" y="0"/>
                  </a:cubicBezTo>
                  <a:cubicBezTo>
                    <a:pt x="0" y="0"/>
                    <a:pt x="0" y="0"/>
                    <a:pt x="0" y="0"/>
                  </a:cubicBezTo>
                  <a:cubicBezTo>
                    <a:pt x="0" y="0"/>
                    <a:pt x="0" y="0"/>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311"/>
            <p:cNvSpPr>
              <a:spLocks/>
            </p:cNvSpPr>
            <p:nvPr/>
          </p:nvSpPr>
          <p:spPr bwMode="auto">
            <a:xfrm>
              <a:off x="-3986213" y="3076576"/>
              <a:ext cx="12700" cy="14288"/>
            </a:xfrm>
            <a:custGeom>
              <a:avLst/>
              <a:gdLst>
                <a:gd name="T0" fmla="*/ 0 w 1"/>
                <a:gd name="T1" fmla="*/ 0 h 1"/>
                <a:gd name="T2" fmla="*/ 1 w 1"/>
                <a:gd name="T3" fmla="*/ 0 h 1"/>
                <a:gd name="T4" fmla="*/ 0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1" y="0"/>
                    <a:pt x="1" y="0"/>
                    <a:pt x="1" y="0"/>
                  </a:cubicBezTo>
                  <a:cubicBezTo>
                    <a:pt x="1" y="0"/>
                    <a:pt x="1" y="0"/>
                    <a:pt x="0" y="0"/>
                  </a:cubicBezTo>
                  <a:cubicBezTo>
                    <a:pt x="0" y="0"/>
                    <a:pt x="0" y="0"/>
                    <a:pt x="0" y="0"/>
                  </a:cubicBezTo>
                  <a:cubicBezTo>
                    <a:pt x="0" y="0"/>
                    <a:pt x="0" y="1"/>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3" name="Freeform 312"/>
            <p:cNvSpPr>
              <a:spLocks/>
            </p:cNvSpPr>
            <p:nvPr/>
          </p:nvSpPr>
          <p:spPr bwMode="auto">
            <a:xfrm>
              <a:off x="-3948113" y="3063876"/>
              <a:ext cx="14288" cy="12700"/>
            </a:xfrm>
            <a:custGeom>
              <a:avLst/>
              <a:gdLst>
                <a:gd name="T0" fmla="*/ 1 w 1"/>
                <a:gd name="T1" fmla="*/ 1 h 1"/>
                <a:gd name="T2" fmla="*/ 1 w 1"/>
                <a:gd name="T3" fmla="*/ 0 h 1"/>
                <a:gd name="T4" fmla="*/ 0 w 1"/>
                <a:gd name="T5" fmla="*/ 0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1" y="0"/>
                    <a:pt x="1" y="0"/>
                    <a:pt x="0" y="0"/>
                  </a:cubicBezTo>
                  <a:cubicBezTo>
                    <a:pt x="0" y="0"/>
                    <a:pt x="0" y="0"/>
                    <a:pt x="0" y="0"/>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313"/>
            <p:cNvSpPr>
              <a:spLocks/>
            </p:cNvSpPr>
            <p:nvPr/>
          </p:nvSpPr>
          <p:spPr bwMode="auto">
            <a:xfrm>
              <a:off x="-3908425" y="3051176"/>
              <a:ext cx="12700" cy="12700"/>
            </a:xfrm>
            <a:custGeom>
              <a:avLst/>
              <a:gdLst>
                <a:gd name="T0" fmla="*/ 1 w 1"/>
                <a:gd name="T1" fmla="*/ 1 h 1"/>
                <a:gd name="T2" fmla="*/ 1 w 1"/>
                <a:gd name="T3" fmla="*/ 0 h 1"/>
                <a:gd name="T4" fmla="*/ 1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1"/>
                    <a:pt x="1" y="0"/>
                  </a:cubicBezTo>
                  <a:cubicBezTo>
                    <a:pt x="1" y="0"/>
                    <a:pt x="1" y="0"/>
                    <a:pt x="1" y="0"/>
                  </a:cubicBezTo>
                  <a:cubicBezTo>
                    <a:pt x="0" y="0"/>
                    <a:pt x="0" y="1"/>
                    <a:pt x="0" y="1"/>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5" name="Freeform 314"/>
            <p:cNvSpPr>
              <a:spLocks/>
            </p:cNvSpPr>
            <p:nvPr/>
          </p:nvSpPr>
          <p:spPr bwMode="auto">
            <a:xfrm>
              <a:off x="-3870325" y="3051176"/>
              <a:ext cx="26988" cy="0"/>
            </a:xfrm>
            <a:custGeom>
              <a:avLst/>
              <a:gdLst>
                <a:gd name="T0" fmla="*/ 1 w 2"/>
                <a:gd name="T1" fmla="*/ 2 w 2"/>
                <a:gd name="T2" fmla="*/ 1 w 2"/>
                <a:gd name="T3" fmla="*/ 0 w 2"/>
                <a:gd name="T4" fmla="*/ 1 w 2"/>
              </a:gdLst>
              <a:ahLst/>
              <a:cxnLst>
                <a:cxn ang="0">
                  <a:pos x="T0" y="0"/>
                </a:cxn>
                <a:cxn ang="0">
                  <a:pos x="T1" y="0"/>
                </a:cxn>
                <a:cxn ang="0">
                  <a:pos x="T2" y="0"/>
                </a:cxn>
                <a:cxn ang="0">
                  <a:pos x="T3" y="0"/>
                </a:cxn>
                <a:cxn ang="0">
                  <a:pos x="T4" y="0"/>
                </a:cxn>
              </a:cxnLst>
              <a:rect l="0" t="0" r="r" b="b"/>
              <a:pathLst>
                <a:path w="2">
                  <a:moveTo>
                    <a:pt x="1" y="0"/>
                  </a:moveTo>
                  <a:cubicBezTo>
                    <a:pt x="1" y="0"/>
                    <a:pt x="2" y="0"/>
                    <a:pt x="2" y="0"/>
                  </a:cubicBezTo>
                  <a:cubicBezTo>
                    <a:pt x="2" y="0"/>
                    <a:pt x="1" y="0"/>
                    <a:pt x="1" y="0"/>
                  </a:cubicBezTo>
                  <a:cubicBezTo>
                    <a:pt x="0" y="0"/>
                    <a:pt x="0" y="0"/>
                    <a:pt x="0" y="0"/>
                  </a:cubicBezTo>
                  <a:cubicBezTo>
                    <a:pt x="0" y="0"/>
                    <a:pt x="1"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315"/>
            <p:cNvSpPr>
              <a:spLocks/>
            </p:cNvSpPr>
            <p:nvPr/>
          </p:nvSpPr>
          <p:spPr bwMode="auto">
            <a:xfrm>
              <a:off x="-3830638" y="3038476"/>
              <a:ext cx="25400" cy="12700"/>
            </a:xfrm>
            <a:custGeom>
              <a:avLst/>
              <a:gdLst>
                <a:gd name="T0" fmla="*/ 1 w 2"/>
                <a:gd name="T1" fmla="*/ 1 h 1"/>
                <a:gd name="T2" fmla="*/ 2 w 2"/>
                <a:gd name="T3" fmla="*/ 0 h 1"/>
                <a:gd name="T4" fmla="*/ 1 w 2"/>
                <a:gd name="T5" fmla="*/ 0 h 1"/>
                <a:gd name="T6" fmla="*/ 0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2" y="1"/>
                    <a:pt x="2" y="0"/>
                    <a:pt x="2" y="0"/>
                  </a:cubicBezTo>
                  <a:cubicBezTo>
                    <a:pt x="2" y="0"/>
                    <a:pt x="2" y="0"/>
                    <a:pt x="1" y="0"/>
                  </a:cubicBezTo>
                  <a:cubicBezTo>
                    <a:pt x="1" y="0"/>
                    <a:pt x="0" y="0"/>
                    <a:pt x="0" y="1"/>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7" name="Freeform 316"/>
            <p:cNvSpPr>
              <a:spLocks/>
            </p:cNvSpPr>
            <p:nvPr/>
          </p:nvSpPr>
          <p:spPr bwMode="auto">
            <a:xfrm>
              <a:off x="-3792538" y="3024188"/>
              <a:ext cx="26988" cy="14288"/>
            </a:xfrm>
            <a:custGeom>
              <a:avLst/>
              <a:gdLst>
                <a:gd name="T0" fmla="*/ 1 w 2"/>
                <a:gd name="T1" fmla="*/ 1 h 1"/>
                <a:gd name="T2" fmla="*/ 2 w 2"/>
                <a:gd name="T3" fmla="*/ 1 h 1"/>
                <a:gd name="T4" fmla="*/ 1 w 2"/>
                <a:gd name="T5" fmla="*/ 0 h 1"/>
                <a:gd name="T6" fmla="*/ 0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2" y="1"/>
                    <a:pt x="2" y="1"/>
                    <a:pt x="2" y="1"/>
                  </a:cubicBezTo>
                  <a:cubicBezTo>
                    <a:pt x="2" y="1"/>
                    <a:pt x="2" y="0"/>
                    <a:pt x="1" y="0"/>
                  </a:cubicBezTo>
                  <a:cubicBezTo>
                    <a:pt x="1" y="1"/>
                    <a:pt x="0" y="1"/>
                    <a:pt x="0" y="1"/>
                  </a:cubicBezTo>
                  <a:cubicBezTo>
                    <a:pt x="0" y="1"/>
                    <a:pt x="1"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8" name="Freeform 317"/>
            <p:cNvSpPr>
              <a:spLocks/>
            </p:cNvSpPr>
            <p:nvPr/>
          </p:nvSpPr>
          <p:spPr bwMode="auto">
            <a:xfrm>
              <a:off x="-3740150" y="3024188"/>
              <a:ext cx="12700" cy="14288"/>
            </a:xfrm>
            <a:custGeom>
              <a:avLst/>
              <a:gdLst>
                <a:gd name="T0" fmla="*/ 1 w 1"/>
                <a:gd name="T1" fmla="*/ 1 h 1"/>
                <a:gd name="T2" fmla="*/ 1 w 1"/>
                <a:gd name="T3" fmla="*/ 0 h 1"/>
                <a:gd name="T4" fmla="*/ 1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1"/>
                    <a:pt x="1" y="0"/>
                  </a:cubicBezTo>
                  <a:cubicBezTo>
                    <a:pt x="1" y="0"/>
                    <a:pt x="1" y="0"/>
                    <a:pt x="1" y="0"/>
                  </a:cubicBezTo>
                  <a:cubicBezTo>
                    <a:pt x="0" y="0"/>
                    <a:pt x="0" y="0"/>
                    <a:pt x="0" y="1"/>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318"/>
            <p:cNvSpPr>
              <a:spLocks/>
            </p:cNvSpPr>
            <p:nvPr/>
          </p:nvSpPr>
          <p:spPr bwMode="auto">
            <a:xfrm>
              <a:off x="-3702050" y="3024188"/>
              <a:ext cx="26988" cy="14288"/>
            </a:xfrm>
            <a:custGeom>
              <a:avLst/>
              <a:gdLst>
                <a:gd name="T0" fmla="*/ 1 w 2"/>
                <a:gd name="T1" fmla="*/ 1 h 1"/>
                <a:gd name="T2" fmla="*/ 2 w 2"/>
                <a:gd name="T3" fmla="*/ 0 h 1"/>
                <a:gd name="T4" fmla="*/ 1 w 2"/>
                <a:gd name="T5" fmla="*/ 0 h 1"/>
                <a:gd name="T6" fmla="*/ 0 w 2"/>
                <a:gd name="T7" fmla="*/ 0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1" y="1"/>
                    <a:pt x="2" y="0"/>
                    <a:pt x="2" y="0"/>
                  </a:cubicBezTo>
                  <a:cubicBezTo>
                    <a:pt x="2" y="0"/>
                    <a:pt x="1" y="0"/>
                    <a:pt x="1" y="0"/>
                  </a:cubicBezTo>
                  <a:cubicBezTo>
                    <a:pt x="0" y="0"/>
                    <a:pt x="0" y="0"/>
                    <a:pt x="0" y="0"/>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319"/>
            <p:cNvSpPr>
              <a:spLocks/>
            </p:cNvSpPr>
            <p:nvPr/>
          </p:nvSpPr>
          <p:spPr bwMode="auto">
            <a:xfrm>
              <a:off x="-3662363" y="3024188"/>
              <a:ext cx="25400" cy="14288"/>
            </a:xfrm>
            <a:custGeom>
              <a:avLst/>
              <a:gdLst>
                <a:gd name="T0" fmla="*/ 1 w 2"/>
                <a:gd name="T1" fmla="*/ 0 h 1"/>
                <a:gd name="T2" fmla="*/ 2 w 2"/>
                <a:gd name="T3" fmla="*/ 0 h 1"/>
                <a:gd name="T4" fmla="*/ 1 w 2"/>
                <a:gd name="T5" fmla="*/ 0 h 1"/>
                <a:gd name="T6" fmla="*/ 0 w 2"/>
                <a:gd name="T7" fmla="*/ 0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cubicBezTo>
                    <a:pt x="2" y="0"/>
                    <a:pt x="2" y="0"/>
                    <a:pt x="2" y="0"/>
                  </a:cubicBezTo>
                  <a:cubicBezTo>
                    <a:pt x="2" y="0"/>
                    <a:pt x="2" y="0"/>
                    <a:pt x="1" y="0"/>
                  </a:cubicBezTo>
                  <a:cubicBezTo>
                    <a:pt x="1" y="0"/>
                    <a:pt x="0" y="0"/>
                    <a:pt x="0" y="0"/>
                  </a:cubicBezTo>
                  <a:cubicBezTo>
                    <a:pt x="0" y="0"/>
                    <a:pt x="1" y="1"/>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1" name="Freeform 320"/>
            <p:cNvSpPr>
              <a:spLocks/>
            </p:cNvSpPr>
            <p:nvPr/>
          </p:nvSpPr>
          <p:spPr bwMode="auto">
            <a:xfrm>
              <a:off x="-3609975" y="3011488"/>
              <a:ext cx="25400" cy="12700"/>
            </a:xfrm>
            <a:custGeom>
              <a:avLst/>
              <a:gdLst>
                <a:gd name="T0" fmla="*/ 1 w 2"/>
                <a:gd name="T1" fmla="*/ 1 h 1"/>
                <a:gd name="T2" fmla="*/ 1 w 2"/>
                <a:gd name="T3" fmla="*/ 1 h 1"/>
                <a:gd name="T4" fmla="*/ 1 w 2"/>
                <a:gd name="T5" fmla="*/ 0 h 1"/>
                <a:gd name="T6" fmla="*/ 0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cubicBezTo>
                    <a:pt x="1" y="1"/>
                    <a:pt x="2" y="1"/>
                    <a:pt x="1" y="1"/>
                  </a:cubicBezTo>
                  <a:cubicBezTo>
                    <a:pt x="1" y="1"/>
                    <a:pt x="1" y="0"/>
                    <a:pt x="1" y="0"/>
                  </a:cubicBezTo>
                  <a:cubicBezTo>
                    <a:pt x="0" y="0"/>
                    <a:pt x="0" y="1"/>
                    <a:pt x="0" y="1"/>
                  </a:cubicBezTo>
                  <a:cubicBezTo>
                    <a:pt x="0" y="1"/>
                    <a:pt x="0" y="1"/>
                    <a:pt x="1"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321"/>
            <p:cNvSpPr>
              <a:spLocks/>
            </p:cNvSpPr>
            <p:nvPr/>
          </p:nvSpPr>
          <p:spPr bwMode="auto">
            <a:xfrm>
              <a:off x="-3571875" y="3024188"/>
              <a:ext cx="12700" cy="0"/>
            </a:xfrm>
            <a:custGeom>
              <a:avLst/>
              <a:gdLst>
                <a:gd name="T0" fmla="*/ 1 w 1"/>
                <a:gd name="T1" fmla="*/ 1 w 1"/>
                <a:gd name="T2" fmla="*/ 1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1" y="0"/>
                    <a:pt x="1" y="0"/>
                  </a:cubicBezTo>
                  <a:cubicBezTo>
                    <a:pt x="1" y="0"/>
                    <a:pt x="0" y="0"/>
                    <a:pt x="0" y="0"/>
                  </a:cubicBezTo>
                  <a:cubicBezTo>
                    <a:pt x="0" y="0"/>
                    <a:pt x="0"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322"/>
            <p:cNvSpPr>
              <a:spLocks/>
            </p:cNvSpPr>
            <p:nvPr/>
          </p:nvSpPr>
          <p:spPr bwMode="auto">
            <a:xfrm>
              <a:off x="-3519488" y="3024188"/>
              <a:ext cx="12700" cy="0"/>
            </a:xfrm>
            <a:custGeom>
              <a:avLst/>
              <a:gdLst>
                <a:gd name="T0" fmla="*/ 0 w 1"/>
                <a:gd name="T1" fmla="*/ 1 w 1"/>
                <a:gd name="T2" fmla="*/ 0 w 1"/>
                <a:gd name="T3" fmla="*/ 0 w 1"/>
                <a:gd name="T4" fmla="*/ 0 w 1"/>
              </a:gdLst>
              <a:ahLst/>
              <a:cxnLst>
                <a:cxn ang="0">
                  <a:pos x="T0" y="0"/>
                </a:cxn>
                <a:cxn ang="0">
                  <a:pos x="T1" y="0"/>
                </a:cxn>
                <a:cxn ang="0">
                  <a:pos x="T2" y="0"/>
                </a:cxn>
                <a:cxn ang="0">
                  <a:pos x="T3" y="0"/>
                </a:cxn>
                <a:cxn ang="0">
                  <a:pos x="T4" y="0"/>
                </a:cxn>
              </a:cxnLst>
              <a:rect l="0" t="0" r="r" b="b"/>
              <a:pathLst>
                <a:path w="1">
                  <a:moveTo>
                    <a:pt x="0" y="0"/>
                  </a:moveTo>
                  <a:cubicBezTo>
                    <a:pt x="0" y="0"/>
                    <a:pt x="0" y="0"/>
                    <a:pt x="1" y="0"/>
                  </a:cubicBezTo>
                  <a:cubicBezTo>
                    <a:pt x="1" y="0"/>
                    <a:pt x="0" y="0"/>
                    <a:pt x="0" y="0"/>
                  </a:cubicBezTo>
                  <a:cubicBezTo>
                    <a:pt x="0" y="0"/>
                    <a:pt x="0" y="0"/>
                    <a:pt x="0" y="0"/>
                  </a:cubicBezTo>
                  <a:cubicBezTo>
                    <a:pt x="0" y="0"/>
                    <a:pt x="0" y="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323"/>
            <p:cNvSpPr>
              <a:spLocks/>
            </p:cNvSpPr>
            <p:nvPr/>
          </p:nvSpPr>
          <p:spPr bwMode="auto">
            <a:xfrm>
              <a:off x="-2043113" y="3470276"/>
              <a:ext cx="39688" cy="25400"/>
            </a:xfrm>
            <a:custGeom>
              <a:avLst/>
              <a:gdLst>
                <a:gd name="T0" fmla="*/ 1 w 3"/>
                <a:gd name="T1" fmla="*/ 0 h 2"/>
                <a:gd name="T2" fmla="*/ 3 w 3"/>
                <a:gd name="T3" fmla="*/ 2 h 2"/>
                <a:gd name="T4" fmla="*/ 2 w 3"/>
                <a:gd name="T5" fmla="*/ 2 h 2"/>
                <a:gd name="T6" fmla="*/ 0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2" y="0"/>
                    <a:pt x="2" y="1"/>
                    <a:pt x="3" y="2"/>
                  </a:cubicBezTo>
                  <a:cubicBezTo>
                    <a:pt x="2" y="2"/>
                    <a:pt x="2" y="2"/>
                    <a:pt x="2" y="2"/>
                  </a:cubicBezTo>
                  <a:cubicBezTo>
                    <a:pt x="1" y="1"/>
                    <a:pt x="1" y="1"/>
                    <a:pt x="0" y="0"/>
                  </a:cubicBezTo>
                  <a:cubicBezTo>
                    <a:pt x="1" y="0"/>
                    <a:pt x="1"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324"/>
            <p:cNvSpPr>
              <a:spLocks/>
            </p:cNvSpPr>
            <p:nvPr/>
          </p:nvSpPr>
          <p:spPr bwMode="auto">
            <a:xfrm>
              <a:off x="-2030413" y="3457576"/>
              <a:ext cx="26988" cy="25400"/>
            </a:xfrm>
            <a:custGeom>
              <a:avLst/>
              <a:gdLst>
                <a:gd name="T0" fmla="*/ 1 w 2"/>
                <a:gd name="T1" fmla="*/ 0 h 2"/>
                <a:gd name="T2" fmla="*/ 2 w 2"/>
                <a:gd name="T3" fmla="*/ 2 h 2"/>
                <a:gd name="T4" fmla="*/ 2 w 2"/>
                <a:gd name="T5" fmla="*/ 2 h 2"/>
                <a:gd name="T6" fmla="*/ 0 w 2"/>
                <a:gd name="T7" fmla="*/ 1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cubicBezTo>
                    <a:pt x="1" y="1"/>
                    <a:pt x="2" y="1"/>
                    <a:pt x="2" y="2"/>
                  </a:cubicBezTo>
                  <a:cubicBezTo>
                    <a:pt x="2" y="2"/>
                    <a:pt x="2" y="2"/>
                    <a:pt x="2" y="2"/>
                  </a:cubicBezTo>
                  <a:cubicBezTo>
                    <a:pt x="1" y="2"/>
                    <a:pt x="1" y="1"/>
                    <a:pt x="0" y="1"/>
                  </a:cubicBezTo>
                  <a:cubicBezTo>
                    <a:pt x="1" y="0"/>
                    <a:pt x="1"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325"/>
            <p:cNvSpPr>
              <a:spLocks/>
            </p:cNvSpPr>
            <p:nvPr/>
          </p:nvSpPr>
          <p:spPr bwMode="auto">
            <a:xfrm>
              <a:off x="-2017713" y="3443288"/>
              <a:ext cx="26988" cy="39688"/>
            </a:xfrm>
            <a:custGeom>
              <a:avLst/>
              <a:gdLst>
                <a:gd name="T0" fmla="*/ 1 w 2"/>
                <a:gd name="T1" fmla="*/ 0 h 3"/>
                <a:gd name="T2" fmla="*/ 2 w 2"/>
                <a:gd name="T3" fmla="*/ 2 h 3"/>
                <a:gd name="T4" fmla="*/ 1 w 2"/>
                <a:gd name="T5" fmla="*/ 3 h 3"/>
                <a:gd name="T6" fmla="*/ 0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1" y="1"/>
                    <a:pt x="2" y="2"/>
                    <a:pt x="2" y="2"/>
                  </a:cubicBezTo>
                  <a:cubicBezTo>
                    <a:pt x="2" y="3"/>
                    <a:pt x="2" y="3"/>
                    <a:pt x="1" y="3"/>
                  </a:cubicBezTo>
                  <a:cubicBezTo>
                    <a:pt x="1" y="2"/>
                    <a:pt x="1" y="2"/>
                    <a:pt x="0" y="1"/>
                  </a:cubicBezTo>
                  <a:cubicBezTo>
                    <a:pt x="0" y="1"/>
                    <a:pt x="1" y="1"/>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326"/>
            <p:cNvSpPr>
              <a:spLocks/>
            </p:cNvSpPr>
            <p:nvPr/>
          </p:nvSpPr>
          <p:spPr bwMode="auto">
            <a:xfrm>
              <a:off x="-2003425" y="3443288"/>
              <a:ext cx="25400" cy="26988"/>
            </a:xfrm>
            <a:custGeom>
              <a:avLst/>
              <a:gdLst>
                <a:gd name="T0" fmla="*/ 1 w 2"/>
                <a:gd name="T1" fmla="*/ 0 h 2"/>
                <a:gd name="T2" fmla="*/ 2 w 2"/>
                <a:gd name="T3" fmla="*/ 2 h 2"/>
                <a:gd name="T4" fmla="*/ 1 w 2"/>
                <a:gd name="T5" fmla="*/ 2 h 2"/>
                <a:gd name="T6" fmla="*/ 0 w 2"/>
                <a:gd name="T7" fmla="*/ 0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cubicBezTo>
                    <a:pt x="1" y="1"/>
                    <a:pt x="2" y="1"/>
                    <a:pt x="2" y="2"/>
                  </a:cubicBezTo>
                  <a:cubicBezTo>
                    <a:pt x="2" y="2"/>
                    <a:pt x="2" y="2"/>
                    <a:pt x="1" y="2"/>
                  </a:cubicBezTo>
                  <a:cubicBezTo>
                    <a:pt x="1" y="2"/>
                    <a:pt x="0" y="1"/>
                    <a:pt x="0" y="0"/>
                  </a:cubicBezTo>
                  <a:cubicBezTo>
                    <a:pt x="0" y="0"/>
                    <a:pt x="0"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327"/>
            <p:cNvSpPr>
              <a:spLocks/>
            </p:cNvSpPr>
            <p:nvPr/>
          </p:nvSpPr>
          <p:spPr bwMode="auto">
            <a:xfrm>
              <a:off x="-1990725" y="3430588"/>
              <a:ext cx="25400" cy="39688"/>
            </a:xfrm>
            <a:custGeom>
              <a:avLst/>
              <a:gdLst>
                <a:gd name="T0" fmla="*/ 0 w 2"/>
                <a:gd name="T1" fmla="*/ 0 h 3"/>
                <a:gd name="T2" fmla="*/ 2 w 2"/>
                <a:gd name="T3" fmla="*/ 2 h 3"/>
                <a:gd name="T4" fmla="*/ 1 w 2"/>
                <a:gd name="T5" fmla="*/ 3 h 3"/>
                <a:gd name="T6" fmla="*/ 0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1" y="1"/>
                    <a:pt x="1" y="2"/>
                    <a:pt x="2" y="2"/>
                  </a:cubicBezTo>
                  <a:cubicBezTo>
                    <a:pt x="2" y="2"/>
                    <a:pt x="1" y="3"/>
                    <a:pt x="1" y="3"/>
                  </a:cubicBezTo>
                  <a:cubicBezTo>
                    <a:pt x="1" y="2"/>
                    <a:pt x="0" y="1"/>
                    <a:pt x="0" y="1"/>
                  </a:cubicBezTo>
                  <a:cubicBezTo>
                    <a:pt x="0" y="1"/>
                    <a:pt x="0" y="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328"/>
            <p:cNvSpPr>
              <a:spLocks/>
            </p:cNvSpPr>
            <p:nvPr/>
          </p:nvSpPr>
          <p:spPr bwMode="auto">
            <a:xfrm>
              <a:off x="-1978025" y="3430588"/>
              <a:ext cx="25400" cy="26988"/>
            </a:xfrm>
            <a:custGeom>
              <a:avLst/>
              <a:gdLst>
                <a:gd name="T0" fmla="*/ 0 w 2"/>
                <a:gd name="T1" fmla="*/ 0 h 2"/>
                <a:gd name="T2" fmla="*/ 2 w 2"/>
                <a:gd name="T3" fmla="*/ 2 h 2"/>
                <a:gd name="T4" fmla="*/ 1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1" y="0"/>
                    <a:pt x="1" y="1"/>
                    <a:pt x="2" y="2"/>
                  </a:cubicBezTo>
                  <a:cubicBezTo>
                    <a:pt x="1" y="2"/>
                    <a:pt x="1" y="2"/>
                    <a:pt x="1" y="2"/>
                  </a:cubicBezTo>
                  <a:cubicBezTo>
                    <a:pt x="1" y="2"/>
                    <a:pt x="0" y="1"/>
                    <a:pt x="0" y="0"/>
                  </a:cubicBezTo>
                  <a:cubicBezTo>
                    <a:pt x="0" y="0"/>
                    <a:pt x="0" y="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329"/>
            <p:cNvSpPr>
              <a:spLocks/>
            </p:cNvSpPr>
            <p:nvPr/>
          </p:nvSpPr>
          <p:spPr bwMode="auto">
            <a:xfrm>
              <a:off x="-1978025" y="3417888"/>
              <a:ext cx="38100" cy="39688"/>
            </a:xfrm>
            <a:custGeom>
              <a:avLst/>
              <a:gdLst>
                <a:gd name="T0" fmla="*/ 1 w 3"/>
                <a:gd name="T1" fmla="*/ 0 h 3"/>
                <a:gd name="T2" fmla="*/ 3 w 3"/>
                <a:gd name="T3" fmla="*/ 2 h 3"/>
                <a:gd name="T4" fmla="*/ 2 w 3"/>
                <a:gd name="T5" fmla="*/ 3 h 3"/>
                <a:gd name="T6" fmla="*/ 0 w 3"/>
                <a:gd name="T7" fmla="*/ 1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2" y="1"/>
                    <a:pt x="2" y="1"/>
                    <a:pt x="3" y="2"/>
                  </a:cubicBezTo>
                  <a:cubicBezTo>
                    <a:pt x="2" y="2"/>
                    <a:pt x="2" y="2"/>
                    <a:pt x="2" y="3"/>
                  </a:cubicBezTo>
                  <a:cubicBezTo>
                    <a:pt x="1" y="2"/>
                    <a:pt x="1" y="1"/>
                    <a:pt x="0" y="1"/>
                  </a:cubicBezTo>
                  <a:cubicBezTo>
                    <a:pt x="1" y="1"/>
                    <a:pt x="1"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330"/>
            <p:cNvSpPr>
              <a:spLocks/>
            </p:cNvSpPr>
            <p:nvPr/>
          </p:nvSpPr>
          <p:spPr bwMode="auto">
            <a:xfrm>
              <a:off x="-1965325" y="3417888"/>
              <a:ext cx="25400" cy="25400"/>
            </a:xfrm>
            <a:custGeom>
              <a:avLst/>
              <a:gdLst>
                <a:gd name="T0" fmla="*/ 1 w 2"/>
                <a:gd name="T1" fmla="*/ 0 h 2"/>
                <a:gd name="T2" fmla="*/ 2 w 2"/>
                <a:gd name="T3" fmla="*/ 2 h 2"/>
                <a:gd name="T4" fmla="*/ 2 w 2"/>
                <a:gd name="T5" fmla="*/ 2 h 2"/>
                <a:gd name="T6" fmla="*/ 0 w 2"/>
                <a:gd name="T7" fmla="*/ 0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cubicBezTo>
                    <a:pt x="1" y="0"/>
                    <a:pt x="2" y="1"/>
                    <a:pt x="2" y="2"/>
                  </a:cubicBezTo>
                  <a:cubicBezTo>
                    <a:pt x="2" y="2"/>
                    <a:pt x="2" y="2"/>
                    <a:pt x="2" y="2"/>
                  </a:cubicBezTo>
                  <a:cubicBezTo>
                    <a:pt x="1" y="1"/>
                    <a:pt x="1" y="1"/>
                    <a:pt x="0" y="0"/>
                  </a:cubicBezTo>
                  <a:cubicBezTo>
                    <a:pt x="0" y="0"/>
                    <a:pt x="1"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331"/>
            <p:cNvSpPr>
              <a:spLocks/>
            </p:cNvSpPr>
            <p:nvPr/>
          </p:nvSpPr>
          <p:spPr bwMode="auto">
            <a:xfrm>
              <a:off x="-1952625" y="3405188"/>
              <a:ext cx="26988" cy="38100"/>
            </a:xfrm>
            <a:custGeom>
              <a:avLst/>
              <a:gdLst>
                <a:gd name="T0" fmla="*/ 1 w 2"/>
                <a:gd name="T1" fmla="*/ 0 h 3"/>
                <a:gd name="T2" fmla="*/ 2 w 2"/>
                <a:gd name="T3" fmla="*/ 2 h 3"/>
                <a:gd name="T4" fmla="*/ 1 w 2"/>
                <a:gd name="T5" fmla="*/ 3 h 3"/>
                <a:gd name="T6" fmla="*/ 0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1" y="1"/>
                    <a:pt x="2" y="1"/>
                    <a:pt x="2" y="2"/>
                  </a:cubicBezTo>
                  <a:cubicBezTo>
                    <a:pt x="2" y="2"/>
                    <a:pt x="2" y="2"/>
                    <a:pt x="1" y="3"/>
                  </a:cubicBezTo>
                  <a:cubicBezTo>
                    <a:pt x="1" y="2"/>
                    <a:pt x="1" y="1"/>
                    <a:pt x="0" y="1"/>
                  </a:cubicBezTo>
                  <a:cubicBezTo>
                    <a:pt x="0" y="0"/>
                    <a:pt x="1" y="0"/>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332"/>
            <p:cNvSpPr>
              <a:spLocks/>
            </p:cNvSpPr>
            <p:nvPr/>
          </p:nvSpPr>
          <p:spPr bwMode="auto">
            <a:xfrm>
              <a:off x="-1939925" y="3390901"/>
              <a:ext cx="26988" cy="39688"/>
            </a:xfrm>
            <a:custGeom>
              <a:avLst/>
              <a:gdLst>
                <a:gd name="T0" fmla="*/ 1 w 2"/>
                <a:gd name="T1" fmla="*/ 0 h 3"/>
                <a:gd name="T2" fmla="*/ 2 w 2"/>
                <a:gd name="T3" fmla="*/ 2 h 3"/>
                <a:gd name="T4" fmla="*/ 1 w 2"/>
                <a:gd name="T5" fmla="*/ 3 h 3"/>
                <a:gd name="T6" fmla="*/ 0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1" y="1"/>
                    <a:pt x="2" y="2"/>
                    <a:pt x="2" y="2"/>
                  </a:cubicBezTo>
                  <a:cubicBezTo>
                    <a:pt x="2" y="3"/>
                    <a:pt x="2" y="3"/>
                    <a:pt x="1" y="3"/>
                  </a:cubicBezTo>
                  <a:cubicBezTo>
                    <a:pt x="1" y="2"/>
                    <a:pt x="0" y="2"/>
                    <a:pt x="0" y="1"/>
                  </a:cubicBezTo>
                  <a:cubicBezTo>
                    <a:pt x="0" y="1"/>
                    <a:pt x="0" y="1"/>
                    <a:pt x="1"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333"/>
            <p:cNvSpPr>
              <a:spLocks/>
            </p:cNvSpPr>
            <p:nvPr/>
          </p:nvSpPr>
          <p:spPr bwMode="auto">
            <a:xfrm>
              <a:off x="-1925638" y="3390901"/>
              <a:ext cx="25400" cy="26988"/>
            </a:xfrm>
            <a:custGeom>
              <a:avLst/>
              <a:gdLst>
                <a:gd name="T0" fmla="*/ 0 w 2"/>
                <a:gd name="T1" fmla="*/ 0 h 2"/>
                <a:gd name="T2" fmla="*/ 2 w 2"/>
                <a:gd name="T3" fmla="*/ 2 h 2"/>
                <a:gd name="T4" fmla="*/ 1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1" y="1"/>
                    <a:pt x="1" y="1"/>
                    <a:pt x="2" y="2"/>
                  </a:cubicBezTo>
                  <a:cubicBezTo>
                    <a:pt x="2" y="2"/>
                    <a:pt x="1" y="2"/>
                    <a:pt x="1" y="2"/>
                  </a:cubicBezTo>
                  <a:cubicBezTo>
                    <a:pt x="1" y="2"/>
                    <a:pt x="0" y="1"/>
                    <a:pt x="0" y="0"/>
                  </a:cubicBezTo>
                  <a:cubicBezTo>
                    <a:pt x="0" y="0"/>
                    <a:pt x="0" y="0"/>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334"/>
            <p:cNvSpPr>
              <a:spLocks/>
            </p:cNvSpPr>
            <p:nvPr/>
          </p:nvSpPr>
          <p:spPr bwMode="auto">
            <a:xfrm>
              <a:off x="-2444750" y="3116263"/>
              <a:ext cx="39688" cy="26988"/>
            </a:xfrm>
            <a:custGeom>
              <a:avLst/>
              <a:gdLst>
                <a:gd name="T0" fmla="*/ 0 w 3"/>
                <a:gd name="T1" fmla="*/ 1 h 2"/>
                <a:gd name="T2" fmla="*/ 1 w 3"/>
                <a:gd name="T3" fmla="*/ 0 h 2"/>
                <a:gd name="T4" fmla="*/ 3 w 3"/>
                <a:gd name="T5" fmla="*/ 2 h 2"/>
                <a:gd name="T6" fmla="*/ 2 w 3"/>
                <a:gd name="T7" fmla="*/ 2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cubicBezTo>
                    <a:pt x="0" y="1"/>
                    <a:pt x="1" y="0"/>
                    <a:pt x="1" y="0"/>
                  </a:cubicBezTo>
                  <a:cubicBezTo>
                    <a:pt x="1" y="1"/>
                    <a:pt x="2" y="1"/>
                    <a:pt x="3" y="2"/>
                  </a:cubicBezTo>
                  <a:cubicBezTo>
                    <a:pt x="2" y="2"/>
                    <a:pt x="2" y="2"/>
                    <a:pt x="2" y="2"/>
                  </a:cubicBezTo>
                  <a:cubicBezTo>
                    <a:pt x="1" y="2"/>
                    <a:pt x="1"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335"/>
            <p:cNvSpPr>
              <a:spLocks/>
            </p:cNvSpPr>
            <p:nvPr/>
          </p:nvSpPr>
          <p:spPr bwMode="auto">
            <a:xfrm>
              <a:off x="-2470150" y="3103563"/>
              <a:ext cx="38100" cy="25400"/>
            </a:xfrm>
            <a:custGeom>
              <a:avLst/>
              <a:gdLst>
                <a:gd name="T0" fmla="*/ 0 w 3"/>
                <a:gd name="T1" fmla="*/ 0 h 2"/>
                <a:gd name="T2" fmla="*/ 1 w 3"/>
                <a:gd name="T3" fmla="*/ 0 h 2"/>
                <a:gd name="T4" fmla="*/ 3 w 3"/>
                <a:gd name="T5" fmla="*/ 1 h 2"/>
                <a:gd name="T6" fmla="*/ 2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cubicBezTo>
                    <a:pt x="0" y="0"/>
                    <a:pt x="1" y="0"/>
                    <a:pt x="1" y="0"/>
                  </a:cubicBezTo>
                  <a:cubicBezTo>
                    <a:pt x="1" y="0"/>
                    <a:pt x="2" y="1"/>
                    <a:pt x="3" y="1"/>
                  </a:cubicBezTo>
                  <a:cubicBezTo>
                    <a:pt x="2" y="1"/>
                    <a:pt x="2" y="1"/>
                    <a:pt x="2" y="2"/>
                  </a:cubicBezTo>
                  <a:cubicBezTo>
                    <a:pt x="1" y="1"/>
                    <a:pt x="1" y="1"/>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336"/>
            <p:cNvSpPr>
              <a:spLocks/>
            </p:cNvSpPr>
            <p:nvPr/>
          </p:nvSpPr>
          <p:spPr bwMode="auto">
            <a:xfrm>
              <a:off x="-2497138" y="3076576"/>
              <a:ext cx="39688" cy="26988"/>
            </a:xfrm>
            <a:custGeom>
              <a:avLst/>
              <a:gdLst>
                <a:gd name="T0" fmla="*/ 0 w 3"/>
                <a:gd name="T1" fmla="*/ 1 h 2"/>
                <a:gd name="T2" fmla="*/ 1 w 3"/>
                <a:gd name="T3" fmla="*/ 0 h 2"/>
                <a:gd name="T4" fmla="*/ 3 w 3"/>
                <a:gd name="T5" fmla="*/ 1 h 2"/>
                <a:gd name="T6" fmla="*/ 2 w 3"/>
                <a:gd name="T7" fmla="*/ 2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cubicBezTo>
                    <a:pt x="0" y="1"/>
                    <a:pt x="1" y="0"/>
                    <a:pt x="1" y="0"/>
                  </a:cubicBezTo>
                  <a:cubicBezTo>
                    <a:pt x="1" y="1"/>
                    <a:pt x="2" y="1"/>
                    <a:pt x="3" y="1"/>
                  </a:cubicBezTo>
                  <a:cubicBezTo>
                    <a:pt x="2" y="2"/>
                    <a:pt x="2" y="2"/>
                    <a:pt x="2" y="2"/>
                  </a:cubicBezTo>
                  <a:cubicBezTo>
                    <a:pt x="1" y="2"/>
                    <a:pt x="1"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337"/>
            <p:cNvSpPr>
              <a:spLocks/>
            </p:cNvSpPr>
            <p:nvPr/>
          </p:nvSpPr>
          <p:spPr bwMode="auto">
            <a:xfrm>
              <a:off x="-2522538" y="3063876"/>
              <a:ext cx="39688" cy="26988"/>
            </a:xfrm>
            <a:custGeom>
              <a:avLst/>
              <a:gdLst>
                <a:gd name="T0" fmla="*/ 0 w 3"/>
                <a:gd name="T1" fmla="*/ 0 h 2"/>
                <a:gd name="T2" fmla="*/ 1 w 3"/>
                <a:gd name="T3" fmla="*/ 0 h 2"/>
                <a:gd name="T4" fmla="*/ 3 w 3"/>
                <a:gd name="T5" fmla="*/ 1 h 2"/>
                <a:gd name="T6" fmla="*/ 2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cubicBezTo>
                    <a:pt x="0" y="0"/>
                    <a:pt x="1" y="0"/>
                    <a:pt x="1" y="0"/>
                  </a:cubicBezTo>
                  <a:cubicBezTo>
                    <a:pt x="1" y="0"/>
                    <a:pt x="2" y="0"/>
                    <a:pt x="3" y="1"/>
                  </a:cubicBezTo>
                  <a:cubicBezTo>
                    <a:pt x="2" y="1"/>
                    <a:pt x="2" y="1"/>
                    <a:pt x="2" y="2"/>
                  </a:cubicBezTo>
                  <a:cubicBezTo>
                    <a:pt x="1" y="1"/>
                    <a:pt x="1" y="1"/>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338"/>
            <p:cNvSpPr>
              <a:spLocks/>
            </p:cNvSpPr>
            <p:nvPr/>
          </p:nvSpPr>
          <p:spPr bwMode="auto">
            <a:xfrm>
              <a:off x="-2547938" y="3038476"/>
              <a:ext cx="25400" cy="25400"/>
            </a:xfrm>
            <a:custGeom>
              <a:avLst/>
              <a:gdLst>
                <a:gd name="T0" fmla="*/ 0 w 2"/>
                <a:gd name="T1" fmla="*/ 1 h 2"/>
                <a:gd name="T2" fmla="*/ 1 w 2"/>
                <a:gd name="T3" fmla="*/ 0 h 2"/>
                <a:gd name="T4" fmla="*/ 2 w 2"/>
                <a:gd name="T5" fmla="*/ 1 h 2"/>
                <a:gd name="T6" fmla="*/ 2 w 2"/>
                <a:gd name="T7" fmla="*/ 2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0"/>
                    <a:pt x="1" y="0"/>
                  </a:cubicBezTo>
                  <a:cubicBezTo>
                    <a:pt x="1" y="1"/>
                    <a:pt x="2" y="1"/>
                    <a:pt x="2" y="1"/>
                  </a:cubicBezTo>
                  <a:cubicBezTo>
                    <a:pt x="2" y="2"/>
                    <a:pt x="2" y="2"/>
                    <a:pt x="2" y="2"/>
                  </a:cubicBezTo>
                  <a:cubicBezTo>
                    <a:pt x="1" y="2"/>
                    <a:pt x="1"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339"/>
            <p:cNvSpPr>
              <a:spLocks/>
            </p:cNvSpPr>
            <p:nvPr/>
          </p:nvSpPr>
          <p:spPr bwMode="auto">
            <a:xfrm>
              <a:off x="-2573338" y="3024188"/>
              <a:ext cx="25400" cy="26988"/>
            </a:xfrm>
            <a:custGeom>
              <a:avLst/>
              <a:gdLst>
                <a:gd name="T0" fmla="*/ 0 w 2"/>
                <a:gd name="T1" fmla="*/ 0 h 2"/>
                <a:gd name="T2" fmla="*/ 0 w 2"/>
                <a:gd name="T3" fmla="*/ 0 h 2"/>
                <a:gd name="T4" fmla="*/ 2 w 2"/>
                <a:gd name="T5" fmla="*/ 1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0"/>
                    <a:pt x="0" y="0"/>
                    <a:pt x="0" y="0"/>
                  </a:cubicBezTo>
                  <a:cubicBezTo>
                    <a:pt x="1" y="0"/>
                    <a:pt x="2" y="0"/>
                    <a:pt x="2" y="1"/>
                  </a:cubicBezTo>
                  <a:cubicBezTo>
                    <a:pt x="2" y="1"/>
                    <a:pt x="2" y="1"/>
                    <a:pt x="2" y="2"/>
                  </a:cubicBezTo>
                  <a:cubicBezTo>
                    <a:pt x="1" y="1"/>
                    <a:pt x="1" y="1"/>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340"/>
            <p:cNvSpPr>
              <a:spLocks/>
            </p:cNvSpPr>
            <p:nvPr/>
          </p:nvSpPr>
          <p:spPr bwMode="auto">
            <a:xfrm>
              <a:off x="-2600325" y="2998788"/>
              <a:ext cx="26988" cy="25400"/>
            </a:xfrm>
            <a:custGeom>
              <a:avLst/>
              <a:gdLst>
                <a:gd name="T0" fmla="*/ 0 w 2"/>
                <a:gd name="T1" fmla="*/ 1 h 2"/>
                <a:gd name="T2" fmla="*/ 0 w 2"/>
                <a:gd name="T3" fmla="*/ 0 h 2"/>
                <a:gd name="T4" fmla="*/ 2 w 2"/>
                <a:gd name="T5" fmla="*/ 1 h 2"/>
                <a:gd name="T6" fmla="*/ 2 w 2"/>
                <a:gd name="T7" fmla="*/ 2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1"/>
                    <a:pt x="0" y="0"/>
                  </a:cubicBezTo>
                  <a:cubicBezTo>
                    <a:pt x="1" y="1"/>
                    <a:pt x="2" y="1"/>
                    <a:pt x="2" y="1"/>
                  </a:cubicBezTo>
                  <a:cubicBezTo>
                    <a:pt x="2" y="2"/>
                    <a:pt x="2" y="2"/>
                    <a:pt x="2" y="2"/>
                  </a:cubicBezTo>
                  <a:cubicBezTo>
                    <a:pt x="1" y="2"/>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341"/>
            <p:cNvSpPr>
              <a:spLocks/>
            </p:cNvSpPr>
            <p:nvPr/>
          </p:nvSpPr>
          <p:spPr bwMode="auto">
            <a:xfrm>
              <a:off x="-2625725" y="2986088"/>
              <a:ext cx="25400" cy="25400"/>
            </a:xfrm>
            <a:custGeom>
              <a:avLst/>
              <a:gdLst>
                <a:gd name="T0" fmla="*/ 0 w 2"/>
                <a:gd name="T1" fmla="*/ 1 h 2"/>
                <a:gd name="T2" fmla="*/ 0 w 2"/>
                <a:gd name="T3" fmla="*/ 0 h 2"/>
                <a:gd name="T4" fmla="*/ 2 w 2"/>
                <a:gd name="T5" fmla="*/ 1 h 2"/>
                <a:gd name="T6" fmla="*/ 2 w 2"/>
                <a:gd name="T7" fmla="*/ 2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0"/>
                    <a:pt x="0" y="0"/>
                    <a:pt x="0" y="0"/>
                  </a:cubicBezTo>
                  <a:cubicBezTo>
                    <a:pt x="1" y="0"/>
                    <a:pt x="1" y="1"/>
                    <a:pt x="2" y="1"/>
                  </a:cubicBezTo>
                  <a:cubicBezTo>
                    <a:pt x="2" y="1"/>
                    <a:pt x="2" y="2"/>
                    <a:pt x="2" y="2"/>
                  </a:cubicBezTo>
                  <a:cubicBezTo>
                    <a:pt x="1" y="1"/>
                    <a:pt x="0"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3" name="Freeform 342"/>
            <p:cNvSpPr>
              <a:spLocks/>
            </p:cNvSpPr>
            <p:nvPr/>
          </p:nvSpPr>
          <p:spPr bwMode="auto">
            <a:xfrm>
              <a:off x="-2665413" y="2971801"/>
              <a:ext cx="39688" cy="26988"/>
            </a:xfrm>
            <a:custGeom>
              <a:avLst/>
              <a:gdLst>
                <a:gd name="T0" fmla="*/ 0 w 3"/>
                <a:gd name="T1" fmla="*/ 0 h 2"/>
                <a:gd name="T2" fmla="*/ 1 w 3"/>
                <a:gd name="T3" fmla="*/ 0 h 2"/>
                <a:gd name="T4" fmla="*/ 3 w 3"/>
                <a:gd name="T5" fmla="*/ 1 h 2"/>
                <a:gd name="T6" fmla="*/ 2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cubicBezTo>
                    <a:pt x="1" y="0"/>
                    <a:pt x="1" y="0"/>
                    <a:pt x="1" y="0"/>
                  </a:cubicBezTo>
                  <a:cubicBezTo>
                    <a:pt x="2" y="0"/>
                    <a:pt x="2" y="0"/>
                    <a:pt x="3" y="1"/>
                  </a:cubicBezTo>
                  <a:cubicBezTo>
                    <a:pt x="3" y="1"/>
                    <a:pt x="3" y="1"/>
                    <a:pt x="2" y="2"/>
                  </a:cubicBezTo>
                  <a:cubicBezTo>
                    <a:pt x="2" y="1"/>
                    <a:pt x="1" y="1"/>
                    <a:pt x="0" y="0"/>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343"/>
            <p:cNvSpPr>
              <a:spLocks/>
            </p:cNvSpPr>
            <p:nvPr/>
          </p:nvSpPr>
          <p:spPr bwMode="auto">
            <a:xfrm>
              <a:off x="-2690813" y="2946401"/>
              <a:ext cx="39688" cy="25400"/>
            </a:xfrm>
            <a:custGeom>
              <a:avLst/>
              <a:gdLst>
                <a:gd name="T0" fmla="*/ 0 w 3"/>
                <a:gd name="T1" fmla="*/ 1 h 2"/>
                <a:gd name="T2" fmla="*/ 1 w 3"/>
                <a:gd name="T3" fmla="*/ 0 h 2"/>
                <a:gd name="T4" fmla="*/ 3 w 3"/>
                <a:gd name="T5" fmla="*/ 1 h 2"/>
                <a:gd name="T6" fmla="*/ 2 w 3"/>
                <a:gd name="T7" fmla="*/ 2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cubicBezTo>
                    <a:pt x="0" y="1"/>
                    <a:pt x="1" y="1"/>
                    <a:pt x="1" y="0"/>
                  </a:cubicBezTo>
                  <a:cubicBezTo>
                    <a:pt x="1" y="1"/>
                    <a:pt x="2" y="1"/>
                    <a:pt x="3" y="1"/>
                  </a:cubicBezTo>
                  <a:cubicBezTo>
                    <a:pt x="2" y="2"/>
                    <a:pt x="2" y="2"/>
                    <a:pt x="2" y="2"/>
                  </a:cubicBezTo>
                  <a:cubicBezTo>
                    <a:pt x="2" y="2"/>
                    <a:pt x="1"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344"/>
            <p:cNvSpPr>
              <a:spLocks/>
            </p:cNvSpPr>
            <p:nvPr/>
          </p:nvSpPr>
          <p:spPr bwMode="auto">
            <a:xfrm>
              <a:off x="-2716213" y="2933701"/>
              <a:ext cx="25400" cy="25400"/>
            </a:xfrm>
            <a:custGeom>
              <a:avLst/>
              <a:gdLst>
                <a:gd name="T0" fmla="*/ 0 w 2"/>
                <a:gd name="T1" fmla="*/ 1 h 2"/>
                <a:gd name="T2" fmla="*/ 0 w 2"/>
                <a:gd name="T3" fmla="*/ 0 h 2"/>
                <a:gd name="T4" fmla="*/ 2 w 2"/>
                <a:gd name="T5" fmla="*/ 1 h 2"/>
                <a:gd name="T6" fmla="*/ 2 w 2"/>
                <a:gd name="T7" fmla="*/ 2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0"/>
                    <a:pt x="0" y="0"/>
                  </a:cubicBezTo>
                  <a:cubicBezTo>
                    <a:pt x="1" y="0"/>
                    <a:pt x="2" y="1"/>
                    <a:pt x="2" y="1"/>
                  </a:cubicBezTo>
                  <a:cubicBezTo>
                    <a:pt x="2" y="1"/>
                    <a:pt x="2" y="2"/>
                    <a:pt x="2" y="2"/>
                  </a:cubicBezTo>
                  <a:cubicBezTo>
                    <a:pt x="1" y="2"/>
                    <a:pt x="1" y="1"/>
                    <a:pt x="0"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345"/>
            <p:cNvSpPr>
              <a:spLocks/>
            </p:cNvSpPr>
            <p:nvPr/>
          </p:nvSpPr>
          <p:spPr bwMode="auto">
            <a:xfrm>
              <a:off x="-2366963" y="3116263"/>
              <a:ext cx="25400" cy="26988"/>
            </a:xfrm>
            <a:custGeom>
              <a:avLst/>
              <a:gdLst>
                <a:gd name="T0" fmla="*/ 2 w 2"/>
                <a:gd name="T1" fmla="*/ 1 h 2"/>
                <a:gd name="T2" fmla="*/ 1 w 2"/>
                <a:gd name="T3" fmla="*/ 2 h 2"/>
                <a:gd name="T4" fmla="*/ 0 w 2"/>
                <a:gd name="T5" fmla="*/ 1 h 2"/>
                <a:gd name="T6" fmla="*/ 0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2"/>
                    <a:pt x="1" y="2"/>
                    <a:pt x="1" y="2"/>
                  </a:cubicBezTo>
                  <a:cubicBezTo>
                    <a:pt x="1" y="2"/>
                    <a:pt x="0" y="1"/>
                    <a:pt x="0" y="1"/>
                  </a:cubicBezTo>
                  <a:cubicBezTo>
                    <a:pt x="0" y="0"/>
                    <a:pt x="0" y="0"/>
                    <a:pt x="0" y="0"/>
                  </a:cubicBezTo>
                  <a:cubicBezTo>
                    <a:pt x="1" y="0"/>
                    <a:pt x="1" y="1"/>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7" name="Freeform 346"/>
            <p:cNvSpPr>
              <a:spLocks/>
            </p:cNvSpPr>
            <p:nvPr/>
          </p:nvSpPr>
          <p:spPr bwMode="auto">
            <a:xfrm>
              <a:off x="-2341563" y="3143251"/>
              <a:ext cx="26988" cy="25400"/>
            </a:xfrm>
            <a:custGeom>
              <a:avLst/>
              <a:gdLst>
                <a:gd name="T0" fmla="*/ 2 w 2"/>
                <a:gd name="T1" fmla="*/ 1 h 2"/>
                <a:gd name="T2" fmla="*/ 1 w 2"/>
                <a:gd name="T3" fmla="*/ 2 h 2"/>
                <a:gd name="T4" fmla="*/ 0 w 2"/>
                <a:gd name="T5" fmla="*/ 0 h 2"/>
                <a:gd name="T6" fmla="*/ 0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1"/>
                    <a:pt x="1" y="2"/>
                    <a:pt x="1" y="2"/>
                  </a:cubicBezTo>
                  <a:cubicBezTo>
                    <a:pt x="1" y="1"/>
                    <a:pt x="0" y="1"/>
                    <a:pt x="0" y="0"/>
                  </a:cubicBezTo>
                  <a:cubicBezTo>
                    <a:pt x="0" y="0"/>
                    <a:pt x="0" y="0"/>
                    <a:pt x="0" y="0"/>
                  </a:cubicBezTo>
                  <a:cubicBezTo>
                    <a:pt x="1" y="0"/>
                    <a:pt x="1" y="1"/>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347"/>
            <p:cNvSpPr>
              <a:spLocks/>
            </p:cNvSpPr>
            <p:nvPr/>
          </p:nvSpPr>
          <p:spPr bwMode="auto">
            <a:xfrm>
              <a:off x="-2327275" y="3155951"/>
              <a:ext cx="38100" cy="39688"/>
            </a:xfrm>
            <a:custGeom>
              <a:avLst/>
              <a:gdLst>
                <a:gd name="T0" fmla="*/ 3 w 3"/>
                <a:gd name="T1" fmla="*/ 2 h 3"/>
                <a:gd name="T2" fmla="*/ 2 w 3"/>
                <a:gd name="T3" fmla="*/ 3 h 3"/>
                <a:gd name="T4" fmla="*/ 0 w 3"/>
                <a:gd name="T5" fmla="*/ 1 h 3"/>
                <a:gd name="T6" fmla="*/ 1 w 3"/>
                <a:gd name="T7" fmla="*/ 0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2"/>
                    <a:pt x="2" y="2"/>
                    <a:pt x="2" y="3"/>
                  </a:cubicBezTo>
                  <a:cubicBezTo>
                    <a:pt x="2" y="2"/>
                    <a:pt x="1" y="1"/>
                    <a:pt x="0" y="1"/>
                  </a:cubicBezTo>
                  <a:cubicBezTo>
                    <a:pt x="1" y="1"/>
                    <a:pt x="1" y="1"/>
                    <a:pt x="1" y="0"/>
                  </a:cubicBezTo>
                  <a:cubicBezTo>
                    <a:pt x="2" y="1"/>
                    <a:pt x="2" y="1"/>
                    <a:pt x="3" y="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9" name="Freeform 348"/>
            <p:cNvSpPr>
              <a:spLocks/>
            </p:cNvSpPr>
            <p:nvPr/>
          </p:nvSpPr>
          <p:spPr bwMode="auto">
            <a:xfrm>
              <a:off x="-2301875" y="3181351"/>
              <a:ext cx="38100" cy="26988"/>
            </a:xfrm>
            <a:custGeom>
              <a:avLst/>
              <a:gdLst>
                <a:gd name="T0" fmla="*/ 3 w 3"/>
                <a:gd name="T1" fmla="*/ 2 h 2"/>
                <a:gd name="T2" fmla="*/ 2 w 3"/>
                <a:gd name="T3" fmla="*/ 2 h 2"/>
                <a:gd name="T4" fmla="*/ 0 w 3"/>
                <a:gd name="T5" fmla="*/ 1 h 2"/>
                <a:gd name="T6" fmla="*/ 1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2" y="2"/>
                  </a:cubicBezTo>
                  <a:cubicBezTo>
                    <a:pt x="2" y="2"/>
                    <a:pt x="1" y="1"/>
                    <a:pt x="0" y="1"/>
                  </a:cubicBezTo>
                  <a:cubicBezTo>
                    <a:pt x="1" y="1"/>
                    <a:pt x="1" y="0"/>
                    <a:pt x="1" y="0"/>
                  </a:cubicBezTo>
                  <a:cubicBezTo>
                    <a:pt x="2" y="1"/>
                    <a:pt x="2" y="1"/>
                    <a:pt x="3" y="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349"/>
            <p:cNvSpPr>
              <a:spLocks/>
            </p:cNvSpPr>
            <p:nvPr/>
          </p:nvSpPr>
          <p:spPr bwMode="auto">
            <a:xfrm>
              <a:off x="-2276475" y="3208338"/>
              <a:ext cx="39688" cy="25400"/>
            </a:xfrm>
            <a:custGeom>
              <a:avLst/>
              <a:gdLst>
                <a:gd name="T0" fmla="*/ 3 w 3"/>
                <a:gd name="T1" fmla="*/ 2 h 2"/>
                <a:gd name="T2" fmla="*/ 2 w 3"/>
                <a:gd name="T3" fmla="*/ 2 h 2"/>
                <a:gd name="T4" fmla="*/ 0 w 3"/>
                <a:gd name="T5" fmla="*/ 1 h 2"/>
                <a:gd name="T6" fmla="*/ 1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2" y="2"/>
                  </a:cubicBezTo>
                  <a:cubicBezTo>
                    <a:pt x="1" y="2"/>
                    <a:pt x="1" y="1"/>
                    <a:pt x="0" y="1"/>
                  </a:cubicBezTo>
                  <a:cubicBezTo>
                    <a:pt x="0" y="0"/>
                    <a:pt x="1" y="0"/>
                    <a:pt x="1" y="0"/>
                  </a:cubicBezTo>
                  <a:cubicBezTo>
                    <a:pt x="1" y="0"/>
                    <a:pt x="2" y="1"/>
                    <a:pt x="3" y="2"/>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1" name="Freeform 350"/>
            <p:cNvSpPr>
              <a:spLocks/>
            </p:cNvSpPr>
            <p:nvPr/>
          </p:nvSpPr>
          <p:spPr bwMode="auto">
            <a:xfrm>
              <a:off x="-2249488" y="3233738"/>
              <a:ext cx="25400" cy="26988"/>
            </a:xfrm>
            <a:custGeom>
              <a:avLst/>
              <a:gdLst>
                <a:gd name="T0" fmla="*/ 2 w 2"/>
                <a:gd name="T1" fmla="*/ 1 h 2"/>
                <a:gd name="T2" fmla="*/ 2 w 2"/>
                <a:gd name="T3" fmla="*/ 2 h 2"/>
                <a:gd name="T4" fmla="*/ 0 w 2"/>
                <a:gd name="T5" fmla="*/ 0 h 2"/>
                <a:gd name="T6" fmla="*/ 1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2"/>
                    <a:pt x="2" y="2"/>
                    <a:pt x="2" y="2"/>
                  </a:cubicBezTo>
                  <a:cubicBezTo>
                    <a:pt x="1" y="2"/>
                    <a:pt x="1" y="1"/>
                    <a:pt x="0" y="0"/>
                  </a:cubicBezTo>
                  <a:cubicBezTo>
                    <a:pt x="0" y="0"/>
                    <a:pt x="1" y="0"/>
                    <a:pt x="1" y="0"/>
                  </a:cubicBezTo>
                  <a:cubicBezTo>
                    <a:pt x="1" y="0"/>
                    <a:pt x="2" y="1"/>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351"/>
            <p:cNvSpPr>
              <a:spLocks/>
            </p:cNvSpPr>
            <p:nvPr/>
          </p:nvSpPr>
          <p:spPr bwMode="auto">
            <a:xfrm>
              <a:off x="-2224088" y="3260726"/>
              <a:ext cx="25400" cy="25400"/>
            </a:xfrm>
            <a:custGeom>
              <a:avLst/>
              <a:gdLst>
                <a:gd name="T0" fmla="*/ 2 w 2"/>
                <a:gd name="T1" fmla="*/ 1 h 2"/>
                <a:gd name="T2" fmla="*/ 2 w 2"/>
                <a:gd name="T3" fmla="*/ 2 h 2"/>
                <a:gd name="T4" fmla="*/ 0 w 2"/>
                <a:gd name="T5" fmla="*/ 0 h 2"/>
                <a:gd name="T6" fmla="*/ 1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2"/>
                    <a:pt x="2" y="2"/>
                    <a:pt x="2" y="2"/>
                  </a:cubicBezTo>
                  <a:cubicBezTo>
                    <a:pt x="1" y="1"/>
                    <a:pt x="0" y="1"/>
                    <a:pt x="0" y="0"/>
                  </a:cubicBezTo>
                  <a:cubicBezTo>
                    <a:pt x="0" y="0"/>
                    <a:pt x="0" y="0"/>
                    <a:pt x="1" y="0"/>
                  </a:cubicBezTo>
                  <a:cubicBezTo>
                    <a:pt x="1" y="0"/>
                    <a:pt x="2" y="1"/>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3" name="Freeform 352"/>
            <p:cNvSpPr>
              <a:spLocks/>
            </p:cNvSpPr>
            <p:nvPr/>
          </p:nvSpPr>
          <p:spPr bwMode="auto">
            <a:xfrm>
              <a:off x="-2198688" y="3286126"/>
              <a:ext cx="26988" cy="26988"/>
            </a:xfrm>
            <a:custGeom>
              <a:avLst/>
              <a:gdLst>
                <a:gd name="T0" fmla="*/ 2 w 2"/>
                <a:gd name="T1" fmla="*/ 1 h 2"/>
                <a:gd name="T2" fmla="*/ 1 w 2"/>
                <a:gd name="T3" fmla="*/ 2 h 2"/>
                <a:gd name="T4" fmla="*/ 0 w 2"/>
                <a:gd name="T5" fmla="*/ 0 h 2"/>
                <a:gd name="T6" fmla="*/ 0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2"/>
                    <a:pt x="2" y="2"/>
                    <a:pt x="1" y="2"/>
                  </a:cubicBezTo>
                  <a:cubicBezTo>
                    <a:pt x="1" y="1"/>
                    <a:pt x="0" y="1"/>
                    <a:pt x="0" y="0"/>
                  </a:cubicBezTo>
                  <a:cubicBezTo>
                    <a:pt x="0" y="0"/>
                    <a:pt x="0" y="0"/>
                    <a:pt x="0" y="0"/>
                  </a:cubicBezTo>
                  <a:cubicBezTo>
                    <a:pt x="1" y="0"/>
                    <a:pt x="1" y="1"/>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353"/>
            <p:cNvSpPr>
              <a:spLocks/>
            </p:cNvSpPr>
            <p:nvPr/>
          </p:nvSpPr>
          <p:spPr bwMode="auto">
            <a:xfrm>
              <a:off x="-2171700" y="3313113"/>
              <a:ext cx="25400" cy="25400"/>
            </a:xfrm>
            <a:custGeom>
              <a:avLst/>
              <a:gdLst>
                <a:gd name="T0" fmla="*/ 2 w 2"/>
                <a:gd name="T1" fmla="*/ 1 h 2"/>
                <a:gd name="T2" fmla="*/ 1 w 2"/>
                <a:gd name="T3" fmla="*/ 2 h 2"/>
                <a:gd name="T4" fmla="*/ 0 w 2"/>
                <a:gd name="T5" fmla="*/ 0 h 2"/>
                <a:gd name="T6" fmla="*/ 0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1"/>
                    <a:pt x="1" y="2"/>
                    <a:pt x="1" y="2"/>
                  </a:cubicBezTo>
                  <a:cubicBezTo>
                    <a:pt x="1" y="1"/>
                    <a:pt x="0" y="1"/>
                    <a:pt x="0" y="0"/>
                  </a:cubicBezTo>
                  <a:cubicBezTo>
                    <a:pt x="0" y="0"/>
                    <a:pt x="0" y="0"/>
                    <a:pt x="0" y="0"/>
                  </a:cubicBezTo>
                  <a:cubicBezTo>
                    <a:pt x="1" y="0"/>
                    <a:pt x="1" y="1"/>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354"/>
            <p:cNvSpPr>
              <a:spLocks/>
            </p:cNvSpPr>
            <p:nvPr/>
          </p:nvSpPr>
          <p:spPr bwMode="auto">
            <a:xfrm>
              <a:off x="-2159000" y="3338513"/>
              <a:ext cx="25400" cy="26988"/>
            </a:xfrm>
            <a:custGeom>
              <a:avLst/>
              <a:gdLst>
                <a:gd name="T0" fmla="*/ 2 w 2"/>
                <a:gd name="T1" fmla="*/ 1 h 2"/>
                <a:gd name="T2" fmla="*/ 2 w 2"/>
                <a:gd name="T3" fmla="*/ 2 h 2"/>
                <a:gd name="T4" fmla="*/ 0 w 2"/>
                <a:gd name="T5" fmla="*/ 0 h 2"/>
                <a:gd name="T6" fmla="*/ 1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2"/>
                    <a:pt x="2" y="2"/>
                    <a:pt x="2" y="2"/>
                  </a:cubicBezTo>
                  <a:cubicBezTo>
                    <a:pt x="1" y="1"/>
                    <a:pt x="1" y="1"/>
                    <a:pt x="0" y="0"/>
                  </a:cubicBezTo>
                  <a:cubicBezTo>
                    <a:pt x="0" y="0"/>
                    <a:pt x="1" y="0"/>
                    <a:pt x="1" y="0"/>
                  </a:cubicBezTo>
                  <a:cubicBezTo>
                    <a:pt x="1" y="0"/>
                    <a:pt x="2" y="1"/>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355"/>
            <p:cNvSpPr>
              <a:spLocks/>
            </p:cNvSpPr>
            <p:nvPr/>
          </p:nvSpPr>
          <p:spPr bwMode="auto">
            <a:xfrm>
              <a:off x="-2133600" y="3365501"/>
              <a:ext cx="25400" cy="25400"/>
            </a:xfrm>
            <a:custGeom>
              <a:avLst/>
              <a:gdLst>
                <a:gd name="T0" fmla="*/ 2 w 2"/>
                <a:gd name="T1" fmla="*/ 1 h 2"/>
                <a:gd name="T2" fmla="*/ 1 w 2"/>
                <a:gd name="T3" fmla="*/ 2 h 2"/>
                <a:gd name="T4" fmla="*/ 0 w 2"/>
                <a:gd name="T5" fmla="*/ 0 h 2"/>
                <a:gd name="T6" fmla="*/ 1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2"/>
                    <a:pt x="2" y="2"/>
                    <a:pt x="1" y="2"/>
                  </a:cubicBezTo>
                  <a:cubicBezTo>
                    <a:pt x="1" y="1"/>
                    <a:pt x="0" y="1"/>
                    <a:pt x="0" y="0"/>
                  </a:cubicBezTo>
                  <a:cubicBezTo>
                    <a:pt x="0" y="0"/>
                    <a:pt x="0" y="0"/>
                    <a:pt x="1" y="0"/>
                  </a:cubicBezTo>
                  <a:cubicBezTo>
                    <a:pt x="1" y="0"/>
                    <a:pt x="2" y="1"/>
                    <a:pt x="2" y="1"/>
                  </a:cubicBezTo>
                  <a:close/>
                </a:path>
              </a:pathLst>
            </a:custGeom>
            <a:solidFill>
              <a:srgbClr val="00B4EB"/>
            </a:solidFill>
            <a:ln w="9525">
              <a:solidFill>
                <a:srgbClr val="00B4E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 name="Rectangle 5"/>
          <p:cNvSpPr>
            <a:spLocks noChangeArrowheads="1"/>
          </p:cNvSpPr>
          <p:nvPr/>
        </p:nvSpPr>
        <p:spPr bwMode="auto">
          <a:xfrm>
            <a:off x="8314335" y="1014095"/>
            <a:ext cx="387766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18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grpSp>
        <p:nvGrpSpPr>
          <p:cNvPr id="549" name="组合 548"/>
          <p:cNvGrpSpPr/>
          <p:nvPr/>
        </p:nvGrpSpPr>
        <p:grpSpPr>
          <a:xfrm rot="10800000" flipV="1">
            <a:off x="8396093" y="98862"/>
            <a:ext cx="2188565" cy="227361"/>
            <a:chOff x="2852738" y="1754188"/>
            <a:chExt cx="9117012" cy="1565275"/>
          </a:xfrm>
          <a:solidFill>
            <a:srgbClr val="00B4EB"/>
          </a:solidFill>
        </p:grpSpPr>
        <p:sp>
          <p:nvSpPr>
            <p:cNvPr id="503" name="Rectangle 9"/>
            <p:cNvSpPr>
              <a:spLocks noChangeArrowheads="1"/>
            </p:cNvSpPr>
            <p:nvPr/>
          </p:nvSpPr>
          <p:spPr bwMode="auto">
            <a:xfrm>
              <a:off x="8283575" y="2538413"/>
              <a:ext cx="1939925"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Rectangle 10"/>
            <p:cNvSpPr>
              <a:spLocks noChangeArrowheads="1"/>
            </p:cNvSpPr>
            <p:nvPr/>
          </p:nvSpPr>
          <p:spPr bwMode="auto">
            <a:xfrm>
              <a:off x="6159500" y="2811463"/>
              <a:ext cx="19399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Rectangle 11"/>
            <p:cNvSpPr>
              <a:spLocks noChangeArrowheads="1"/>
            </p:cNvSpPr>
            <p:nvPr/>
          </p:nvSpPr>
          <p:spPr bwMode="auto">
            <a:xfrm>
              <a:off x="2852738" y="2811463"/>
              <a:ext cx="30194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12"/>
            <p:cNvSpPr>
              <a:spLocks/>
            </p:cNvSpPr>
            <p:nvPr/>
          </p:nvSpPr>
          <p:spPr bwMode="auto">
            <a:xfrm>
              <a:off x="7974013" y="2538413"/>
              <a:ext cx="434975" cy="314325"/>
            </a:xfrm>
            <a:custGeom>
              <a:avLst/>
              <a:gdLst>
                <a:gd name="T0" fmla="*/ 0 w 274"/>
                <a:gd name="T1" fmla="*/ 198 h 198"/>
                <a:gd name="T2" fmla="*/ 195 w 274"/>
                <a:gd name="T3" fmla="*/ 0 h 198"/>
                <a:gd name="T4" fmla="*/ 274 w 274"/>
                <a:gd name="T5" fmla="*/ 0 h 198"/>
                <a:gd name="T6" fmla="*/ 79 w 274"/>
                <a:gd name="T7" fmla="*/ 198 h 198"/>
                <a:gd name="T8" fmla="*/ 0 w 274"/>
                <a:gd name="T9" fmla="*/ 198 h 198"/>
              </a:gdLst>
              <a:ahLst/>
              <a:cxnLst>
                <a:cxn ang="0">
                  <a:pos x="T0" y="T1"/>
                </a:cxn>
                <a:cxn ang="0">
                  <a:pos x="T2" y="T3"/>
                </a:cxn>
                <a:cxn ang="0">
                  <a:pos x="T4" y="T5"/>
                </a:cxn>
                <a:cxn ang="0">
                  <a:pos x="T6" y="T7"/>
                </a:cxn>
                <a:cxn ang="0">
                  <a:pos x="T8" y="T9"/>
                </a:cxn>
              </a:cxnLst>
              <a:rect l="0" t="0" r="r" b="b"/>
              <a:pathLst>
                <a:path w="274" h="198">
                  <a:moveTo>
                    <a:pt x="0" y="198"/>
                  </a:moveTo>
                  <a:lnTo>
                    <a:pt x="195" y="0"/>
                  </a:lnTo>
                  <a:lnTo>
                    <a:pt x="274" y="0"/>
                  </a:lnTo>
                  <a:lnTo>
                    <a:pt x="79" y="198"/>
                  </a:lnTo>
                  <a:lnTo>
                    <a:pt x="0"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13"/>
            <p:cNvSpPr>
              <a:spLocks/>
            </p:cNvSpPr>
            <p:nvPr/>
          </p:nvSpPr>
          <p:spPr bwMode="auto">
            <a:xfrm>
              <a:off x="7935913" y="2351088"/>
              <a:ext cx="438150" cy="314325"/>
            </a:xfrm>
            <a:custGeom>
              <a:avLst/>
              <a:gdLst>
                <a:gd name="T0" fmla="*/ 0 w 276"/>
                <a:gd name="T1" fmla="*/ 198 h 198"/>
                <a:gd name="T2" fmla="*/ 197 w 276"/>
                <a:gd name="T3" fmla="*/ 0 h 198"/>
                <a:gd name="T4" fmla="*/ 276 w 276"/>
                <a:gd name="T5" fmla="*/ 0 h 198"/>
                <a:gd name="T6" fmla="*/ 79 w 276"/>
                <a:gd name="T7" fmla="*/ 198 h 198"/>
                <a:gd name="T8" fmla="*/ 0 w 276"/>
                <a:gd name="T9" fmla="*/ 198 h 198"/>
              </a:gdLst>
              <a:ahLst/>
              <a:cxnLst>
                <a:cxn ang="0">
                  <a:pos x="T0" y="T1"/>
                </a:cxn>
                <a:cxn ang="0">
                  <a:pos x="T2" y="T3"/>
                </a:cxn>
                <a:cxn ang="0">
                  <a:pos x="T4" y="T5"/>
                </a:cxn>
                <a:cxn ang="0">
                  <a:pos x="T6" y="T7"/>
                </a:cxn>
                <a:cxn ang="0">
                  <a:pos x="T8" y="T9"/>
                </a:cxn>
              </a:cxnLst>
              <a:rect l="0" t="0" r="r" b="b"/>
              <a:pathLst>
                <a:path w="276" h="198">
                  <a:moveTo>
                    <a:pt x="0" y="198"/>
                  </a:moveTo>
                  <a:lnTo>
                    <a:pt x="197" y="0"/>
                  </a:lnTo>
                  <a:lnTo>
                    <a:pt x="276" y="0"/>
                  </a:lnTo>
                  <a:lnTo>
                    <a:pt x="79" y="198"/>
                  </a:lnTo>
                  <a:lnTo>
                    <a:pt x="0"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14"/>
            <p:cNvSpPr>
              <a:spLocks/>
            </p:cNvSpPr>
            <p:nvPr/>
          </p:nvSpPr>
          <p:spPr bwMode="auto">
            <a:xfrm>
              <a:off x="8134350" y="2943226"/>
              <a:ext cx="139700" cy="104775"/>
            </a:xfrm>
            <a:custGeom>
              <a:avLst/>
              <a:gdLst>
                <a:gd name="T0" fmla="*/ 0 w 88"/>
                <a:gd name="T1" fmla="*/ 66 h 66"/>
                <a:gd name="T2" fmla="*/ 64 w 88"/>
                <a:gd name="T3" fmla="*/ 0 h 66"/>
                <a:gd name="T4" fmla="*/ 88 w 88"/>
                <a:gd name="T5" fmla="*/ 0 h 66"/>
                <a:gd name="T6" fmla="*/ 24 w 88"/>
                <a:gd name="T7" fmla="*/ 66 h 66"/>
                <a:gd name="T8" fmla="*/ 0 w 88"/>
                <a:gd name="T9" fmla="*/ 66 h 66"/>
              </a:gdLst>
              <a:ahLst/>
              <a:cxnLst>
                <a:cxn ang="0">
                  <a:pos x="T0" y="T1"/>
                </a:cxn>
                <a:cxn ang="0">
                  <a:pos x="T2" y="T3"/>
                </a:cxn>
                <a:cxn ang="0">
                  <a:pos x="T4" y="T5"/>
                </a:cxn>
                <a:cxn ang="0">
                  <a:pos x="T6" y="T7"/>
                </a:cxn>
                <a:cxn ang="0">
                  <a:pos x="T8" y="T9"/>
                </a:cxn>
              </a:cxnLst>
              <a:rect l="0" t="0" r="r" b="b"/>
              <a:pathLst>
                <a:path w="88" h="66">
                  <a:moveTo>
                    <a:pt x="0" y="66"/>
                  </a:moveTo>
                  <a:lnTo>
                    <a:pt x="64" y="0"/>
                  </a:lnTo>
                  <a:lnTo>
                    <a:pt x="88" y="0"/>
                  </a:lnTo>
                  <a:lnTo>
                    <a:pt x="24" y="66"/>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15"/>
            <p:cNvSpPr>
              <a:spLocks/>
            </p:cNvSpPr>
            <p:nvPr/>
          </p:nvSpPr>
          <p:spPr bwMode="auto">
            <a:xfrm>
              <a:off x="8421688" y="3138488"/>
              <a:ext cx="123825" cy="119063"/>
            </a:xfrm>
            <a:custGeom>
              <a:avLst/>
              <a:gdLst>
                <a:gd name="T0" fmla="*/ 78 w 78"/>
                <a:gd name="T1" fmla="*/ 75 h 75"/>
                <a:gd name="T2" fmla="*/ 24 w 78"/>
                <a:gd name="T3" fmla="*/ 0 h 75"/>
                <a:gd name="T4" fmla="*/ 0 w 78"/>
                <a:gd name="T5" fmla="*/ 0 h 75"/>
                <a:gd name="T6" fmla="*/ 58 w 78"/>
                <a:gd name="T7" fmla="*/ 75 h 75"/>
                <a:gd name="T8" fmla="*/ 78 w 78"/>
                <a:gd name="T9" fmla="*/ 75 h 75"/>
              </a:gdLst>
              <a:ahLst/>
              <a:cxnLst>
                <a:cxn ang="0">
                  <a:pos x="T0" y="T1"/>
                </a:cxn>
                <a:cxn ang="0">
                  <a:pos x="T2" y="T3"/>
                </a:cxn>
                <a:cxn ang="0">
                  <a:pos x="T4" y="T5"/>
                </a:cxn>
                <a:cxn ang="0">
                  <a:pos x="T6" y="T7"/>
                </a:cxn>
                <a:cxn ang="0">
                  <a:pos x="T8" y="T9"/>
                </a:cxn>
              </a:cxnLst>
              <a:rect l="0" t="0" r="r" b="b"/>
              <a:pathLst>
                <a:path w="78" h="75">
                  <a:moveTo>
                    <a:pt x="78" y="75"/>
                  </a:moveTo>
                  <a:lnTo>
                    <a:pt x="24" y="0"/>
                  </a:lnTo>
                  <a:lnTo>
                    <a:pt x="0" y="0"/>
                  </a:lnTo>
                  <a:lnTo>
                    <a:pt x="58" y="75"/>
                  </a:lnTo>
                  <a:lnTo>
                    <a:pt x="7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16"/>
            <p:cNvSpPr>
              <a:spLocks/>
            </p:cNvSpPr>
            <p:nvPr/>
          </p:nvSpPr>
          <p:spPr bwMode="auto">
            <a:xfrm>
              <a:off x="10191750" y="1838326"/>
              <a:ext cx="735012" cy="742950"/>
            </a:xfrm>
            <a:custGeom>
              <a:avLst/>
              <a:gdLst>
                <a:gd name="T0" fmla="*/ 0 w 463"/>
                <a:gd name="T1" fmla="*/ 447 h 468"/>
                <a:gd name="T2" fmla="*/ 443 w 463"/>
                <a:gd name="T3" fmla="*/ 0 h 468"/>
                <a:gd name="T4" fmla="*/ 463 w 463"/>
                <a:gd name="T5" fmla="*/ 19 h 468"/>
                <a:gd name="T6" fmla="*/ 20 w 463"/>
                <a:gd name="T7" fmla="*/ 468 h 468"/>
                <a:gd name="T8" fmla="*/ 0 w 463"/>
                <a:gd name="T9" fmla="*/ 447 h 468"/>
              </a:gdLst>
              <a:ahLst/>
              <a:cxnLst>
                <a:cxn ang="0">
                  <a:pos x="T0" y="T1"/>
                </a:cxn>
                <a:cxn ang="0">
                  <a:pos x="T2" y="T3"/>
                </a:cxn>
                <a:cxn ang="0">
                  <a:pos x="T4" y="T5"/>
                </a:cxn>
                <a:cxn ang="0">
                  <a:pos x="T6" y="T7"/>
                </a:cxn>
                <a:cxn ang="0">
                  <a:pos x="T8" y="T9"/>
                </a:cxn>
              </a:cxnLst>
              <a:rect l="0" t="0" r="r" b="b"/>
              <a:pathLst>
                <a:path w="463" h="468">
                  <a:moveTo>
                    <a:pt x="0" y="447"/>
                  </a:moveTo>
                  <a:lnTo>
                    <a:pt x="443" y="0"/>
                  </a:lnTo>
                  <a:lnTo>
                    <a:pt x="463" y="19"/>
                  </a:lnTo>
                  <a:lnTo>
                    <a:pt x="20" y="468"/>
                  </a:lnTo>
                  <a:lnTo>
                    <a:pt x="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Rectangle 17"/>
            <p:cNvSpPr>
              <a:spLocks noChangeArrowheads="1"/>
            </p:cNvSpPr>
            <p:nvPr/>
          </p:nvSpPr>
          <p:spPr bwMode="auto">
            <a:xfrm>
              <a:off x="8277225" y="2351088"/>
              <a:ext cx="170497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Rectangle 18"/>
            <p:cNvSpPr>
              <a:spLocks noChangeArrowheads="1"/>
            </p:cNvSpPr>
            <p:nvPr/>
          </p:nvSpPr>
          <p:spPr bwMode="auto">
            <a:xfrm>
              <a:off x="8235950" y="2943226"/>
              <a:ext cx="29098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Rectangle 19"/>
            <p:cNvSpPr>
              <a:spLocks noChangeArrowheads="1"/>
            </p:cNvSpPr>
            <p:nvPr/>
          </p:nvSpPr>
          <p:spPr bwMode="auto">
            <a:xfrm>
              <a:off x="6592888" y="3024188"/>
              <a:ext cx="1579562"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Rectangle 20"/>
            <p:cNvSpPr>
              <a:spLocks noChangeArrowheads="1"/>
            </p:cNvSpPr>
            <p:nvPr/>
          </p:nvSpPr>
          <p:spPr bwMode="auto">
            <a:xfrm>
              <a:off x="6877050" y="3138488"/>
              <a:ext cx="158273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Rectangle 21"/>
            <p:cNvSpPr>
              <a:spLocks noChangeArrowheads="1"/>
            </p:cNvSpPr>
            <p:nvPr/>
          </p:nvSpPr>
          <p:spPr bwMode="auto">
            <a:xfrm>
              <a:off x="8513763" y="3232151"/>
              <a:ext cx="1579562"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Rectangle 22"/>
            <p:cNvSpPr>
              <a:spLocks noChangeArrowheads="1"/>
            </p:cNvSpPr>
            <p:nvPr/>
          </p:nvSpPr>
          <p:spPr bwMode="auto">
            <a:xfrm>
              <a:off x="7269163" y="2641601"/>
              <a:ext cx="792162"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Rectangle 23"/>
            <p:cNvSpPr>
              <a:spLocks noChangeArrowheads="1"/>
            </p:cNvSpPr>
            <p:nvPr/>
          </p:nvSpPr>
          <p:spPr bwMode="auto">
            <a:xfrm>
              <a:off x="7269163" y="2351088"/>
              <a:ext cx="100806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Rectangle 24"/>
            <p:cNvSpPr>
              <a:spLocks noChangeArrowheads="1"/>
            </p:cNvSpPr>
            <p:nvPr/>
          </p:nvSpPr>
          <p:spPr bwMode="auto">
            <a:xfrm>
              <a:off x="7094538" y="2351088"/>
              <a:ext cx="698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Rectangle 25"/>
            <p:cNvSpPr>
              <a:spLocks noChangeArrowheads="1"/>
            </p:cNvSpPr>
            <p:nvPr/>
          </p:nvSpPr>
          <p:spPr bwMode="auto">
            <a:xfrm>
              <a:off x="6586538" y="2351088"/>
              <a:ext cx="666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Rectangle 26"/>
            <p:cNvSpPr>
              <a:spLocks noChangeArrowheads="1"/>
            </p:cNvSpPr>
            <p:nvPr/>
          </p:nvSpPr>
          <p:spPr bwMode="auto">
            <a:xfrm>
              <a:off x="6299200" y="2351088"/>
              <a:ext cx="22066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Rectangle 27"/>
            <p:cNvSpPr>
              <a:spLocks noChangeArrowheads="1"/>
            </p:cNvSpPr>
            <p:nvPr/>
          </p:nvSpPr>
          <p:spPr bwMode="auto">
            <a:xfrm>
              <a:off x="5715000" y="2351088"/>
              <a:ext cx="5143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Rectangle 28"/>
            <p:cNvSpPr>
              <a:spLocks noChangeArrowheads="1"/>
            </p:cNvSpPr>
            <p:nvPr/>
          </p:nvSpPr>
          <p:spPr bwMode="auto">
            <a:xfrm>
              <a:off x="7377113" y="2568576"/>
              <a:ext cx="684212"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Rectangle 29"/>
            <p:cNvSpPr>
              <a:spLocks noChangeArrowheads="1"/>
            </p:cNvSpPr>
            <p:nvPr/>
          </p:nvSpPr>
          <p:spPr bwMode="auto">
            <a:xfrm>
              <a:off x="6643688" y="2568576"/>
              <a:ext cx="68262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Rectangle 30"/>
            <p:cNvSpPr>
              <a:spLocks noChangeArrowheads="1"/>
            </p:cNvSpPr>
            <p:nvPr/>
          </p:nvSpPr>
          <p:spPr bwMode="auto">
            <a:xfrm>
              <a:off x="7473950" y="2490788"/>
              <a:ext cx="6794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Rectangle 31"/>
            <p:cNvSpPr>
              <a:spLocks noChangeArrowheads="1"/>
            </p:cNvSpPr>
            <p:nvPr/>
          </p:nvSpPr>
          <p:spPr bwMode="auto">
            <a:xfrm>
              <a:off x="7170738" y="2490788"/>
              <a:ext cx="26511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Rectangle 32"/>
            <p:cNvSpPr>
              <a:spLocks noChangeArrowheads="1"/>
            </p:cNvSpPr>
            <p:nvPr/>
          </p:nvSpPr>
          <p:spPr bwMode="auto">
            <a:xfrm>
              <a:off x="7423150" y="2422526"/>
              <a:ext cx="7842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Rectangle 33"/>
            <p:cNvSpPr>
              <a:spLocks noChangeArrowheads="1"/>
            </p:cNvSpPr>
            <p:nvPr/>
          </p:nvSpPr>
          <p:spPr bwMode="auto">
            <a:xfrm>
              <a:off x="5173663" y="2422526"/>
              <a:ext cx="21939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Rectangle 34"/>
            <p:cNvSpPr>
              <a:spLocks noChangeArrowheads="1"/>
            </p:cNvSpPr>
            <p:nvPr/>
          </p:nvSpPr>
          <p:spPr bwMode="auto">
            <a:xfrm>
              <a:off x="6643688" y="2490788"/>
              <a:ext cx="4857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Rectangle 35"/>
            <p:cNvSpPr>
              <a:spLocks noChangeArrowheads="1"/>
            </p:cNvSpPr>
            <p:nvPr/>
          </p:nvSpPr>
          <p:spPr bwMode="auto">
            <a:xfrm>
              <a:off x="6305550" y="2490788"/>
              <a:ext cx="2428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Rectangle 36"/>
            <p:cNvSpPr>
              <a:spLocks noChangeArrowheads="1"/>
            </p:cNvSpPr>
            <p:nvPr/>
          </p:nvSpPr>
          <p:spPr bwMode="auto">
            <a:xfrm>
              <a:off x="5853113" y="2490788"/>
              <a:ext cx="2413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Rectangle 37"/>
            <p:cNvSpPr>
              <a:spLocks noChangeArrowheads="1"/>
            </p:cNvSpPr>
            <p:nvPr/>
          </p:nvSpPr>
          <p:spPr bwMode="auto">
            <a:xfrm>
              <a:off x="5399088" y="2490788"/>
              <a:ext cx="23971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Rectangle 38"/>
            <p:cNvSpPr>
              <a:spLocks noChangeArrowheads="1"/>
            </p:cNvSpPr>
            <p:nvPr/>
          </p:nvSpPr>
          <p:spPr bwMode="auto">
            <a:xfrm>
              <a:off x="4943475" y="2490788"/>
              <a:ext cx="2428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Rectangle 39"/>
            <p:cNvSpPr>
              <a:spLocks noChangeArrowheads="1"/>
            </p:cNvSpPr>
            <p:nvPr/>
          </p:nvSpPr>
          <p:spPr bwMode="auto">
            <a:xfrm>
              <a:off x="5737225" y="2641601"/>
              <a:ext cx="14239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Rectangle 40"/>
            <p:cNvSpPr>
              <a:spLocks noChangeArrowheads="1"/>
            </p:cNvSpPr>
            <p:nvPr/>
          </p:nvSpPr>
          <p:spPr bwMode="auto">
            <a:xfrm>
              <a:off x="6251575" y="3024188"/>
              <a:ext cx="24923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Rectangle 41"/>
            <p:cNvSpPr>
              <a:spLocks noChangeArrowheads="1"/>
            </p:cNvSpPr>
            <p:nvPr/>
          </p:nvSpPr>
          <p:spPr bwMode="auto">
            <a:xfrm>
              <a:off x="4827588" y="3024188"/>
              <a:ext cx="13477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Rectangle 42"/>
            <p:cNvSpPr>
              <a:spLocks noChangeArrowheads="1"/>
            </p:cNvSpPr>
            <p:nvPr/>
          </p:nvSpPr>
          <p:spPr bwMode="auto">
            <a:xfrm>
              <a:off x="4627563" y="3024188"/>
              <a:ext cx="1270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Rectangle 43"/>
            <p:cNvSpPr>
              <a:spLocks noChangeArrowheads="1"/>
            </p:cNvSpPr>
            <p:nvPr/>
          </p:nvSpPr>
          <p:spPr bwMode="auto">
            <a:xfrm>
              <a:off x="4429125" y="3024188"/>
              <a:ext cx="1285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Rectangle 44"/>
            <p:cNvSpPr>
              <a:spLocks noChangeArrowheads="1"/>
            </p:cNvSpPr>
            <p:nvPr/>
          </p:nvSpPr>
          <p:spPr bwMode="auto">
            <a:xfrm>
              <a:off x="3465513" y="3024188"/>
              <a:ext cx="8778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Rectangle 45"/>
            <p:cNvSpPr>
              <a:spLocks noChangeArrowheads="1"/>
            </p:cNvSpPr>
            <p:nvPr/>
          </p:nvSpPr>
          <p:spPr bwMode="auto">
            <a:xfrm>
              <a:off x="5695950" y="2882901"/>
              <a:ext cx="520223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Rectangle 46"/>
            <p:cNvSpPr>
              <a:spLocks noChangeArrowheads="1"/>
            </p:cNvSpPr>
            <p:nvPr/>
          </p:nvSpPr>
          <p:spPr bwMode="auto">
            <a:xfrm>
              <a:off x="4043363" y="2882901"/>
              <a:ext cx="11620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Rectangle 47"/>
            <p:cNvSpPr>
              <a:spLocks noChangeArrowheads="1"/>
            </p:cNvSpPr>
            <p:nvPr/>
          </p:nvSpPr>
          <p:spPr bwMode="auto">
            <a:xfrm>
              <a:off x="3076575" y="2882901"/>
              <a:ext cx="5683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48"/>
            <p:cNvSpPr>
              <a:spLocks/>
            </p:cNvSpPr>
            <p:nvPr/>
          </p:nvSpPr>
          <p:spPr bwMode="auto">
            <a:xfrm>
              <a:off x="11126788" y="2205038"/>
              <a:ext cx="754062" cy="762000"/>
            </a:xfrm>
            <a:custGeom>
              <a:avLst/>
              <a:gdLst>
                <a:gd name="T0" fmla="*/ 0 w 475"/>
                <a:gd name="T1" fmla="*/ 469 h 480"/>
                <a:gd name="T2" fmla="*/ 463 w 475"/>
                <a:gd name="T3" fmla="*/ 0 h 480"/>
                <a:gd name="T4" fmla="*/ 475 w 475"/>
                <a:gd name="T5" fmla="*/ 10 h 480"/>
                <a:gd name="T6" fmla="*/ 12 w 475"/>
                <a:gd name="T7" fmla="*/ 480 h 480"/>
                <a:gd name="T8" fmla="*/ 0 w 475"/>
                <a:gd name="T9" fmla="*/ 469 h 480"/>
              </a:gdLst>
              <a:ahLst/>
              <a:cxnLst>
                <a:cxn ang="0">
                  <a:pos x="T0" y="T1"/>
                </a:cxn>
                <a:cxn ang="0">
                  <a:pos x="T2" y="T3"/>
                </a:cxn>
                <a:cxn ang="0">
                  <a:pos x="T4" y="T5"/>
                </a:cxn>
                <a:cxn ang="0">
                  <a:pos x="T6" y="T7"/>
                </a:cxn>
                <a:cxn ang="0">
                  <a:pos x="T8" y="T9"/>
                </a:cxn>
              </a:cxnLst>
              <a:rect l="0" t="0" r="r" b="b"/>
              <a:pathLst>
                <a:path w="475" h="480">
                  <a:moveTo>
                    <a:pt x="0" y="469"/>
                  </a:moveTo>
                  <a:lnTo>
                    <a:pt x="463" y="0"/>
                  </a:lnTo>
                  <a:lnTo>
                    <a:pt x="475" y="10"/>
                  </a:lnTo>
                  <a:lnTo>
                    <a:pt x="12" y="480"/>
                  </a:lnTo>
                  <a:lnTo>
                    <a:pt x="0" y="4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49"/>
            <p:cNvSpPr>
              <a:spLocks/>
            </p:cNvSpPr>
            <p:nvPr/>
          </p:nvSpPr>
          <p:spPr bwMode="auto">
            <a:xfrm>
              <a:off x="10879138" y="2470151"/>
              <a:ext cx="430212" cy="434975"/>
            </a:xfrm>
            <a:custGeom>
              <a:avLst/>
              <a:gdLst>
                <a:gd name="T0" fmla="*/ 0 w 271"/>
                <a:gd name="T1" fmla="*/ 264 h 274"/>
                <a:gd name="T2" fmla="*/ 259 w 271"/>
                <a:gd name="T3" fmla="*/ 0 h 274"/>
                <a:gd name="T4" fmla="*/ 271 w 271"/>
                <a:gd name="T5" fmla="*/ 10 h 274"/>
                <a:gd name="T6" fmla="*/ 12 w 271"/>
                <a:gd name="T7" fmla="*/ 274 h 274"/>
                <a:gd name="T8" fmla="*/ 0 w 271"/>
                <a:gd name="T9" fmla="*/ 264 h 274"/>
              </a:gdLst>
              <a:ahLst/>
              <a:cxnLst>
                <a:cxn ang="0">
                  <a:pos x="T0" y="T1"/>
                </a:cxn>
                <a:cxn ang="0">
                  <a:pos x="T2" y="T3"/>
                </a:cxn>
                <a:cxn ang="0">
                  <a:pos x="T4" y="T5"/>
                </a:cxn>
                <a:cxn ang="0">
                  <a:pos x="T6" y="T7"/>
                </a:cxn>
                <a:cxn ang="0">
                  <a:pos x="T8" y="T9"/>
                </a:cxn>
              </a:cxnLst>
              <a:rect l="0" t="0" r="r" b="b"/>
              <a:pathLst>
                <a:path w="271" h="274">
                  <a:moveTo>
                    <a:pt x="0" y="264"/>
                  </a:moveTo>
                  <a:lnTo>
                    <a:pt x="259" y="0"/>
                  </a:lnTo>
                  <a:lnTo>
                    <a:pt x="271" y="10"/>
                  </a:lnTo>
                  <a:lnTo>
                    <a:pt x="12" y="274"/>
                  </a:lnTo>
                  <a:lnTo>
                    <a:pt x="0"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Oval 50"/>
            <p:cNvSpPr>
              <a:spLocks noChangeArrowheads="1"/>
            </p:cNvSpPr>
            <p:nvPr/>
          </p:nvSpPr>
          <p:spPr bwMode="auto">
            <a:xfrm>
              <a:off x="11755438" y="2093913"/>
              <a:ext cx="214312"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Oval 51"/>
            <p:cNvSpPr>
              <a:spLocks noChangeArrowheads="1"/>
            </p:cNvSpPr>
            <p:nvPr/>
          </p:nvSpPr>
          <p:spPr bwMode="auto">
            <a:xfrm>
              <a:off x="10801350" y="1754188"/>
              <a:ext cx="214312"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Oval 52"/>
            <p:cNvSpPr>
              <a:spLocks noChangeArrowheads="1"/>
            </p:cNvSpPr>
            <p:nvPr/>
          </p:nvSpPr>
          <p:spPr bwMode="auto">
            <a:xfrm>
              <a:off x="11236325" y="2413001"/>
              <a:ext cx="146050" cy="147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Oval 53"/>
            <p:cNvSpPr>
              <a:spLocks noChangeArrowheads="1"/>
            </p:cNvSpPr>
            <p:nvPr/>
          </p:nvSpPr>
          <p:spPr bwMode="auto">
            <a:xfrm>
              <a:off x="10020300" y="3170238"/>
              <a:ext cx="149225" cy="149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Oval 54"/>
            <p:cNvSpPr>
              <a:spLocks noChangeArrowheads="1"/>
            </p:cNvSpPr>
            <p:nvPr/>
          </p:nvSpPr>
          <p:spPr bwMode="auto">
            <a:xfrm>
              <a:off x="9910763" y="2276476"/>
              <a:ext cx="179387" cy="180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50" name="组合 549"/>
          <p:cNvGrpSpPr/>
          <p:nvPr/>
        </p:nvGrpSpPr>
        <p:grpSpPr>
          <a:xfrm>
            <a:off x="11137755" y="17380"/>
            <a:ext cx="981472" cy="994082"/>
            <a:chOff x="3983038" y="1357313"/>
            <a:chExt cx="4078288" cy="4130675"/>
          </a:xfrm>
          <a:solidFill>
            <a:schemeClr val="bg1">
              <a:alpha val="40000"/>
            </a:schemeClr>
          </a:solidFill>
        </p:grpSpPr>
        <p:sp>
          <p:nvSpPr>
            <p:cNvPr id="551"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4" name="文本框 593"/>
          <p:cNvSpPr txBox="1"/>
          <p:nvPr/>
        </p:nvSpPr>
        <p:spPr>
          <a:xfrm>
            <a:off x="8115626" y="362498"/>
            <a:ext cx="2954655" cy="646331"/>
          </a:xfrm>
          <a:prstGeom prst="rect">
            <a:avLst/>
          </a:prstGeom>
          <a:noFill/>
        </p:spPr>
        <p:txBody>
          <a:bodyPr wrap="none" rtlCol="0">
            <a:spAutoFit/>
          </a:bodyPr>
          <a:lstStyle/>
          <a:p>
            <a:r>
              <a:rPr lang="zh-CN" altLang="en-US" sz="3600" dirty="0">
                <a:solidFill>
                  <a:schemeClr val="bg1"/>
                </a:solidFill>
              </a:rPr>
              <a:t>点击输入标题</a:t>
            </a:r>
          </a:p>
        </p:txBody>
      </p:sp>
      <p:sp>
        <p:nvSpPr>
          <p:cNvPr id="595" name="Rectangle 5"/>
          <p:cNvSpPr>
            <a:spLocks noChangeArrowheads="1"/>
          </p:cNvSpPr>
          <p:nvPr/>
        </p:nvSpPr>
        <p:spPr bwMode="auto">
          <a:xfrm>
            <a:off x="10385963" y="148923"/>
            <a:ext cx="1445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7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grpSp>
        <p:nvGrpSpPr>
          <p:cNvPr id="601" name="组合 600"/>
          <p:cNvGrpSpPr/>
          <p:nvPr/>
        </p:nvGrpSpPr>
        <p:grpSpPr>
          <a:xfrm>
            <a:off x="7258669" y="132939"/>
            <a:ext cx="3021989" cy="125180"/>
            <a:chOff x="2133002" y="1254898"/>
            <a:chExt cx="3021989" cy="125180"/>
          </a:xfrm>
        </p:grpSpPr>
        <p:sp>
          <p:nvSpPr>
            <p:cNvPr id="596" name="椭圆 595"/>
            <p:cNvSpPr/>
            <p:nvPr/>
          </p:nvSpPr>
          <p:spPr>
            <a:xfrm>
              <a:off x="2360053"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p:nvPr/>
          </p:nvSpPr>
          <p:spPr>
            <a:xfrm>
              <a:off x="2531209"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 name="椭圆 597"/>
            <p:cNvSpPr/>
            <p:nvPr/>
          </p:nvSpPr>
          <p:spPr>
            <a:xfrm>
              <a:off x="2703498"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p:nvPr/>
          </p:nvSpPr>
          <p:spPr>
            <a:xfrm>
              <a:off x="3089861" y="1254898"/>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0" name="直接连接符 599"/>
            <p:cNvCxnSpPr/>
            <p:nvPr/>
          </p:nvCxnSpPr>
          <p:spPr>
            <a:xfrm>
              <a:off x="2133002" y="1380078"/>
              <a:ext cx="3021989" cy="0"/>
            </a:xfrm>
            <a:prstGeom prst="line">
              <a:avLst/>
            </a:prstGeom>
            <a:ln>
              <a:solidFill>
                <a:srgbClr val="00B4EB"/>
              </a:solidFill>
              <a:prstDash val="sysDash"/>
            </a:ln>
          </p:spPr>
          <p:style>
            <a:lnRef idx="1">
              <a:schemeClr val="accent1"/>
            </a:lnRef>
            <a:fillRef idx="0">
              <a:schemeClr val="accent1"/>
            </a:fillRef>
            <a:effectRef idx="0">
              <a:schemeClr val="accent1"/>
            </a:effectRef>
            <a:fontRef idx="minor">
              <a:schemeClr val="tx1"/>
            </a:fontRef>
          </p:style>
        </p:cxnSp>
      </p:grpSp>
      <p:sp>
        <p:nvSpPr>
          <p:cNvPr id="602" name="文本框 601"/>
          <p:cNvSpPr txBox="1"/>
          <p:nvPr/>
        </p:nvSpPr>
        <p:spPr>
          <a:xfrm>
            <a:off x="5170992" y="3974596"/>
            <a:ext cx="1215397"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58%</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606" name="文本框 605"/>
          <p:cNvSpPr txBox="1"/>
          <p:nvPr/>
        </p:nvSpPr>
        <p:spPr>
          <a:xfrm>
            <a:off x="3830432" y="1946306"/>
            <a:ext cx="1180131"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32%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607" name="文本框 606"/>
          <p:cNvSpPr txBox="1"/>
          <p:nvPr/>
        </p:nvSpPr>
        <p:spPr>
          <a:xfrm>
            <a:off x="3895044" y="6112412"/>
            <a:ext cx="1215397"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10%</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611" name="Rectangle 96"/>
          <p:cNvSpPr/>
          <p:nvPr/>
        </p:nvSpPr>
        <p:spPr>
          <a:xfrm>
            <a:off x="6463175" y="3905809"/>
            <a:ext cx="3329639" cy="1200329"/>
          </a:xfrm>
          <a:prstGeom prst="rect">
            <a:avLst/>
          </a:prstGeom>
          <a:noFill/>
        </p:spPr>
        <p:txBody>
          <a:bodyPr wrap="square">
            <a:spAutoFit/>
          </a:bodyPr>
          <a:lstStyle/>
          <a:p>
            <a:r>
              <a:rPr lang="zh-CN" altLang="en-US" sz="1200" dirty="0">
                <a:solidFill>
                  <a:schemeClr val="bg1">
                    <a:lumMod val="65000"/>
                  </a:schemeClr>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a:t>
            </a:r>
            <a:endParaRPr lang="en-US" sz="1200" dirty="0">
              <a:solidFill>
                <a:schemeClr val="bg1">
                  <a:lumMod val="65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14" name="Rectangle 96"/>
          <p:cNvSpPr/>
          <p:nvPr/>
        </p:nvSpPr>
        <p:spPr>
          <a:xfrm>
            <a:off x="5302537" y="5888772"/>
            <a:ext cx="3329639" cy="830997"/>
          </a:xfrm>
          <a:prstGeom prst="rect">
            <a:avLst/>
          </a:prstGeom>
          <a:noFill/>
        </p:spPr>
        <p:txBody>
          <a:bodyPr wrap="square">
            <a:spAutoFit/>
          </a:bodyPr>
          <a:lstStyle/>
          <a:p>
            <a:r>
              <a:rPr lang="zh-CN" altLang="en-US" sz="1200" dirty="0">
                <a:solidFill>
                  <a:schemeClr val="bg1">
                    <a:lumMod val="65000"/>
                  </a:schemeClr>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a:t>
            </a:r>
            <a:endParaRPr lang="en-US" sz="1200" dirty="0">
              <a:solidFill>
                <a:schemeClr val="bg1">
                  <a:lumMod val="65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17" name="Rectangle 96"/>
          <p:cNvSpPr/>
          <p:nvPr/>
        </p:nvSpPr>
        <p:spPr>
          <a:xfrm>
            <a:off x="5100202" y="1773111"/>
            <a:ext cx="3329639" cy="1200329"/>
          </a:xfrm>
          <a:prstGeom prst="rect">
            <a:avLst/>
          </a:prstGeom>
          <a:noFill/>
        </p:spPr>
        <p:txBody>
          <a:bodyPr wrap="square">
            <a:spAutoFit/>
          </a:bodyPr>
          <a:lstStyle/>
          <a:p>
            <a:r>
              <a:rPr lang="zh-CN" altLang="en-US" sz="1200" dirty="0">
                <a:solidFill>
                  <a:schemeClr val="bg1">
                    <a:lumMod val="65000"/>
                  </a:schemeClr>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a:t>
            </a:r>
            <a:endParaRPr lang="en-US" sz="1200" dirty="0">
              <a:solidFill>
                <a:schemeClr val="bg1">
                  <a:lumMod val="65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20" name="Freeform 59"/>
          <p:cNvSpPr>
            <a:spLocks/>
          </p:cNvSpPr>
          <p:nvPr/>
        </p:nvSpPr>
        <p:spPr bwMode="auto">
          <a:xfrm flipH="1">
            <a:off x="5177437" y="1183032"/>
            <a:ext cx="1238084" cy="487362"/>
          </a:xfrm>
          <a:custGeom>
            <a:avLst/>
            <a:gdLst>
              <a:gd name="T0" fmla="*/ 0 w 1063"/>
              <a:gd name="T1" fmla="*/ 118 h 307"/>
              <a:gd name="T2" fmla="*/ 121 w 1063"/>
              <a:gd name="T3" fmla="*/ 0 h 307"/>
              <a:gd name="T4" fmla="*/ 1063 w 1063"/>
              <a:gd name="T5" fmla="*/ 0 h 307"/>
              <a:gd name="T6" fmla="*/ 1063 w 1063"/>
              <a:gd name="T7" fmla="*/ 307 h 307"/>
              <a:gd name="T8" fmla="*/ 0 w 1063"/>
              <a:gd name="T9" fmla="*/ 307 h 307"/>
              <a:gd name="T10" fmla="*/ 0 w 1063"/>
              <a:gd name="T11" fmla="*/ 118 h 307"/>
            </a:gdLst>
            <a:ahLst/>
            <a:cxnLst>
              <a:cxn ang="0">
                <a:pos x="T0" y="T1"/>
              </a:cxn>
              <a:cxn ang="0">
                <a:pos x="T2" y="T3"/>
              </a:cxn>
              <a:cxn ang="0">
                <a:pos x="T4" y="T5"/>
              </a:cxn>
              <a:cxn ang="0">
                <a:pos x="T6" y="T7"/>
              </a:cxn>
              <a:cxn ang="0">
                <a:pos x="T8" y="T9"/>
              </a:cxn>
              <a:cxn ang="0">
                <a:pos x="T10" y="T11"/>
              </a:cxn>
            </a:cxnLst>
            <a:rect l="0" t="0" r="r" b="b"/>
            <a:pathLst>
              <a:path w="1063" h="307">
                <a:moveTo>
                  <a:pt x="0" y="118"/>
                </a:moveTo>
                <a:lnTo>
                  <a:pt x="121" y="0"/>
                </a:lnTo>
                <a:lnTo>
                  <a:pt x="1063" y="0"/>
                </a:lnTo>
                <a:lnTo>
                  <a:pt x="1063" y="307"/>
                </a:lnTo>
                <a:lnTo>
                  <a:pt x="0" y="307"/>
                </a:lnTo>
                <a:lnTo>
                  <a:pt x="0" y="118"/>
                </a:lnTo>
                <a:close/>
              </a:path>
            </a:pathLst>
          </a:custGeom>
          <a:noFill/>
          <a:ln w="1270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r>
              <a:rPr lang="en-US" altLang="zh-CN" dirty="0">
                <a:solidFill>
                  <a:srgbClr val="00B4EB"/>
                </a:solidFill>
              </a:rPr>
              <a:t>Project A</a:t>
            </a:r>
            <a:endParaRPr lang="zh-CN" altLang="en-US" dirty="0">
              <a:solidFill>
                <a:srgbClr val="00B4EB"/>
              </a:solidFill>
            </a:endParaRPr>
          </a:p>
        </p:txBody>
      </p:sp>
      <p:sp>
        <p:nvSpPr>
          <p:cNvPr id="621" name="Freeform 59"/>
          <p:cNvSpPr>
            <a:spLocks/>
          </p:cNvSpPr>
          <p:nvPr/>
        </p:nvSpPr>
        <p:spPr bwMode="auto">
          <a:xfrm flipH="1">
            <a:off x="6548903" y="3368060"/>
            <a:ext cx="1238084" cy="487362"/>
          </a:xfrm>
          <a:custGeom>
            <a:avLst/>
            <a:gdLst>
              <a:gd name="T0" fmla="*/ 0 w 1063"/>
              <a:gd name="T1" fmla="*/ 118 h 307"/>
              <a:gd name="T2" fmla="*/ 121 w 1063"/>
              <a:gd name="T3" fmla="*/ 0 h 307"/>
              <a:gd name="T4" fmla="*/ 1063 w 1063"/>
              <a:gd name="T5" fmla="*/ 0 h 307"/>
              <a:gd name="T6" fmla="*/ 1063 w 1063"/>
              <a:gd name="T7" fmla="*/ 307 h 307"/>
              <a:gd name="T8" fmla="*/ 0 w 1063"/>
              <a:gd name="T9" fmla="*/ 307 h 307"/>
              <a:gd name="T10" fmla="*/ 0 w 1063"/>
              <a:gd name="T11" fmla="*/ 118 h 307"/>
            </a:gdLst>
            <a:ahLst/>
            <a:cxnLst>
              <a:cxn ang="0">
                <a:pos x="T0" y="T1"/>
              </a:cxn>
              <a:cxn ang="0">
                <a:pos x="T2" y="T3"/>
              </a:cxn>
              <a:cxn ang="0">
                <a:pos x="T4" y="T5"/>
              </a:cxn>
              <a:cxn ang="0">
                <a:pos x="T6" y="T7"/>
              </a:cxn>
              <a:cxn ang="0">
                <a:pos x="T8" y="T9"/>
              </a:cxn>
              <a:cxn ang="0">
                <a:pos x="T10" y="T11"/>
              </a:cxn>
            </a:cxnLst>
            <a:rect l="0" t="0" r="r" b="b"/>
            <a:pathLst>
              <a:path w="1063" h="307">
                <a:moveTo>
                  <a:pt x="0" y="118"/>
                </a:moveTo>
                <a:lnTo>
                  <a:pt x="121" y="0"/>
                </a:lnTo>
                <a:lnTo>
                  <a:pt x="1063" y="0"/>
                </a:lnTo>
                <a:lnTo>
                  <a:pt x="1063" y="307"/>
                </a:lnTo>
                <a:lnTo>
                  <a:pt x="0" y="307"/>
                </a:lnTo>
                <a:lnTo>
                  <a:pt x="0" y="118"/>
                </a:lnTo>
                <a:close/>
              </a:path>
            </a:pathLst>
          </a:custGeom>
          <a:noFill/>
          <a:ln w="1270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r>
              <a:rPr lang="en-US" altLang="zh-CN" dirty="0">
                <a:solidFill>
                  <a:srgbClr val="00B4EB"/>
                </a:solidFill>
              </a:rPr>
              <a:t>Project B</a:t>
            </a:r>
            <a:endParaRPr lang="zh-CN" altLang="en-US" dirty="0">
              <a:solidFill>
                <a:srgbClr val="00B4EB"/>
              </a:solidFill>
            </a:endParaRPr>
          </a:p>
        </p:txBody>
      </p:sp>
      <p:sp>
        <p:nvSpPr>
          <p:cNvPr id="622" name="Freeform 59"/>
          <p:cNvSpPr>
            <a:spLocks/>
          </p:cNvSpPr>
          <p:nvPr/>
        </p:nvSpPr>
        <p:spPr bwMode="auto">
          <a:xfrm flipH="1">
            <a:off x="5395525" y="5377451"/>
            <a:ext cx="1238084" cy="487362"/>
          </a:xfrm>
          <a:custGeom>
            <a:avLst/>
            <a:gdLst>
              <a:gd name="T0" fmla="*/ 0 w 1063"/>
              <a:gd name="T1" fmla="*/ 118 h 307"/>
              <a:gd name="T2" fmla="*/ 121 w 1063"/>
              <a:gd name="T3" fmla="*/ 0 h 307"/>
              <a:gd name="T4" fmla="*/ 1063 w 1063"/>
              <a:gd name="T5" fmla="*/ 0 h 307"/>
              <a:gd name="T6" fmla="*/ 1063 w 1063"/>
              <a:gd name="T7" fmla="*/ 307 h 307"/>
              <a:gd name="T8" fmla="*/ 0 w 1063"/>
              <a:gd name="T9" fmla="*/ 307 h 307"/>
              <a:gd name="T10" fmla="*/ 0 w 1063"/>
              <a:gd name="T11" fmla="*/ 118 h 307"/>
            </a:gdLst>
            <a:ahLst/>
            <a:cxnLst>
              <a:cxn ang="0">
                <a:pos x="T0" y="T1"/>
              </a:cxn>
              <a:cxn ang="0">
                <a:pos x="T2" y="T3"/>
              </a:cxn>
              <a:cxn ang="0">
                <a:pos x="T4" y="T5"/>
              </a:cxn>
              <a:cxn ang="0">
                <a:pos x="T6" y="T7"/>
              </a:cxn>
              <a:cxn ang="0">
                <a:pos x="T8" y="T9"/>
              </a:cxn>
              <a:cxn ang="0">
                <a:pos x="T10" y="T11"/>
              </a:cxn>
            </a:cxnLst>
            <a:rect l="0" t="0" r="r" b="b"/>
            <a:pathLst>
              <a:path w="1063" h="307">
                <a:moveTo>
                  <a:pt x="0" y="118"/>
                </a:moveTo>
                <a:lnTo>
                  <a:pt x="121" y="0"/>
                </a:lnTo>
                <a:lnTo>
                  <a:pt x="1063" y="0"/>
                </a:lnTo>
                <a:lnTo>
                  <a:pt x="1063" y="307"/>
                </a:lnTo>
                <a:lnTo>
                  <a:pt x="0" y="307"/>
                </a:lnTo>
                <a:lnTo>
                  <a:pt x="0" y="118"/>
                </a:lnTo>
                <a:close/>
              </a:path>
            </a:pathLst>
          </a:custGeom>
          <a:noFill/>
          <a:ln w="1270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r>
              <a:rPr lang="en-US" altLang="zh-CN" dirty="0">
                <a:solidFill>
                  <a:srgbClr val="00B4EB"/>
                </a:solidFill>
              </a:rPr>
              <a:t>Project C</a:t>
            </a:r>
            <a:endParaRPr lang="zh-CN" altLang="en-US" dirty="0">
              <a:solidFill>
                <a:srgbClr val="00B4EB"/>
              </a:solidFill>
            </a:endParaRPr>
          </a:p>
        </p:txBody>
      </p:sp>
      <p:sp>
        <p:nvSpPr>
          <p:cNvPr id="623" name="矩形 622"/>
          <p:cNvSpPr/>
          <p:nvPr/>
        </p:nvSpPr>
        <p:spPr>
          <a:xfrm>
            <a:off x="268975" y="3180138"/>
            <a:ext cx="861774" cy="2092239"/>
          </a:xfrm>
          <a:prstGeom prst="rect">
            <a:avLst/>
          </a:prstGeom>
        </p:spPr>
        <p:txBody>
          <a:bodyPr vert="eaVert" wrap="none">
            <a:spAutoFit/>
          </a:bodyPr>
          <a:lstStyle/>
          <a:p>
            <a:r>
              <a:rPr lang="en-US" altLang="zh-CN" sz="4400" b="1" dirty="0">
                <a:solidFill>
                  <a:srgbClr val="00B4EB"/>
                </a:solidFill>
                <a:latin typeface="微软雅黑" panose="020B0503020204020204" pitchFamily="34" charset="-122"/>
                <a:ea typeface="微软雅黑" panose="020B0503020204020204" pitchFamily="34" charset="-122"/>
              </a:rPr>
              <a:t>Project</a:t>
            </a:r>
            <a:endParaRPr lang="zh-CN" altLang="en-US" sz="4400" b="1" dirty="0">
              <a:solidFill>
                <a:srgbClr val="00B4EB"/>
              </a:solidFill>
              <a:latin typeface="微软雅黑" panose="020B0503020204020204" pitchFamily="34" charset="-122"/>
              <a:ea typeface="微软雅黑" panose="020B0503020204020204" pitchFamily="34" charset="-122"/>
            </a:endParaRPr>
          </a:p>
        </p:txBody>
      </p:sp>
      <p:grpSp>
        <p:nvGrpSpPr>
          <p:cNvPr id="461" name="组合 460"/>
          <p:cNvGrpSpPr/>
          <p:nvPr/>
        </p:nvGrpSpPr>
        <p:grpSpPr>
          <a:xfrm flipH="1">
            <a:off x="9770568" y="3352791"/>
            <a:ext cx="2421432" cy="3509963"/>
            <a:chOff x="9753600" y="601663"/>
            <a:chExt cx="2441575" cy="3509963"/>
          </a:xfrm>
          <a:solidFill>
            <a:schemeClr val="tx1">
              <a:lumMod val="75000"/>
              <a:lumOff val="25000"/>
            </a:schemeClr>
          </a:solidFill>
        </p:grpSpPr>
        <p:sp>
          <p:nvSpPr>
            <p:cNvPr id="462" name="Freeform 67"/>
            <p:cNvSpPr>
              <a:spLocks/>
            </p:cNvSpPr>
            <p:nvPr/>
          </p:nvSpPr>
          <p:spPr bwMode="auto">
            <a:xfrm>
              <a:off x="9753600" y="3165475"/>
              <a:ext cx="938213" cy="946150"/>
            </a:xfrm>
            <a:custGeom>
              <a:avLst/>
              <a:gdLst>
                <a:gd name="T0" fmla="*/ 0 w 591"/>
                <a:gd name="T1" fmla="*/ 0 h 596"/>
                <a:gd name="T2" fmla="*/ 0 w 591"/>
                <a:gd name="T3" fmla="*/ 8 h 596"/>
                <a:gd name="T4" fmla="*/ 252 w 591"/>
                <a:gd name="T5" fmla="*/ 264 h 596"/>
                <a:gd name="T6" fmla="*/ 582 w 591"/>
                <a:gd name="T7" fmla="*/ 596 h 596"/>
                <a:gd name="T8" fmla="*/ 591 w 591"/>
                <a:gd name="T9" fmla="*/ 596 h 596"/>
                <a:gd name="T10" fmla="*/ 256 w 591"/>
                <a:gd name="T11" fmla="*/ 260 h 596"/>
                <a:gd name="T12" fmla="*/ 0 w 591"/>
                <a:gd name="T13" fmla="*/ 0 h 596"/>
              </a:gdLst>
              <a:ahLst/>
              <a:cxnLst>
                <a:cxn ang="0">
                  <a:pos x="T0" y="T1"/>
                </a:cxn>
                <a:cxn ang="0">
                  <a:pos x="T2" y="T3"/>
                </a:cxn>
                <a:cxn ang="0">
                  <a:pos x="T4" y="T5"/>
                </a:cxn>
                <a:cxn ang="0">
                  <a:pos x="T6" y="T7"/>
                </a:cxn>
                <a:cxn ang="0">
                  <a:pos x="T8" y="T9"/>
                </a:cxn>
                <a:cxn ang="0">
                  <a:pos x="T10" y="T11"/>
                </a:cxn>
                <a:cxn ang="0">
                  <a:pos x="T12" y="T13"/>
                </a:cxn>
              </a:cxnLst>
              <a:rect l="0" t="0" r="r" b="b"/>
              <a:pathLst>
                <a:path w="591" h="596">
                  <a:moveTo>
                    <a:pt x="0" y="0"/>
                  </a:moveTo>
                  <a:lnTo>
                    <a:pt x="0" y="8"/>
                  </a:lnTo>
                  <a:lnTo>
                    <a:pt x="252" y="264"/>
                  </a:lnTo>
                  <a:lnTo>
                    <a:pt x="582" y="596"/>
                  </a:lnTo>
                  <a:lnTo>
                    <a:pt x="591" y="596"/>
                  </a:lnTo>
                  <a:lnTo>
                    <a:pt x="256" y="26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68"/>
            <p:cNvSpPr>
              <a:spLocks/>
            </p:cNvSpPr>
            <p:nvPr/>
          </p:nvSpPr>
          <p:spPr bwMode="auto">
            <a:xfrm>
              <a:off x="9753600" y="3217863"/>
              <a:ext cx="885825" cy="893763"/>
            </a:xfrm>
            <a:custGeom>
              <a:avLst/>
              <a:gdLst>
                <a:gd name="T0" fmla="*/ 0 w 558"/>
                <a:gd name="T1" fmla="*/ 0 h 563"/>
                <a:gd name="T2" fmla="*/ 0 w 558"/>
                <a:gd name="T3" fmla="*/ 8 h 563"/>
                <a:gd name="T4" fmla="*/ 236 w 558"/>
                <a:gd name="T5" fmla="*/ 248 h 563"/>
                <a:gd name="T6" fmla="*/ 550 w 558"/>
                <a:gd name="T7" fmla="*/ 563 h 563"/>
                <a:gd name="T8" fmla="*/ 558 w 558"/>
                <a:gd name="T9" fmla="*/ 563 h 563"/>
                <a:gd name="T10" fmla="*/ 240 w 558"/>
                <a:gd name="T11" fmla="*/ 244 h 563"/>
                <a:gd name="T12" fmla="*/ 0 w 558"/>
                <a:gd name="T13" fmla="*/ 0 h 563"/>
              </a:gdLst>
              <a:ahLst/>
              <a:cxnLst>
                <a:cxn ang="0">
                  <a:pos x="T0" y="T1"/>
                </a:cxn>
                <a:cxn ang="0">
                  <a:pos x="T2" y="T3"/>
                </a:cxn>
                <a:cxn ang="0">
                  <a:pos x="T4" y="T5"/>
                </a:cxn>
                <a:cxn ang="0">
                  <a:pos x="T6" y="T7"/>
                </a:cxn>
                <a:cxn ang="0">
                  <a:pos x="T8" y="T9"/>
                </a:cxn>
                <a:cxn ang="0">
                  <a:pos x="T10" y="T11"/>
                </a:cxn>
                <a:cxn ang="0">
                  <a:pos x="T12" y="T13"/>
                </a:cxn>
              </a:cxnLst>
              <a:rect l="0" t="0" r="r" b="b"/>
              <a:pathLst>
                <a:path w="558" h="563">
                  <a:moveTo>
                    <a:pt x="0" y="0"/>
                  </a:moveTo>
                  <a:lnTo>
                    <a:pt x="0" y="8"/>
                  </a:lnTo>
                  <a:lnTo>
                    <a:pt x="236" y="248"/>
                  </a:lnTo>
                  <a:lnTo>
                    <a:pt x="550" y="563"/>
                  </a:lnTo>
                  <a:lnTo>
                    <a:pt x="558" y="563"/>
                  </a:lnTo>
                  <a:lnTo>
                    <a:pt x="240" y="24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69"/>
            <p:cNvSpPr>
              <a:spLocks/>
            </p:cNvSpPr>
            <p:nvPr/>
          </p:nvSpPr>
          <p:spPr bwMode="auto">
            <a:xfrm>
              <a:off x="9753600" y="3268663"/>
              <a:ext cx="835025" cy="842963"/>
            </a:xfrm>
            <a:custGeom>
              <a:avLst/>
              <a:gdLst>
                <a:gd name="T0" fmla="*/ 0 w 526"/>
                <a:gd name="T1" fmla="*/ 0 h 531"/>
                <a:gd name="T2" fmla="*/ 0 w 526"/>
                <a:gd name="T3" fmla="*/ 8 h 531"/>
                <a:gd name="T4" fmla="*/ 220 w 526"/>
                <a:gd name="T5" fmla="*/ 232 h 531"/>
                <a:gd name="T6" fmla="*/ 518 w 526"/>
                <a:gd name="T7" fmla="*/ 531 h 531"/>
                <a:gd name="T8" fmla="*/ 526 w 526"/>
                <a:gd name="T9" fmla="*/ 531 h 531"/>
                <a:gd name="T10" fmla="*/ 224 w 526"/>
                <a:gd name="T11" fmla="*/ 228 h 531"/>
                <a:gd name="T12" fmla="*/ 0 w 526"/>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526" h="531">
                  <a:moveTo>
                    <a:pt x="0" y="0"/>
                  </a:moveTo>
                  <a:lnTo>
                    <a:pt x="0" y="8"/>
                  </a:lnTo>
                  <a:lnTo>
                    <a:pt x="220" y="232"/>
                  </a:lnTo>
                  <a:lnTo>
                    <a:pt x="518" y="531"/>
                  </a:lnTo>
                  <a:lnTo>
                    <a:pt x="526" y="531"/>
                  </a:lnTo>
                  <a:lnTo>
                    <a:pt x="224" y="22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70"/>
            <p:cNvSpPr>
              <a:spLocks/>
            </p:cNvSpPr>
            <p:nvPr/>
          </p:nvSpPr>
          <p:spPr bwMode="auto">
            <a:xfrm>
              <a:off x="9753600" y="3321050"/>
              <a:ext cx="784225" cy="790575"/>
            </a:xfrm>
            <a:custGeom>
              <a:avLst/>
              <a:gdLst>
                <a:gd name="T0" fmla="*/ 0 w 494"/>
                <a:gd name="T1" fmla="*/ 0 h 498"/>
                <a:gd name="T2" fmla="*/ 0 w 494"/>
                <a:gd name="T3" fmla="*/ 8 h 498"/>
                <a:gd name="T4" fmla="*/ 203 w 494"/>
                <a:gd name="T5" fmla="*/ 215 h 498"/>
                <a:gd name="T6" fmla="*/ 486 w 494"/>
                <a:gd name="T7" fmla="*/ 498 h 498"/>
                <a:gd name="T8" fmla="*/ 494 w 494"/>
                <a:gd name="T9" fmla="*/ 498 h 498"/>
                <a:gd name="T10" fmla="*/ 208 w 494"/>
                <a:gd name="T11" fmla="*/ 211 h 498"/>
                <a:gd name="T12" fmla="*/ 0 w 494"/>
                <a:gd name="T13" fmla="*/ 0 h 498"/>
              </a:gdLst>
              <a:ahLst/>
              <a:cxnLst>
                <a:cxn ang="0">
                  <a:pos x="T0" y="T1"/>
                </a:cxn>
                <a:cxn ang="0">
                  <a:pos x="T2" y="T3"/>
                </a:cxn>
                <a:cxn ang="0">
                  <a:pos x="T4" y="T5"/>
                </a:cxn>
                <a:cxn ang="0">
                  <a:pos x="T6" y="T7"/>
                </a:cxn>
                <a:cxn ang="0">
                  <a:pos x="T8" y="T9"/>
                </a:cxn>
                <a:cxn ang="0">
                  <a:pos x="T10" y="T11"/>
                </a:cxn>
                <a:cxn ang="0">
                  <a:pos x="T12" y="T13"/>
                </a:cxn>
              </a:cxnLst>
              <a:rect l="0" t="0" r="r" b="b"/>
              <a:pathLst>
                <a:path w="494" h="498">
                  <a:moveTo>
                    <a:pt x="0" y="0"/>
                  </a:moveTo>
                  <a:lnTo>
                    <a:pt x="0" y="8"/>
                  </a:lnTo>
                  <a:lnTo>
                    <a:pt x="203" y="215"/>
                  </a:lnTo>
                  <a:lnTo>
                    <a:pt x="486" y="498"/>
                  </a:lnTo>
                  <a:lnTo>
                    <a:pt x="494" y="498"/>
                  </a:lnTo>
                  <a:lnTo>
                    <a:pt x="208" y="2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71"/>
            <p:cNvSpPr>
              <a:spLocks/>
            </p:cNvSpPr>
            <p:nvPr/>
          </p:nvSpPr>
          <p:spPr bwMode="auto">
            <a:xfrm>
              <a:off x="9753600" y="3371850"/>
              <a:ext cx="733425" cy="739775"/>
            </a:xfrm>
            <a:custGeom>
              <a:avLst/>
              <a:gdLst>
                <a:gd name="T0" fmla="*/ 0 w 462"/>
                <a:gd name="T1" fmla="*/ 0 h 466"/>
                <a:gd name="T2" fmla="*/ 0 w 462"/>
                <a:gd name="T3" fmla="*/ 8 h 466"/>
                <a:gd name="T4" fmla="*/ 187 w 462"/>
                <a:gd name="T5" fmla="*/ 200 h 466"/>
                <a:gd name="T6" fmla="*/ 453 w 462"/>
                <a:gd name="T7" fmla="*/ 466 h 466"/>
                <a:gd name="T8" fmla="*/ 462 w 462"/>
                <a:gd name="T9" fmla="*/ 466 h 466"/>
                <a:gd name="T10" fmla="*/ 191 w 462"/>
                <a:gd name="T11" fmla="*/ 196 h 466"/>
                <a:gd name="T12" fmla="*/ 0 w 462"/>
                <a:gd name="T13" fmla="*/ 0 h 466"/>
              </a:gdLst>
              <a:ahLst/>
              <a:cxnLst>
                <a:cxn ang="0">
                  <a:pos x="T0" y="T1"/>
                </a:cxn>
                <a:cxn ang="0">
                  <a:pos x="T2" y="T3"/>
                </a:cxn>
                <a:cxn ang="0">
                  <a:pos x="T4" y="T5"/>
                </a:cxn>
                <a:cxn ang="0">
                  <a:pos x="T6" y="T7"/>
                </a:cxn>
                <a:cxn ang="0">
                  <a:pos x="T8" y="T9"/>
                </a:cxn>
                <a:cxn ang="0">
                  <a:pos x="T10" y="T11"/>
                </a:cxn>
                <a:cxn ang="0">
                  <a:pos x="T12" y="T13"/>
                </a:cxn>
              </a:cxnLst>
              <a:rect l="0" t="0" r="r" b="b"/>
              <a:pathLst>
                <a:path w="462" h="466">
                  <a:moveTo>
                    <a:pt x="0" y="0"/>
                  </a:moveTo>
                  <a:lnTo>
                    <a:pt x="0" y="8"/>
                  </a:lnTo>
                  <a:lnTo>
                    <a:pt x="187" y="200"/>
                  </a:lnTo>
                  <a:lnTo>
                    <a:pt x="453" y="466"/>
                  </a:lnTo>
                  <a:lnTo>
                    <a:pt x="462" y="466"/>
                  </a:lnTo>
                  <a:lnTo>
                    <a:pt x="191" y="19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72"/>
            <p:cNvSpPr>
              <a:spLocks/>
            </p:cNvSpPr>
            <p:nvPr/>
          </p:nvSpPr>
          <p:spPr bwMode="auto">
            <a:xfrm>
              <a:off x="11042650" y="1916113"/>
              <a:ext cx="765175" cy="771525"/>
            </a:xfrm>
            <a:custGeom>
              <a:avLst/>
              <a:gdLst>
                <a:gd name="T0" fmla="*/ 237 w 239"/>
                <a:gd name="T1" fmla="*/ 237 h 239"/>
                <a:gd name="T2" fmla="*/ 237 w 239"/>
                <a:gd name="T3" fmla="*/ 231 h 239"/>
                <a:gd name="T4" fmla="*/ 232 w 239"/>
                <a:gd name="T5" fmla="*/ 230 h 239"/>
                <a:gd name="T6" fmla="*/ 192 w 239"/>
                <a:gd name="T7" fmla="*/ 189 h 239"/>
                <a:gd name="T8" fmla="*/ 141 w 239"/>
                <a:gd name="T9" fmla="*/ 189 h 239"/>
                <a:gd name="T10" fmla="*/ 95 w 239"/>
                <a:gd name="T11" fmla="*/ 143 h 239"/>
                <a:gd name="T12" fmla="*/ 49 w 239"/>
                <a:gd name="T13" fmla="*/ 97 h 239"/>
                <a:gd name="T14" fmla="*/ 49 w 239"/>
                <a:gd name="T15" fmla="*/ 47 h 239"/>
                <a:gd name="T16" fmla="*/ 9 w 239"/>
                <a:gd name="T17" fmla="*/ 7 h 239"/>
                <a:gd name="T18" fmla="*/ 8 w 239"/>
                <a:gd name="T19" fmla="*/ 2 h 239"/>
                <a:gd name="T20" fmla="*/ 2 w 239"/>
                <a:gd name="T21" fmla="*/ 2 h 239"/>
                <a:gd name="T22" fmla="*/ 2 w 239"/>
                <a:gd name="T23" fmla="*/ 8 h 239"/>
                <a:gd name="T24" fmla="*/ 7 w 239"/>
                <a:gd name="T25" fmla="*/ 9 h 239"/>
                <a:gd name="T26" fmla="*/ 47 w 239"/>
                <a:gd name="T27" fmla="*/ 49 h 239"/>
                <a:gd name="T28" fmla="*/ 47 w 239"/>
                <a:gd name="T29" fmla="*/ 99 h 239"/>
                <a:gd name="T30" fmla="*/ 93 w 239"/>
                <a:gd name="T31" fmla="*/ 145 h 239"/>
                <a:gd name="T32" fmla="*/ 140 w 239"/>
                <a:gd name="T33" fmla="*/ 192 h 239"/>
                <a:gd name="T34" fmla="*/ 190 w 239"/>
                <a:gd name="T35" fmla="*/ 192 h 239"/>
                <a:gd name="T36" fmla="*/ 230 w 239"/>
                <a:gd name="T37" fmla="*/ 232 h 239"/>
                <a:gd name="T38" fmla="*/ 231 w 239"/>
                <a:gd name="T39" fmla="*/ 237 h 239"/>
                <a:gd name="T40" fmla="*/ 237 w 239"/>
                <a:gd name="T41" fmla="*/ 23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239">
                  <a:moveTo>
                    <a:pt x="237" y="237"/>
                  </a:moveTo>
                  <a:cubicBezTo>
                    <a:pt x="239" y="235"/>
                    <a:pt x="239" y="233"/>
                    <a:pt x="237" y="231"/>
                  </a:cubicBezTo>
                  <a:cubicBezTo>
                    <a:pt x="236" y="230"/>
                    <a:pt x="234" y="229"/>
                    <a:pt x="232" y="230"/>
                  </a:cubicBezTo>
                  <a:cubicBezTo>
                    <a:pt x="192" y="189"/>
                    <a:pt x="192" y="189"/>
                    <a:pt x="192" y="189"/>
                  </a:cubicBezTo>
                  <a:cubicBezTo>
                    <a:pt x="141" y="189"/>
                    <a:pt x="141" y="189"/>
                    <a:pt x="141" y="189"/>
                  </a:cubicBezTo>
                  <a:cubicBezTo>
                    <a:pt x="95" y="143"/>
                    <a:pt x="95" y="143"/>
                    <a:pt x="95" y="143"/>
                  </a:cubicBezTo>
                  <a:cubicBezTo>
                    <a:pt x="49" y="97"/>
                    <a:pt x="49" y="97"/>
                    <a:pt x="49" y="97"/>
                  </a:cubicBezTo>
                  <a:cubicBezTo>
                    <a:pt x="49" y="47"/>
                    <a:pt x="49" y="47"/>
                    <a:pt x="49" y="47"/>
                  </a:cubicBezTo>
                  <a:cubicBezTo>
                    <a:pt x="9" y="7"/>
                    <a:pt x="9" y="7"/>
                    <a:pt x="9" y="7"/>
                  </a:cubicBezTo>
                  <a:cubicBezTo>
                    <a:pt x="10" y="5"/>
                    <a:pt x="9" y="3"/>
                    <a:pt x="8" y="2"/>
                  </a:cubicBezTo>
                  <a:cubicBezTo>
                    <a:pt x="6" y="0"/>
                    <a:pt x="4" y="0"/>
                    <a:pt x="2" y="2"/>
                  </a:cubicBezTo>
                  <a:cubicBezTo>
                    <a:pt x="0" y="4"/>
                    <a:pt x="0" y="6"/>
                    <a:pt x="2" y="8"/>
                  </a:cubicBezTo>
                  <a:cubicBezTo>
                    <a:pt x="3" y="9"/>
                    <a:pt x="5" y="10"/>
                    <a:pt x="7" y="9"/>
                  </a:cubicBezTo>
                  <a:cubicBezTo>
                    <a:pt x="47" y="49"/>
                    <a:pt x="47" y="49"/>
                    <a:pt x="47" y="49"/>
                  </a:cubicBezTo>
                  <a:cubicBezTo>
                    <a:pt x="47" y="99"/>
                    <a:pt x="47" y="99"/>
                    <a:pt x="47" y="99"/>
                  </a:cubicBezTo>
                  <a:cubicBezTo>
                    <a:pt x="93" y="145"/>
                    <a:pt x="93" y="145"/>
                    <a:pt x="93" y="145"/>
                  </a:cubicBezTo>
                  <a:cubicBezTo>
                    <a:pt x="140" y="192"/>
                    <a:pt x="140" y="192"/>
                    <a:pt x="140" y="192"/>
                  </a:cubicBezTo>
                  <a:cubicBezTo>
                    <a:pt x="190" y="192"/>
                    <a:pt x="190" y="192"/>
                    <a:pt x="190" y="192"/>
                  </a:cubicBezTo>
                  <a:cubicBezTo>
                    <a:pt x="230" y="232"/>
                    <a:pt x="230" y="232"/>
                    <a:pt x="230" y="232"/>
                  </a:cubicBezTo>
                  <a:cubicBezTo>
                    <a:pt x="229" y="234"/>
                    <a:pt x="230" y="236"/>
                    <a:pt x="231" y="237"/>
                  </a:cubicBezTo>
                  <a:cubicBezTo>
                    <a:pt x="233" y="239"/>
                    <a:pt x="235" y="239"/>
                    <a:pt x="237"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73"/>
            <p:cNvSpPr>
              <a:spLocks/>
            </p:cNvSpPr>
            <p:nvPr/>
          </p:nvSpPr>
          <p:spPr bwMode="auto">
            <a:xfrm>
              <a:off x="11017250" y="1941513"/>
              <a:ext cx="765175" cy="771525"/>
            </a:xfrm>
            <a:custGeom>
              <a:avLst/>
              <a:gdLst>
                <a:gd name="T0" fmla="*/ 8 w 239"/>
                <a:gd name="T1" fmla="*/ 2 h 239"/>
                <a:gd name="T2" fmla="*/ 2 w 239"/>
                <a:gd name="T3" fmla="*/ 2 h 239"/>
                <a:gd name="T4" fmla="*/ 2 w 239"/>
                <a:gd name="T5" fmla="*/ 8 h 239"/>
                <a:gd name="T6" fmla="*/ 7 w 239"/>
                <a:gd name="T7" fmla="*/ 9 h 239"/>
                <a:gd name="T8" fmla="*/ 43 w 239"/>
                <a:gd name="T9" fmla="*/ 45 h 239"/>
                <a:gd name="T10" fmla="*/ 43 w 239"/>
                <a:gd name="T11" fmla="*/ 95 h 239"/>
                <a:gd name="T12" fmla="*/ 93 w 239"/>
                <a:gd name="T13" fmla="*/ 146 h 239"/>
                <a:gd name="T14" fmla="*/ 144 w 239"/>
                <a:gd name="T15" fmla="*/ 196 h 239"/>
                <a:gd name="T16" fmla="*/ 194 w 239"/>
                <a:gd name="T17" fmla="*/ 196 h 239"/>
                <a:gd name="T18" fmla="*/ 230 w 239"/>
                <a:gd name="T19" fmla="*/ 232 h 239"/>
                <a:gd name="T20" fmla="*/ 231 w 239"/>
                <a:gd name="T21" fmla="*/ 237 h 239"/>
                <a:gd name="T22" fmla="*/ 237 w 239"/>
                <a:gd name="T23" fmla="*/ 237 h 239"/>
                <a:gd name="T24" fmla="*/ 237 w 239"/>
                <a:gd name="T25" fmla="*/ 231 h 239"/>
                <a:gd name="T26" fmla="*/ 232 w 239"/>
                <a:gd name="T27" fmla="*/ 230 h 239"/>
                <a:gd name="T28" fmla="*/ 195 w 239"/>
                <a:gd name="T29" fmla="*/ 193 h 239"/>
                <a:gd name="T30" fmla="*/ 145 w 239"/>
                <a:gd name="T31" fmla="*/ 193 h 239"/>
                <a:gd name="T32" fmla="*/ 95 w 239"/>
                <a:gd name="T33" fmla="*/ 143 h 239"/>
                <a:gd name="T34" fmla="*/ 46 w 239"/>
                <a:gd name="T35" fmla="*/ 94 h 239"/>
                <a:gd name="T36" fmla="*/ 46 w 239"/>
                <a:gd name="T37" fmla="*/ 44 h 239"/>
                <a:gd name="T38" fmla="*/ 9 w 239"/>
                <a:gd name="T39" fmla="*/ 7 h 239"/>
                <a:gd name="T40" fmla="*/ 8 w 239"/>
                <a:gd name="T41" fmla="*/ 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239">
                  <a:moveTo>
                    <a:pt x="8" y="2"/>
                  </a:moveTo>
                  <a:cubicBezTo>
                    <a:pt x="6" y="0"/>
                    <a:pt x="4" y="0"/>
                    <a:pt x="2" y="2"/>
                  </a:cubicBezTo>
                  <a:cubicBezTo>
                    <a:pt x="0" y="4"/>
                    <a:pt x="0" y="6"/>
                    <a:pt x="2" y="8"/>
                  </a:cubicBezTo>
                  <a:cubicBezTo>
                    <a:pt x="3" y="9"/>
                    <a:pt x="5" y="10"/>
                    <a:pt x="7" y="9"/>
                  </a:cubicBezTo>
                  <a:cubicBezTo>
                    <a:pt x="43" y="45"/>
                    <a:pt x="43" y="45"/>
                    <a:pt x="43" y="45"/>
                  </a:cubicBezTo>
                  <a:cubicBezTo>
                    <a:pt x="43" y="95"/>
                    <a:pt x="43" y="95"/>
                    <a:pt x="43" y="95"/>
                  </a:cubicBezTo>
                  <a:cubicBezTo>
                    <a:pt x="93" y="146"/>
                    <a:pt x="93" y="146"/>
                    <a:pt x="93" y="146"/>
                  </a:cubicBezTo>
                  <a:cubicBezTo>
                    <a:pt x="144" y="196"/>
                    <a:pt x="144" y="196"/>
                    <a:pt x="144" y="196"/>
                  </a:cubicBezTo>
                  <a:cubicBezTo>
                    <a:pt x="194" y="196"/>
                    <a:pt x="194" y="196"/>
                    <a:pt x="194" y="196"/>
                  </a:cubicBezTo>
                  <a:cubicBezTo>
                    <a:pt x="230" y="232"/>
                    <a:pt x="230" y="232"/>
                    <a:pt x="230" y="232"/>
                  </a:cubicBezTo>
                  <a:cubicBezTo>
                    <a:pt x="229" y="234"/>
                    <a:pt x="230" y="236"/>
                    <a:pt x="231" y="237"/>
                  </a:cubicBezTo>
                  <a:cubicBezTo>
                    <a:pt x="233" y="239"/>
                    <a:pt x="235" y="239"/>
                    <a:pt x="237" y="237"/>
                  </a:cubicBezTo>
                  <a:cubicBezTo>
                    <a:pt x="239" y="235"/>
                    <a:pt x="239" y="233"/>
                    <a:pt x="237" y="231"/>
                  </a:cubicBezTo>
                  <a:cubicBezTo>
                    <a:pt x="236" y="230"/>
                    <a:pt x="234" y="229"/>
                    <a:pt x="232" y="230"/>
                  </a:cubicBezTo>
                  <a:cubicBezTo>
                    <a:pt x="195" y="193"/>
                    <a:pt x="195" y="193"/>
                    <a:pt x="195" y="193"/>
                  </a:cubicBezTo>
                  <a:cubicBezTo>
                    <a:pt x="145" y="193"/>
                    <a:pt x="145" y="193"/>
                    <a:pt x="145" y="193"/>
                  </a:cubicBezTo>
                  <a:cubicBezTo>
                    <a:pt x="95" y="143"/>
                    <a:pt x="95" y="143"/>
                    <a:pt x="95" y="143"/>
                  </a:cubicBezTo>
                  <a:cubicBezTo>
                    <a:pt x="46" y="94"/>
                    <a:pt x="46" y="94"/>
                    <a:pt x="46" y="94"/>
                  </a:cubicBezTo>
                  <a:cubicBezTo>
                    <a:pt x="46" y="44"/>
                    <a:pt x="46" y="44"/>
                    <a:pt x="46" y="44"/>
                  </a:cubicBezTo>
                  <a:cubicBezTo>
                    <a:pt x="9" y="7"/>
                    <a:pt x="9" y="7"/>
                    <a:pt x="9" y="7"/>
                  </a:cubicBezTo>
                  <a:cubicBezTo>
                    <a:pt x="10" y="5"/>
                    <a:pt x="9"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74"/>
            <p:cNvSpPr>
              <a:spLocks/>
            </p:cNvSpPr>
            <p:nvPr/>
          </p:nvSpPr>
          <p:spPr bwMode="auto">
            <a:xfrm>
              <a:off x="10991850" y="1966913"/>
              <a:ext cx="765175" cy="771525"/>
            </a:xfrm>
            <a:custGeom>
              <a:avLst/>
              <a:gdLst>
                <a:gd name="T0" fmla="*/ 2 w 239"/>
                <a:gd name="T1" fmla="*/ 2 h 239"/>
                <a:gd name="T2" fmla="*/ 2 w 239"/>
                <a:gd name="T3" fmla="*/ 8 h 239"/>
                <a:gd name="T4" fmla="*/ 7 w 239"/>
                <a:gd name="T5" fmla="*/ 9 h 239"/>
                <a:gd name="T6" fmla="*/ 40 w 239"/>
                <a:gd name="T7" fmla="*/ 42 h 239"/>
                <a:gd name="T8" fmla="*/ 40 w 239"/>
                <a:gd name="T9" fmla="*/ 92 h 239"/>
                <a:gd name="T10" fmla="*/ 93 w 239"/>
                <a:gd name="T11" fmla="*/ 146 h 239"/>
                <a:gd name="T12" fmla="*/ 147 w 239"/>
                <a:gd name="T13" fmla="*/ 199 h 239"/>
                <a:gd name="T14" fmla="*/ 197 w 239"/>
                <a:gd name="T15" fmla="*/ 199 h 239"/>
                <a:gd name="T16" fmla="*/ 230 w 239"/>
                <a:gd name="T17" fmla="*/ 232 h 239"/>
                <a:gd name="T18" fmla="*/ 231 w 239"/>
                <a:gd name="T19" fmla="*/ 237 h 239"/>
                <a:gd name="T20" fmla="*/ 237 w 239"/>
                <a:gd name="T21" fmla="*/ 237 h 239"/>
                <a:gd name="T22" fmla="*/ 237 w 239"/>
                <a:gd name="T23" fmla="*/ 231 h 239"/>
                <a:gd name="T24" fmla="*/ 232 w 239"/>
                <a:gd name="T25" fmla="*/ 230 h 239"/>
                <a:gd name="T26" fmla="*/ 198 w 239"/>
                <a:gd name="T27" fmla="*/ 196 h 239"/>
                <a:gd name="T28" fmla="*/ 148 w 239"/>
                <a:gd name="T29" fmla="*/ 196 h 239"/>
                <a:gd name="T30" fmla="*/ 95 w 239"/>
                <a:gd name="T31" fmla="*/ 144 h 239"/>
                <a:gd name="T32" fmla="*/ 43 w 239"/>
                <a:gd name="T33" fmla="*/ 91 h 239"/>
                <a:gd name="T34" fmla="*/ 43 w 239"/>
                <a:gd name="T35" fmla="*/ 41 h 239"/>
                <a:gd name="T36" fmla="*/ 9 w 239"/>
                <a:gd name="T37" fmla="*/ 7 h 239"/>
                <a:gd name="T38" fmla="*/ 8 w 239"/>
                <a:gd name="T39" fmla="*/ 2 h 239"/>
                <a:gd name="T40" fmla="*/ 2 w 239"/>
                <a:gd name="T41" fmla="*/ 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239">
                  <a:moveTo>
                    <a:pt x="2" y="2"/>
                  </a:moveTo>
                  <a:cubicBezTo>
                    <a:pt x="0" y="4"/>
                    <a:pt x="0" y="6"/>
                    <a:pt x="2" y="8"/>
                  </a:cubicBezTo>
                  <a:cubicBezTo>
                    <a:pt x="3" y="9"/>
                    <a:pt x="5" y="10"/>
                    <a:pt x="7" y="9"/>
                  </a:cubicBezTo>
                  <a:cubicBezTo>
                    <a:pt x="40" y="42"/>
                    <a:pt x="40" y="42"/>
                    <a:pt x="40" y="42"/>
                  </a:cubicBezTo>
                  <a:cubicBezTo>
                    <a:pt x="40" y="92"/>
                    <a:pt x="40" y="92"/>
                    <a:pt x="40" y="92"/>
                  </a:cubicBezTo>
                  <a:cubicBezTo>
                    <a:pt x="93" y="146"/>
                    <a:pt x="93" y="146"/>
                    <a:pt x="93" y="146"/>
                  </a:cubicBezTo>
                  <a:cubicBezTo>
                    <a:pt x="147" y="199"/>
                    <a:pt x="147" y="199"/>
                    <a:pt x="147" y="199"/>
                  </a:cubicBezTo>
                  <a:cubicBezTo>
                    <a:pt x="197" y="199"/>
                    <a:pt x="197" y="199"/>
                    <a:pt x="197" y="199"/>
                  </a:cubicBezTo>
                  <a:cubicBezTo>
                    <a:pt x="230" y="232"/>
                    <a:pt x="230" y="232"/>
                    <a:pt x="230" y="232"/>
                  </a:cubicBezTo>
                  <a:cubicBezTo>
                    <a:pt x="229" y="234"/>
                    <a:pt x="230" y="236"/>
                    <a:pt x="231" y="237"/>
                  </a:cubicBezTo>
                  <a:cubicBezTo>
                    <a:pt x="233" y="239"/>
                    <a:pt x="235" y="239"/>
                    <a:pt x="237" y="237"/>
                  </a:cubicBezTo>
                  <a:cubicBezTo>
                    <a:pt x="239" y="235"/>
                    <a:pt x="239" y="233"/>
                    <a:pt x="237" y="231"/>
                  </a:cubicBezTo>
                  <a:cubicBezTo>
                    <a:pt x="236" y="230"/>
                    <a:pt x="234" y="229"/>
                    <a:pt x="232" y="230"/>
                  </a:cubicBezTo>
                  <a:cubicBezTo>
                    <a:pt x="198" y="196"/>
                    <a:pt x="198" y="196"/>
                    <a:pt x="198" y="196"/>
                  </a:cubicBezTo>
                  <a:cubicBezTo>
                    <a:pt x="148" y="196"/>
                    <a:pt x="148" y="196"/>
                    <a:pt x="148" y="196"/>
                  </a:cubicBezTo>
                  <a:cubicBezTo>
                    <a:pt x="95" y="144"/>
                    <a:pt x="95" y="144"/>
                    <a:pt x="95" y="144"/>
                  </a:cubicBezTo>
                  <a:cubicBezTo>
                    <a:pt x="43" y="91"/>
                    <a:pt x="43" y="91"/>
                    <a:pt x="43" y="91"/>
                  </a:cubicBezTo>
                  <a:cubicBezTo>
                    <a:pt x="43" y="41"/>
                    <a:pt x="43" y="41"/>
                    <a:pt x="43" y="41"/>
                  </a:cubicBezTo>
                  <a:cubicBezTo>
                    <a:pt x="9" y="7"/>
                    <a:pt x="9" y="7"/>
                    <a:pt x="9" y="7"/>
                  </a:cubicBezTo>
                  <a:cubicBezTo>
                    <a:pt x="10" y="5"/>
                    <a:pt x="9" y="3"/>
                    <a:pt x="8" y="2"/>
                  </a:cubicBezTo>
                  <a:cubicBezTo>
                    <a:pt x="6" y="0"/>
                    <a:pt x="4" y="0"/>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Freeform 75"/>
            <p:cNvSpPr>
              <a:spLocks/>
            </p:cNvSpPr>
            <p:nvPr/>
          </p:nvSpPr>
          <p:spPr bwMode="auto">
            <a:xfrm>
              <a:off x="10726738" y="768350"/>
              <a:ext cx="1365250" cy="2238375"/>
            </a:xfrm>
            <a:custGeom>
              <a:avLst/>
              <a:gdLst>
                <a:gd name="T0" fmla="*/ 275 w 427"/>
                <a:gd name="T1" fmla="*/ 690 h 693"/>
                <a:gd name="T2" fmla="*/ 139 w 427"/>
                <a:gd name="T3" fmla="*/ 554 h 693"/>
                <a:gd name="T4" fmla="*/ 3 w 427"/>
                <a:gd name="T5" fmla="*/ 418 h 693"/>
                <a:gd name="T6" fmla="*/ 3 w 427"/>
                <a:gd name="T7" fmla="*/ 372 h 693"/>
                <a:gd name="T8" fmla="*/ 163 w 427"/>
                <a:gd name="T9" fmla="*/ 211 h 693"/>
                <a:gd name="T10" fmla="*/ 163 w 427"/>
                <a:gd name="T11" fmla="*/ 153 h 693"/>
                <a:gd name="T12" fmla="*/ 16 w 427"/>
                <a:gd name="T13" fmla="*/ 6 h 693"/>
                <a:gd name="T14" fmla="*/ 16 w 427"/>
                <a:gd name="T15" fmla="*/ 1 h 693"/>
                <a:gd name="T16" fmla="*/ 10 w 427"/>
                <a:gd name="T17" fmla="*/ 1 h 693"/>
                <a:gd name="T18" fmla="*/ 10 w 427"/>
                <a:gd name="T19" fmla="*/ 7 h 693"/>
                <a:gd name="T20" fmla="*/ 14 w 427"/>
                <a:gd name="T21" fmla="*/ 8 h 693"/>
                <a:gd name="T22" fmla="*/ 160 w 427"/>
                <a:gd name="T23" fmla="*/ 154 h 693"/>
                <a:gd name="T24" fmla="*/ 160 w 427"/>
                <a:gd name="T25" fmla="*/ 210 h 693"/>
                <a:gd name="T26" fmla="*/ 0 w 427"/>
                <a:gd name="T27" fmla="*/ 370 h 693"/>
                <a:gd name="T28" fmla="*/ 0 w 427"/>
                <a:gd name="T29" fmla="*/ 420 h 693"/>
                <a:gd name="T30" fmla="*/ 137 w 427"/>
                <a:gd name="T31" fmla="*/ 556 h 693"/>
                <a:gd name="T32" fmla="*/ 273 w 427"/>
                <a:gd name="T33" fmla="*/ 693 h 693"/>
                <a:gd name="T34" fmla="*/ 323 w 427"/>
                <a:gd name="T35" fmla="*/ 693 h 693"/>
                <a:gd name="T36" fmla="*/ 420 w 427"/>
                <a:gd name="T37" fmla="*/ 595 h 693"/>
                <a:gd name="T38" fmla="*/ 425 w 427"/>
                <a:gd name="T39" fmla="*/ 594 h 693"/>
                <a:gd name="T40" fmla="*/ 425 w 427"/>
                <a:gd name="T41" fmla="*/ 588 h 693"/>
                <a:gd name="T42" fmla="*/ 419 w 427"/>
                <a:gd name="T43" fmla="*/ 588 h 693"/>
                <a:gd name="T44" fmla="*/ 418 w 427"/>
                <a:gd name="T45" fmla="*/ 593 h 693"/>
                <a:gd name="T46" fmla="*/ 321 w 427"/>
                <a:gd name="T47" fmla="*/ 690 h 693"/>
                <a:gd name="T48" fmla="*/ 275 w 427"/>
                <a:gd name="T49" fmla="*/ 690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7" h="693">
                  <a:moveTo>
                    <a:pt x="275" y="690"/>
                  </a:moveTo>
                  <a:cubicBezTo>
                    <a:pt x="139" y="554"/>
                    <a:pt x="139" y="554"/>
                    <a:pt x="139" y="554"/>
                  </a:cubicBezTo>
                  <a:cubicBezTo>
                    <a:pt x="3" y="418"/>
                    <a:pt x="3" y="418"/>
                    <a:pt x="3" y="418"/>
                  </a:cubicBezTo>
                  <a:cubicBezTo>
                    <a:pt x="3" y="372"/>
                    <a:pt x="3" y="372"/>
                    <a:pt x="3" y="372"/>
                  </a:cubicBezTo>
                  <a:cubicBezTo>
                    <a:pt x="163" y="211"/>
                    <a:pt x="163" y="211"/>
                    <a:pt x="163" y="211"/>
                  </a:cubicBezTo>
                  <a:cubicBezTo>
                    <a:pt x="163" y="153"/>
                    <a:pt x="163" y="153"/>
                    <a:pt x="163" y="153"/>
                  </a:cubicBezTo>
                  <a:cubicBezTo>
                    <a:pt x="16" y="6"/>
                    <a:pt x="16" y="6"/>
                    <a:pt x="16" y="6"/>
                  </a:cubicBezTo>
                  <a:cubicBezTo>
                    <a:pt x="17" y="5"/>
                    <a:pt x="17" y="3"/>
                    <a:pt x="16" y="1"/>
                  </a:cubicBezTo>
                  <a:cubicBezTo>
                    <a:pt x="14" y="0"/>
                    <a:pt x="11" y="0"/>
                    <a:pt x="10" y="1"/>
                  </a:cubicBezTo>
                  <a:cubicBezTo>
                    <a:pt x="8" y="3"/>
                    <a:pt x="8" y="6"/>
                    <a:pt x="10" y="7"/>
                  </a:cubicBezTo>
                  <a:cubicBezTo>
                    <a:pt x="11" y="9"/>
                    <a:pt x="13" y="9"/>
                    <a:pt x="14" y="8"/>
                  </a:cubicBezTo>
                  <a:cubicBezTo>
                    <a:pt x="160" y="154"/>
                    <a:pt x="160" y="154"/>
                    <a:pt x="160" y="154"/>
                  </a:cubicBezTo>
                  <a:cubicBezTo>
                    <a:pt x="160" y="210"/>
                    <a:pt x="160" y="210"/>
                    <a:pt x="160" y="210"/>
                  </a:cubicBezTo>
                  <a:cubicBezTo>
                    <a:pt x="0" y="370"/>
                    <a:pt x="0" y="370"/>
                    <a:pt x="0" y="370"/>
                  </a:cubicBezTo>
                  <a:cubicBezTo>
                    <a:pt x="0" y="420"/>
                    <a:pt x="0" y="420"/>
                    <a:pt x="0" y="420"/>
                  </a:cubicBezTo>
                  <a:cubicBezTo>
                    <a:pt x="137" y="556"/>
                    <a:pt x="137" y="556"/>
                    <a:pt x="137" y="556"/>
                  </a:cubicBezTo>
                  <a:cubicBezTo>
                    <a:pt x="273" y="693"/>
                    <a:pt x="273" y="693"/>
                    <a:pt x="273" y="693"/>
                  </a:cubicBezTo>
                  <a:cubicBezTo>
                    <a:pt x="323" y="693"/>
                    <a:pt x="323" y="693"/>
                    <a:pt x="323" y="693"/>
                  </a:cubicBezTo>
                  <a:cubicBezTo>
                    <a:pt x="420" y="595"/>
                    <a:pt x="420" y="595"/>
                    <a:pt x="420" y="595"/>
                  </a:cubicBezTo>
                  <a:cubicBezTo>
                    <a:pt x="422" y="596"/>
                    <a:pt x="424" y="596"/>
                    <a:pt x="425" y="594"/>
                  </a:cubicBezTo>
                  <a:cubicBezTo>
                    <a:pt x="427" y="593"/>
                    <a:pt x="427" y="590"/>
                    <a:pt x="425" y="588"/>
                  </a:cubicBezTo>
                  <a:cubicBezTo>
                    <a:pt x="423" y="587"/>
                    <a:pt x="421" y="587"/>
                    <a:pt x="419" y="588"/>
                  </a:cubicBezTo>
                  <a:cubicBezTo>
                    <a:pt x="418" y="590"/>
                    <a:pt x="418" y="591"/>
                    <a:pt x="418" y="593"/>
                  </a:cubicBezTo>
                  <a:cubicBezTo>
                    <a:pt x="321" y="690"/>
                    <a:pt x="321" y="690"/>
                    <a:pt x="321" y="690"/>
                  </a:cubicBezTo>
                  <a:lnTo>
                    <a:pt x="275" y="6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76"/>
            <p:cNvSpPr>
              <a:spLocks/>
            </p:cNvSpPr>
            <p:nvPr/>
          </p:nvSpPr>
          <p:spPr bwMode="auto">
            <a:xfrm>
              <a:off x="10534650" y="601663"/>
              <a:ext cx="1455738" cy="2441575"/>
            </a:xfrm>
            <a:custGeom>
              <a:avLst/>
              <a:gdLst>
                <a:gd name="T0" fmla="*/ 8 w 455"/>
                <a:gd name="T1" fmla="*/ 1 h 756"/>
                <a:gd name="T2" fmla="*/ 2 w 455"/>
                <a:gd name="T3" fmla="*/ 1 h 756"/>
                <a:gd name="T4" fmla="*/ 2 w 455"/>
                <a:gd name="T5" fmla="*/ 7 h 756"/>
                <a:gd name="T6" fmla="*/ 6 w 455"/>
                <a:gd name="T7" fmla="*/ 8 h 756"/>
                <a:gd name="T8" fmla="*/ 209 w 455"/>
                <a:gd name="T9" fmla="*/ 211 h 756"/>
                <a:gd name="T10" fmla="*/ 209 w 455"/>
                <a:gd name="T11" fmla="*/ 257 h 756"/>
                <a:gd name="T12" fmla="*/ 49 w 455"/>
                <a:gd name="T13" fmla="*/ 418 h 756"/>
                <a:gd name="T14" fmla="*/ 49 w 455"/>
                <a:gd name="T15" fmla="*/ 476 h 756"/>
                <a:gd name="T16" fmla="*/ 189 w 455"/>
                <a:gd name="T17" fmla="*/ 616 h 756"/>
                <a:gd name="T18" fmla="*/ 329 w 455"/>
                <a:gd name="T19" fmla="*/ 756 h 756"/>
                <a:gd name="T20" fmla="*/ 387 w 455"/>
                <a:gd name="T21" fmla="*/ 756 h 756"/>
                <a:gd name="T22" fmla="*/ 448 w 455"/>
                <a:gd name="T23" fmla="*/ 695 h 756"/>
                <a:gd name="T24" fmla="*/ 453 w 455"/>
                <a:gd name="T25" fmla="*/ 694 h 756"/>
                <a:gd name="T26" fmla="*/ 453 w 455"/>
                <a:gd name="T27" fmla="*/ 688 h 756"/>
                <a:gd name="T28" fmla="*/ 447 w 455"/>
                <a:gd name="T29" fmla="*/ 688 h 756"/>
                <a:gd name="T30" fmla="*/ 446 w 455"/>
                <a:gd name="T31" fmla="*/ 693 h 756"/>
                <a:gd name="T32" fmla="*/ 386 w 455"/>
                <a:gd name="T33" fmla="*/ 753 h 756"/>
                <a:gd name="T34" fmla="*/ 330 w 455"/>
                <a:gd name="T35" fmla="*/ 753 h 756"/>
                <a:gd name="T36" fmla="*/ 191 w 455"/>
                <a:gd name="T37" fmla="*/ 614 h 756"/>
                <a:gd name="T38" fmla="*/ 52 w 455"/>
                <a:gd name="T39" fmla="*/ 475 h 756"/>
                <a:gd name="T40" fmla="*/ 52 w 455"/>
                <a:gd name="T41" fmla="*/ 419 h 756"/>
                <a:gd name="T42" fmla="*/ 212 w 455"/>
                <a:gd name="T43" fmla="*/ 259 h 756"/>
                <a:gd name="T44" fmla="*/ 212 w 455"/>
                <a:gd name="T45" fmla="*/ 210 h 756"/>
                <a:gd name="T46" fmla="*/ 8 w 455"/>
                <a:gd name="T47" fmla="*/ 6 h 756"/>
                <a:gd name="T48" fmla="*/ 8 w 455"/>
                <a:gd name="T49" fmla="*/ 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5" h="756">
                  <a:moveTo>
                    <a:pt x="8" y="1"/>
                  </a:moveTo>
                  <a:cubicBezTo>
                    <a:pt x="6" y="0"/>
                    <a:pt x="3" y="0"/>
                    <a:pt x="2" y="1"/>
                  </a:cubicBezTo>
                  <a:cubicBezTo>
                    <a:pt x="0" y="3"/>
                    <a:pt x="0" y="6"/>
                    <a:pt x="2" y="7"/>
                  </a:cubicBezTo>
                  <a:cubicBezTo>
                    <a:pt x="3" y="9"/>
                    <a:pt x="5" y="9"/>
                    <a:pt x="6" y="8"/>
                  </a:cubicBezTo>
                  <a:cubicBezTo>
                    <a:pt x="209" y="211"/>
                    <a:pt x="209" y="211"/>
                    <a:pt x="209" y="211"/>
                  </a:cubicBezTo>
                  <a:cubicBezTo>
                    <a:pt x="209" y="257"/>
                    <a:pt x="209" y="257"/>
                    <a:pt x="209" y="257"/>
                  </a:cubicBezTo>
                  <a:cubicBezTo>
                    <a:pt x="49" y="418"/>
                    <a:pt x="49" y="418"/>
                    <a:pt x="49" y="418"/>
                  </a:cubicBezTo>
                  <a:cubicBezTo>
                    <a:pt x="49" y="476"/>
                    <a:pt x="49" y="476"/>
                    <a:pt x="49" y="476"/>
                  </a:cubicBezTo>
                  <a:cubicBezTo>
                    <a:pt x="189" y="616"/>
                    <a:pt x="189" y="616"/>
                    <a:pt x="189" y="616"/>
                  </a:cubicBezTo>
                  <a:cubicBezTo>
                    <a:pt x="329" y="756"/>
                    <a:pt x="329" y="756"/>
                    <a:pt x="329" y="756"/>
                  </a:cubicBezTo>
                  <a:cubicBezTo>
                    <a:pt x="387" y="756"/>
                    <a:pt x="387" y="756"/>
                    <a:pt x="387" y="756"/>
                  </a:cubicBezTo>
                  <a:cubicBezTo>
                    <a:pt x="448" y="695"/>
                    <a:pt x="448" y="695"/>
                    <a:pt x="448" y="695"/>
                  </a:cubicBezTo>
                  <a:cubicBezTo>
                    <a:pt x="450" y="696"/>
                    <a:pt x="452" y="696"/>
                    <a:pt x="453" y="694"/>
                  </a:cubicBezTo>
                  <a:cubicBezTo>
                    <a:pt x="455" y="693"/>
                    <a:pt x="455" y="690"/>
                    <a:pt x="453" y="688"/>
                  </a:cubicBezTo>
                  <a:cubicBezTo>
                    <a:pt x="451" y="687"/>
                    <a:pt x="449" y="687"/>
                    <a:pt x="447" y="688"/>
                  </a:cubicBezTo>
                  <a:cubicBezTo>
                    <a:pt x="446" y="690"/>
                    <a:pt x="446" y="692"/>
                    <a:pt x="446" y="693"/>
                  </a:cubicBezTo>
                  <a:cubicBezTo>
                    <a:pt x="386" y="753"/>
                    <a:pt x="386" y="753"/>
                    <a:pt x="386" y="753"/>
                  </a:cubicBezTo>
                  <a:cubicBezTo>
                    <a:pt x="330" y="753"/>
                    <a:pt x="330" y="753"/>
                    <a:pt x="330" y="753"/>
                  </a:cubicBezTo>
                  <a:cubicBezTo>
                    <a:pt x="191" y="614"/>
                    <a:pt x="191" y="614"/>
                    <a:pt x="191" y="614"/>
                  </a:cubicBezTo>
                  <a:cubicBezTo>
                    <a:pt x="52" y="475"/>
                    <a:pt x="52" y="475"/>
                    <a:pt x="52" y="475"/>
                  </a:cubicBezTo>
                  <a:cubicBezTo>
                    <a:pt x="52" y="419"/>
                    <a:pt x="52" y="419"/>
                    <a:pt x="52" y="419"/>
                  </a:cubicBezTo>
                  <a:cubicBezTo>
                    <a:pt x="212" y="259"/>
                    <a:pt x="212" y="259"/>
                    <a:pt x="212" y="259"/>
                  </a:cubicBezTo>
                  <a:cubicBezTo>
                    <a:pt x="212" y="210"/>
                    <a:pt x="212" y="210"/>
                    <a:pt x="212" y="210"/>
                  </a:cubicBezTo>
                  <a:cubicBezTo>
                    <a:pt x="8" y="6"/>
                    <a:pt x="8" y="6"/>
                    <a:pt x="8" y="6"/>
                  </a:cubicBezTo>
                  <a:cubicBezTo>
                    <a:pt x="9" y="5"/>
                    <a:pt x="9" y="3"/>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Freeform 77"/>
            <p:cNvSpPr>
              <a:spLocks/>
            </p:cNvSpPr>
            <p:nvPr/>
          </p:nvSpPr>
          <p:spPr bwMode="auto">
            <a:xfrm>
              <a:off x="10482263" y="652463"/>
              <a:ext cx="1558925" cy="2463800"/>
            </a:xfrm>
            <a:custGeom>
              <a:avLst/>
              <a:gdLst>
                <a:gd name="T0" fmla="*/ 42 w 487"/>
                <a:gd name="T1" fmla="*/ 470 h 763"/>
                <a:gd name="T2" fmla="*/ 189 w 487"/>
                <a:gd name="T3" fmla="*/ 616 h 763"/>
                <a:gd name="T4" fmla="*/ 335 w 487"/>
                <a:gd name="T5" fmla="*/ 763 h 763"/>
                <a:gd name="T6" fmla="*/ 413 w 487"/>
                <a:gd name="T7" fmla="*/ 763 h 763"/>
                <a:gd name="T8" fmla="*/ 480 w 487"/>
                <a:gd name="T9" fmla="*/ 695 h 763"/>
                <a:gd name="T10" fmla="*/ 485 w 487"/>
                <a:gd name="T11" fmla="*/ 694 h 763"/>
                <a:gd name="T12" fmla="*/ 485 w 487"/>
                <a:gd name="T13" fmla="*/ 688 h 763"/>
                <a:gd name="T14" fmla="*/ 479 w 487"/>
                <a:gd name="T15" fmla="*/ 688 h 763"/>
                <a:gd name="T16" fmla="*/ 478 w 487"/>
                <a:gd name="T17" fmla="*/ 693 h 763"/>
                <a:gd name="T18" fmla="*/ 411 w 487"/>
                <a:gd name="T19" fmla="*/ 760 h 763"/>
                <a:gd name="T20" fmla="*/ 336 w 487"/>
                <a:gd name="T21" fmla="*/ 760 h 763"/>
                <a:gd name="T22" fmla="*/ 191 w 487"/>
                <a:gd name="T23" fmla="*/ 614 h 763"/>
                <a:gd name="T24" fmla="*/ 45 w 487"/>
                <a:gd name="T25" fmla="*/ 469 h 763"/>
                <a:gd name="T26" fmla="*/ 45 w 487"/>
                <a:gd name="T27" fmla="*/ 393 h 763"/>
                <a:gd name="T28" fmla="*/ 205 w 487"/>
                <a:gd name="T29" fmla="*/ 233 h 763"/>
                <a:gd name="T30" fmla="*/ 205 w 487"/>
                <a:gd name="T31" fmla="*/ 203 h 763"/>
                <a:gd name="T32" fmla="*/ 8 w 487"/>
                <a:gd name="T33" fmla="*/ 6 h 763"/>
                <a:gd name="T34" fmla="*/ 8 w 487"/>
                <a:gd name="T35" fmla="*/ 1 h 763"/>
                <a:gd name="T36" fmla="*/ 2 w 487"/>
                <a:gd name="T37" fmla="*/ 1 h 763"/>
                <a:gd name="T38" fmla="*/ 2 w 487"/>
                <a:gd name="T39" fmla="*/ 7 h 763"/>
                <a:gd name="T40" fmla="*/ 6 w 487"/>
                <a:gd name="T41" fmla="*/ 8 h 763"/>
                <a:gd name="T42" fmla="*/ 202 w 487"/>
                <a:gd name="T43" fmla="*/ 204 h 763"/>
                <a:gd name="T44" fmla="*/ 202 w 487"/>
                <a:gd name="T45" fmla="*/ 232 h 763"/>
                <a:gd name="T46" fmla="*/ 42 w 487"/>
                <a:gd name="T47" fmla="*/ 392 h 763"/>
                <a:gd name="T48" fmla="*/ 42 w 487"/>
                <a:gd name="T49" fmla="*/ 47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7" h="763">
                  <a:moveTo>
                    <a:pt x="42" y="470"/>
                  </a:moveTo>
                  <a:cubicBezTo>
                    <a:pt x="189" y="616"/>
                    <a:pt x="189" y="616"/>
                    <a:pt x="189" y="616"/>
                  </a:cubicBezTo>
                  <a:cubicBezTo>
                    <a:pt x="335" y="763"/>
                    <a:pt x="335" y="763"/>
                    <a:pt x="335" y="763"/>
                  </a:cubicBezTo>
                  <a:cubicBezTo>
                    <a:pt x="413" y="763"/>
                    <a:pt x="413" y="763"/>
                    <a:pt x="413" y="763"/>
                  </a:cubicBezTo>
                  <a:cubicBezTo>
                    <a:pt x="480" y="695"/>
                    <a:pt x="480" y="695"/>
                    <a:pt x="480" y="695"/>
                  </a:cubicBezTo>
                  <a:cubicBezTo>
                    <a:pt x="482" y="696"/>
                    <a:pt x="484" y="696"/>
                    <a:pt x="485" y="694"/>
                  </a:cubicBezTo>
                  <a:cubicBezTo>
                    <a:pt x="487" y="693"/>
                    <a:pt x="487" y="690"/>
                    <a:pt x="485" y="688"/>
                  </a:cubicBezTo>
                  <a:cubicBezTo>
                    <a:pt x="483" y="687"/>
                    <a:pt x="481" y="687"/>
                    <a:pt x="479" y="688"/>
                  </a:cubicBezTo>
                  <a:cubicBezTo>
                    <a:pt x="478" y="690"/>
                    <a:pt x="478" y="692"/>
                    <a:pt x="478" y="693"/>
                  </a:cubicBezTo>
                  <a:cubicBezTo>
                    <a:pt x="411" y="760"/>
                    <a:pt x="411" y="760"/>
                    <a:pt x="411" y="760"/>
                  </a:cubicBezTo>
                  <a:cubicBezTo>
                    <a:pt x="336" y="760"/>
                    <a:pt x="336" y="760"/>
                    <a:pt x="336" y="760"/>
                  </a:cubicBezTo>
                  <a:cubicBezTo>
                    <a:pt x="191" y="614"/>
                    <a:pt x="191" y="614"/>
                    <a:pt x="191" y="614"/>
                  </a:cubicBezTo>
                  <a:cubicBezTo>
                    <a:pt x="45" y="469"/>
                    <a:pt x="45" y="469"/>
                    <a:pt x="45" y="469"/>
                  </a:cubicBezTo>
                  <a:cubicBezTo>
                    <a:pt x="45" y="393"/>
                    <a:pt x="45" y="393"/>
                    <a:pt x="45" y="393"/>
                  </a:cubicBezTo>
                  <a:cubicBezTo>
                    <a:pt x="205" y="233"/>
                    <a:pt x="205" y="233"/>
                    <a:pt x="205" y="233"/>
                  </a:cubicBezTo>
                  <a:cubicBezTo>
                    <a:pt x="205" y="203"/>
                    <a:pt x="205" y="203"/>
                    <a:pt x="205" y="203"/>
                  </a:cubicBezTo>
                  <a:cubicBezTo>
                    <a:pt x="8" y="6"/>
                    <a:pt x="8" y="6"/>
                    <a:pt x="8" y="6"/>
                  </a:cubicBezTo>
                  <a:cubicBezTo>
                    <a:pt x="9" y="5"/>
                    <a:pt x="9" y="3"/>
                    <a:pt x="8" y="1"/>
                  </a:cubicBezTo>
                  <a:cubicBezTo>
                    <a:pt x="6" y="0"/>
                    <a:pt x="3" y="0"/>
                    <a:pt x="2" y="1"/>
                  </a:cubicBezTo>
                  <a:cubicBezTo>
                    <a:pt x="0" y="3"/>
                    <a:pt x="0" y="6"/>
                    <a:pt x="2" y="7"/>
                  </a:cubicBezTo>
                  <a:cubicBezTo>
                    <a:pt x="3" y="9"/>
                    <a:pt x="5" y="9"/>
                    <a:pt x="6" y="8"/>
                  </a:cubicBezTo>
                  <a:cubicBezTo>
                    <a:pt x="202" y="204"/>
                    <a:pt x="202" y="204"/>
                    <a:pt x="202" y="204"/>
                  </a:cubicBezTo>
                  <a:cubicBezTo>
                    <a:pt x="202" y="232"/>
                    <a:pt x="202" y="232"/>
                    <a:pt x="202" y="232"/>
                  </a:cubicBezTo>
                  <a:cubicBezTo>
                    <a:pt x="42" y="392"/>
                    <a:pt x="42" y="392"/>
                    <a:pt x="42" y="392"/>
                  </a:cubicBezTo>
                  <a:lnTo>
                    <a:pt x="42"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Freeform 78"/>
            <p:cNvSpPr>
              <a:spLocks/>
            </p:cNvSpPr>
            <p:nvPr/>
          </p:nvSpPr>
          <p:spPr bwMode="auto">
            <a:xfrm>
              <a:off x="10582275" y="871538"/>
              <a:ext cx="1612900" cy="2281238"/>
            </a:xfrm>
            <a:custGeom>
              <a:avLst/>
              <a:gdLst>
                <a:gd name="T0" fmla="*/ 502 w 504"/>
                <a:gd name="T1" fmla="*/ 594 h 706"/>
                <a:gd name="T2" fmla="*/ 502 w 504"/>
                <a:gd name="T3" fmla="*/ 588 h 706"/>
                <a:gd name="T4" fmla="*/ 496 w 504"/>
                <a:gd name="T5" fmla="*/ 588 h 706"/>
                <a:gd name="T6" fmla="*/ 495 w 504"/>
                <a:gd name="T7" fmla="*/ 593 h 706"/>
                <a:gd name="T8" fmla="*/ 385 w 504"/>
                <a:gd name="T9" fmla="*/ 703 h 706"/>
                <a:gd name="T10" fmla="*/ 301 w 504"/>
                <a:gd name="T11" fmla="*/ 703 h 706"/>
                <a:gd name="T12" fmla="*/ 152 w 504"/>
                <a:gd name="T13" fmla="*/ 554 h 706"/>
                <a:gd name="T14" fmla="*/ 3 w 504"/>
                <a:gd name="T15" fmla="*/ 405 h 706"/>
                <a:gd name="T16" fmla="*/ 3 w 504"/>
                <a:gd name="T17" fmla="*/ 321 h 706"/>
                <a:gd name="T18" fmla="*/ 163 w 504"/>
                <a:gd name="T19" fmla="*/ 161 h 706"/>
                <a:gd name="T20" fmla="*/ 163 w 504"/>
                <a:gd name="T21" fmla="*/ 140 h 706"/>
                <a:gd name="T22" fmla="*/ 29 w 504"/>
                <a:gd name="T23" fmla="*/ 6 h 706"/>
                <a:gd name="T24" fmla="*/ 29 w 504"/>
                <a:gd name="T25" fmla="*/ 1 h 706"/>
                <a:gd name="T26" fmla="*/ 23 w 504"/>
                <a:gd name="T27" fmla="*/ 1 h 706"/>
                <a:gd name="T28" fmla="*/ 23 w 504"/>
                <a:gd name="T29" fmla="*/ 7 h 706"/>
                <a:gd name="T30" fmla="*/ 27 w 504"/>
                <a:gd name="T31" fmla="*/ 8 h 706"/>
                <a:gd name="T32" fmla="*/ 160 w 504"/>
                <a:gd name="T33" fmla="*/ 141 h 706"/>
                <a:gd name="T34" fmla="*/ 160 w 504"/>
                <a:gd name="T35" fmla="*/ 159 h 706"/>
                <a:gd name="T36" fmla="*/ 0 w 504"/>
                <a:gd name="T37" fmla="*/ 320 h 706"/>
                <a:gd name="T38" fmla="*/ 0 w 504"/>
                <a:gd name="T39" fmla="*/ 406 h 706"/>
                <a:gd name="T40" fmla="*/ 150 w 504"/>
                <a:gd name="T41" fmla="*/ 556 h 706"/>
                <a:gd name="T42" fmla="*/ 300 w 504"/>
                <a:gd name="T43" fmla="*/ 706 h 706"/>
                <a:gd name="T44" fmla="*/ 386 w 504"/>
                <a:gd name="T45" fmla="*/ 706 h 706"/>
                <a:gd name="T46" fmla="*/ 497 w 504"/>
                <a:gd name="T47" fmla="*/ 595 h 706"/>
                <a:gd name="T48" fmla="*/ 502 w 504"/>
                <a:gd name="T49" fmla="*/ 594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4" h="706">
                  <a:moveTo>
                    <a:pt x="502" y="594"/>
                  </a:moveTo>
                  <a:cubicBezTo>
                    <a:pt x="504" y="593"/>
                    <a:pt x="504" y="590"/>
                    <a:pt x="502" y="588"/>
                  </a:cubicBezTo>
                  <a:cubicBezTo>
                    <a:pt x="501" y="587"/>
                    <a:pt x="498" y="587"/>
                    <a:pt x="496" y="588"/>
                  </a:cubicBezTo>
                  <a:cubicBezTo>
                    <a:pt x="495" y="590"/>
                    <a:pt x="495" y="591"/>
                    <a:pt x="495" y="593"/>
                  </a:cubicBezTo>
                  <a:cubicBezTo>
                    <a:pt x="385" y="703"/>
                    <a:pt x="385" y="703"/>
                    <a:pt x="385" y="703"/>
                  </a:cubicBezTo>
                  <a:cubicBezTo>
                    <a:pt x="301" y="703"/>
                    <a:pt x="301" y="703"/>
                    <a:pt x="301" y="703"/>
                  </a:cubicBezTo>
                  <a:cubicBezTo>
                    <a:pt x="152" y="554"/>
                    <a:pt x="152" y="554"/>
                    <a:pt x="152" y="554"/>
                  </a:cubicBezTo>
                  <a:cubicBezTo>
                    <a:pt x="3" y="405"/>
                    <a:pt x="3" y="405"/>
                    <a:pt x="3" y="405"/>
                  </a:cubicBezTo>
                  <a:cubicBezTo>
                    <a:pt x="3" y="321"/>
                    <a:pt x="3" y="321"/>
                    <a:pt x="3" y="321"/>
                  </a:cubicBezTo>
                  <a:cubicBezTo>
                    <a:pt x="163" y="161"/>
                    <a:pt x="163" y="161"/>
                    <a:pt x="163" y="161"/>
                  </a:cubicBezTo>
                  <a:cubicBezTo>
                    <a:pt x="163" y="140"/>
                    <a:pt x="163" y="140"/>
                    <a:pt x="163" y="140"/>
                  </a:cubicBezTo>
                  <a:cubicBezTo>
                    <a:pt x="29" y="6"/>
                    <a:pt x="29" y="6"/>
                    <a:pt x="29" y="6"/>
                  </a:cubicBezTo>
                  <a:cubicBezTo>
                    <a:pt x="30" y="5"/>
                    <a:pt x="30" y="3"/>
                    <a:pt x="29" y="1"/>
                  </a:cubicBezTo>
                  <a:cubicBezTo>
                    <a:pt x="27" y="0"/>
                    <a:pt x="24" y="0"/>
                    <a:pt x="23" y="1"/>
                  </a:cubicBezTo>
                  <a:cubicBezTo>
                    <a:pt x="21" y="3"/>
                    <a:pt x="21" y="6"/>
                    <a:pt x="23" y="7"/>
                  </a:cubicBezTo>
                  <a:cubicBezTo>
                    <a:pt x="24" y="9"/>
                    <a:pt x="26" y="9"/>
                    <a:pt x="27" y="8"/>
                  </a:cubicBezTo>
                  <a:cubicBezTo>
                    <a:pt x="160" y="141"/>
                    <a:pt x="160" y="141"/>
                    <a:pt x="160" y="141"/>
                  </a:cubicBezTo>
                  <a:cubicBezTo>
                    <a:pt x="160" y="159"/>
                    <a:pt x="160" y="159"/>
                    <a:pt x="160" y="159"/>
                  </a:cubicBezTo>
                  <a:cubicBezTo>
                    <a:pt x="0" y="320"/>
                    <a:pt x="0" y="320"/>
                    <a:pt x="0" y="320"/>
                  </a:cubicBezTo>
                  <a:cubicBezTo>
                    <a:pt x="0" y="406"/>
                    <a:pt x="0" y="406"/>
                    <a:pt x="0" y="406"/>
                  </a:cubicBezTo>
                  <a:cubicBezTo>
                    <a:pt x="150" y="556"/>
                    <a:pt x="150" y="556"/>
                    <a:pt x="150" y="556"/>
                  </a:cubicBezTo>
                  <a:cubicBezTo>
                    <a:pt x="300" y="706"/>
                    <a:pt x="300" y="706"/>
                    <a:pt x="300" y="706"/>
                  </a:cubicBezTo>
                  <a:cubicBezTo>
                    <a:pt x="386" y="706"/>
                    <a:pt x="386" y="706"/>
                    <a:pt x="386" y="706"/>
                  </a:cubicBezTo>
                  <a:cubicBezTo>
                    <a:pt x="497" y="595"/>
                    <a:pt x="497" y="595"/>
                    <a:pt x="497" y="595"/>
                  </a:cubicBezTo>
                  <a:cubicBezTo>
                    <a:pt x="499" y="596"/>
                    <a:pt x="501" y="596"/>
                    <a:pt x="502" y="5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Freeform 79"/>
            <p:cNvSpPr>
              <a:spLocks/>
            </p:cNvSpPr>
            <p:nvPr/>
          </p:nvSpPr>
          <p:spPr bwMode="auto">
            <a:xfrm>
              <a:off x="10431463" y="704850"/>
              <a:ext cx="1597025" cy="2482850"/>
            </a:xfrm>
            <a:custGeom>
              <a:avLst/>
              <a:gdLst>
                <a:gd name="T0" fmla="*/ 497 w 499"/>
                <a:gd name="T1" fmla="*/ 714 h 769"/>
                <a:gd name="T2" fmla="*/ 497 w 499"/>
                <a:gd name="T3" fmla="*/ 708 h 769"/>
                <a:gd name="T4" fmla="*/ 491 w 499"/>
                <a:gd name="T5" fmla="*/ 708 h 769"/>
                <a:gd name="T6" fmla="*/ 490 w 499"/>
                <a:gd name="T7" fmla="*/ 713 h 769"/>
                <a:gd name="T8" fmla="*/ 437 w 499"/>
                <a:gd name="T9" fmla="*/ 767 h 769"/>
                <a:gd name="T10" fmla="*/ 343 w 499"/>
                <a:gd name="T11" fmla="*/ 767 h 769"/>
                <a:gd name="T12" fmla="*/ 191 w 499"/>
                <a:gd name="T13" fmla="*/ 614 h 769"/>
                <a:gd name="T14" fmla="*/ 38 w 499"/>
                <a:gd name="T15" fmla="*/ 462 h 769"/>
                <a:gd name="T16" fmla="*/ 38 w 499"/>
                <a:gd name="T17" fmla="*/ 368 h 769"/>
                <a:gd name="T18" fmla="*/ 199 w 499"/>
                <a:gd name="T19" fmla="*/ 208 h 769"/>
                <a:gd name="T20" fmla="*/ 199 w 499"/>
                <a:gd name="T21" fmla="*/ 196 h 769"/>
                <a:gd name="T22" fmla="*/ 8 w 499"/>
                <a:gd name="T23" fmla="*/ 6 h 769"/>
                <a:gd name="T24" fmla="*/ 8 w 499"/>
                <a:gd name="T25" fmla="*/ 1 h 769"/>
                <a:gd name="T26" fmla="*/ 2 w 499"/>
                <a:gd name="T27" fmla="*/ 1 h 769"/>
                <a:gd name="T28" fmla="*/ 2 w 499"/>
                <a:gd name="T29" fmla="*/ 7 h 769"/>
                <a:gd name="T30" fmla="*/ 6 w 499"/>
                <a:gd name="T31" fmla="*/ 8 h 769"/>
                <a:gd name="T32" fmla="*/ 196 w 499"/>
                <a:gd name="T33" fmla="*/ 198 h 769"/>
                <a:gd name="T34" fmla="*/ 196 w 499"/>
                <a:gd name="T35" fmla="*/ 207 h 769"/>
                <a:gd name="T36" fmla="*/ 36 w 499"/>
                <a:gd name="T37" fmla="*/ 367 h 769"/>
                <a:gd name="T38" fmla="*/ 36 w 499"/>
                <a:gd name="T39" fmla="*/ 463 h 769"/>
                <a:gd name="T40" fmla="*/ 189 w 499"/>
                <a:gd name="T41" fmla="*/ 616 h 769"/>
                <a:gd name="T42" fmla="*/ 342 w 499"/>
                <a:gd name="T43" fmla="*/ 769 h 769"/>
                <a:gd name="T44" fmla="*/ 438 w 499"/>
                <a:gd name="T45" fmla="*/ 769 h 769"/>
                <a:gd name="T46" fmla="*/ 492 w 499"/>
                <a:gd name="T47" fmla="*/ 715 h 769"/>
                <a:gd name="T48" fmla="*/ 497 w 499"/>
                <a:gd name="T49" fmla="*/ 714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9" h="769">
                  <a:moveTo>
                    <a:pt x="497" y="714"/>
                  </a:moveTo>
                  <a:cubicBezTo>
                    <a:pt x="499" y="713"/>
                    <a:pt x="499" y="710"/>
                    <a:pt x="497" y="708"/>
                  </a:cubicBezTo>
                  <a:cubicBezTo>
                    <a:pt x="495" y="707"/>
                    <a:pt x="493" y="707"/>
                    <a:pt x="491" y="708"/>
                  </a:cubicBezTo>
                  <a:cubicBezTo>
                    <a:pt x="490" y="710"/>
                    <a:pt x="490" y="712"/>
                    <a:pt x="490" y="713"/>
                  </a:cubicBezTo>
                  <a:cubicBezTo>
                    <a:pt x="437" y="767"/>
                    <a:pt x="437" y="767"/>
                    <a:pt x="437" y="767"/>
                  </a:cubicBezTo>
                  <a:cubicBezTo>
                    <a:pt x="343" y="767"/>
                    <a:pt x="343" y="767"/>
                    <a:pt x="343" y="767"/>
                  </a:cubicBezTo>
                  <a:cubicBezTo>
                    <a:pt x="191" y="614"/>
                    <a:pt x="191" y="614"/>
                    <a:pt x="191" y="614"/>
                  </a:cubicBezTo>
                  <a:cubicBezTo>
                    <a:pt x="38" y="462"/>
                    <a:pt x="38" y="462"/>
                    <a:pt x="38" y="462"/>
                  </a:cubicBezTo>
                  <a:cubicBezTo>
                    <a:pt x="38" y="368"/>
                    <a:pt x="38" y="368"/>
                    <a:pt x="38" y="368"/>
                  </a:cubicBezTo>
                  <a:cubicBezTo>
                    <a:pt x="199" y="208"/>
                    <a:pt x="199" y="208"/>
                    <a:pt x="199" y="208"/>
                  </a:cubicBezTo>
                  <a:cubicBezTo>
                    <a:pt x="199" y="196"/>
                    <a:pt x="199" y="196"/>
                    <a:pt x="199" y="196"/>
                  </a:cubicBezTo>
                  <a:cubicBezTo>
                    <a:pt x="8" y="6"/>
                    <a:pt x="8" y="6"/>
                    <a:pt x="8" y="6"/>
                  </a:cubicBezTo>
                  <a:cubicBezTo>
                    <a:pt x="9" y="5"/>
                    <a:pt x="9" y="3"/>
                    <a:pt x="8" y="1"/>
                  </a:cubicBezTo>
                  <a:cubicBezTo>
                    <a:pt x="6" y="0"/>
                    <a:pt x="3" y="0"/>
                    <a:pt x="2" y="1"/>
                  </a:cubicBezTo>
                  <a:cubicBezTo>
                    <a:pt x="0" y="3"/>
                    <a:pt x="0" y="6"/>
                    <a:pt x="2" y="7"/>
                  </a:cubicBezTo>
                  <a:cubicBezTo>
                    <a:pt x="3" y="9"/>
                    <a:pt x="5" y="9"/>
                    <a:pt x="6" y="8"/>
                  </a:cubicBezTo>
                  <a:cubicBezTo>
                    <a:pt x="196" y="198"/>
                    <a:pt x="196" y="198"/>
                    <a:pt x="196" y="198"/>
                  </a:cubicBezTo>
                  <a:cubicBezTo>
                    <a:pt x="196" y="207"/>
                    <a:pt x="196" y="207"/>
                    <a:pt x="196" y="207"/>
                  </a:cubicBezTo>
                  <a:cubicBezTo>
                    <a:pt x="36" y="367"/>
                    <a:pt x="36" y="367"/>
                    <a:pt x="36" y="367"/>
                  </a:cubicBezTo>
                  <a:cubicBezTo>
                    <a:pt x="36" y="463"/>
                    <a:pt x="36" y="463"/>
                    <a:pt x="36" y="463"/>
                  </a:cubicBezTo>
                  <a:cubicBezTo>
                    <a:pt x="189" y="616"/>
                    <a:pt x="189" y="616"/>
                    <a:pt x="189" y="616"/>
                  </a:cubicBezTo>
                  <a:cubicBezTo>
                    <a:pt x="342" y="769"/>
                    <a:pt x="342" y="769"/>
                    <a:pt x="342" y="769"/>
                  </a:cubicBezTo>
                  <a:cubicBezTo>
                    <a:pt x="438" y="769"/>
                    <a:pt x="438" y="769"/>
                    <a:pt x="438" y="769"/>
                  </a:cubicBezTo>
                  <a:cubicBezTo>
                    <a:pt x="492" y="715"/>
                    <a:pt x="492" y="715"/>
                    <a:pt x="492" y="715"/>
                  </a:cubicBezTo>
                  <a:cubicBezTo>
                    <a:pt x="494" y="716"/>
                    <a:pt x="496" y="716"/>
                    <a:pt x="497" y="7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Freeform 80"/>
            <p:cNvSpPr>
              <a:spLocks/>
            </p:cNvSpPr>
            <p:nvPr/>
          </p:nvSpPr>
          <p:spPr bwMode="auto">
            <a:xfrm>
              <a:off x="9753600" y="3471863"/>
              <a:ext cx="249238" cy="471488"/>
            </a:xfrm>
            <a:custGeom>
              <a:avLst/>
              <a:gdLst>
                <a:gd name="T0" fmla="*/ 20 w 157"/>
                <a:gd name="T1" fmla="*/ 0 h 297"/>
                <a:gd name="T2" fmla="*/ 0 w 157"/>
                <a:gd name="T3" fmla="*/ 0 h 297"/>
                <a:gd name="T4" fmla="*/ 0 w 157"/>
                <a:gd name="T5" fmla="*/ 6 h 297"/>
                <a:gd name="T6" fmla="*/ 18 w 157"/>
                <a:gd name="T7" fmla="*/ 6 h 297"/>
                <a:gd name="T8" fmla="*/ 149 w 157"/>
                <a:gd name="T9" fmla="*/ 139 h 297"/>
                <a:gd name="T10" fmla="*/ 0 w 157"/>
                <a:gd name="T11" fmla="*/ 289 h 297"/>
                <a:gd name="T12" fmla="*/ 0 w 157"/>
                <a:gd name="T13" fmla="*/ 297 h 297"/>
                <a:gd name="T14" fmla="*/ 157 w 157"/>
                <a:gd name="T15" fmla="*/ 139 h 297"/>
                <a:gd name="T16" fmla="*/ 20 w 157"/>
                <a:gd name="T17"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97">
                  <a:moveTo>
                    <a:pt x="20" y="0"/>
                  </a:moveTo>
                  <a:lnTo>
                    <a:pt x="0" y="0"/>
                  </a:lnTo>
                  <a:lnTo>
                    <a:pt x="0" y="6"/>
                  </a:lnTo>
                  <a:lnTo>
                    <a:pt x="18" y="6"/>
                  </a:lnTo>
                  <a:lnTo>
                    <a:pt x="149" y="139"/>
                  </a:lnTo>
                  <a:lnTo>
                    <a:pt x="0" y="289"/>
                  </a:lnTo>
                  <a:lnTo>
                    <a:pt x="0" y="297"/>
                  </a:lnTo>
                  <a:lnTo>
                    <a:pt x="157" y="139"/>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81"/>
            <p:cNvSpPr>
              <a:spLocks/>
            </p:cNvSpPr>
            <p:nvPr/>
          </p:nvSpPr>
          <p:spPr bwMode="auto">
            <a:xfrm>
              <a:off x="9753600" y="3508375"/>
              <a:ext cx="198438" cy="384175"/>
            </a:xfrm>
            <a:custGeom>
              <a:avLst/>
              <a:gdLst>
                <a:gd name="T0" fmla="*/ 10 w 125"/>
                <a:gd name="T1" fmla="*/ 0 h 242"/>
                <a:gd name="T2" fmla="*/ 0 w 125"/>
                <a:gd name="T3" fmla="*/ 0 h 242"/>
                <a:gd name="T4" fmla="*/ 0 w 125"/>
                <a:gd name="T5" fmla="*/ 6 h 242"/>
                <a:gd name="T6" fmla="*/ 8 w 125"/>
                <a:gd name="T7" fmla="*/ 6 h 242"/>
                <a:gd name="T8" fmla="*/ 117 w 125"/>
                <a:gd name="T9" fmla="*/ 116 h 242"/>
                <a:gd name="T10" fmla="*/ 0 w 125"/>
                <a:gd name="T11" fmla="*/ 234 h 242"/>
                <a:gd name="T12" fmla="*/ 0 w 125"/>
                <a:gd name="T13" fmla="*/ 242 h 242"/>
                <a:gd name="T14" fmla="*/ 125 w 125"/>
                <a:gd name="T15" fmla="*/ 116 h 242"/>
                <a:gd name="T16" fmla="*/ 10 w 125"/>
                <a:gd name="T1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42">
                  <a:moveTo>
                    <a:pt x="10" y="0"/>
                  </a:moveTo>
                  <a:lnTo>
                    <a:pt x="0" y="0"/>
                  </a:lnTo>
                  <a:lnTo>
                    <a:pt x="0" y="6"/>
                  </a:lnTo>
                  <a:lnTo>
                    <a:pt x="8" y="6"/>
                  </a:lnTo>
                  <a:lnTo>
                    <a:pt x="117" y="116"/>
                  </a:lnTo>
                  <a:lnTo>
                    <a:pt x="0" y="234"/>
                  </a:lnTo>
                  <a:lnTo>
                    <a:pt x="0" y="242"/>
                  </a:lnTo>
                  <a:lnTo>
                    <a:pt x="125" y="116"/>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Freeform 82"/>
            <p:cNvSpPr>
              <a:spLocks/>
            </p:cNvSpPr>
            <p:nvPr/>
          </p:nvSpPr>
          <p:spPr bwMode="auto">
            <a:xfrm>
              <a:off x="9753600" y="3546475"/>
              <a:ext cx="147638" cy="293688"/>
            </a:xfrm>
            <a:custGeom>
              <a:avLst/>
              <a:gdLst>
                <a:gd name="T0" fmla="*/ 0 w 93"/>
                <a:gd name="T1" fmla="*/ 0 h 185"/>
                <a:gd name="T2" fmla="*/ 0 w 93"/>
                <a:gd name="T3" fmla="*/ 0 h 185"/>
                <a:gd name="T4" fmla="*/ 0 w 93"/>
                <a:gd name="T5" fmla="*/ 6 h 185"/>
                <a:gd name="T6" fmla="*/ 85 w 93"/>
                <a:gd name="T7" fmla="*/ 92 h 185"/>
                <a:gd name="T8" fmla="*/ 0 w 93"/>
                <a:gd name="T9" fmla="*/ 177 h 185"/>
                <a:gd name="T10" fmla="*/ 0 w 93"/>
                <a:gd name="T11" fmla="*/ 185 h 185"/>
                <a:gd name="T12" fmla="*/ 93 w 93"/>
                <a:gd name="T13" fmla="*/ 92 h 185"/>
                <a:gd name="T14" fmla="*/ 0 w 93"/>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85">
                  <a:moveTo>
                    <a:pt x="0" y="0"/>
                  </a:moveTo>
                  <a:lnTo>
                    <a:pt x="0" y="0"/>
                  </a:lnTo>
                  <a:lnTo>
                    <a:pt x="0" y="6"/>
                  </a:lnTo>
                  <a:lnTo>
                    <a:pt x="85" y="92"/>
                  </a:lnTo>
                  <a:lnTo>
                    <a:pt x="0" y="177"/>
                  </a:lnTo>
                  <a:lnTo>
                    <a:pt x="0" y="185"/>
                  </a:lnTo>
                  <a:lnTo>
                    <a:pt x="93" y="9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Freeform 83"/>
            <p:cNvSpPr>
              <a:spLocks/>
            </p:cNvSpPr>
            <p:nvPr/>
          </p:nvSpPr>
          <p:spPr bwMode="auto">
            <a:xfrm>
              <a:off x="9817100" y="2541588"/>
              <a:ext cx="1373188" cy="1385888"/>
            </a:xfrm>
            <a:custGeom>
              <a:avLst/>
              <a:gdLst>
                <a:gd name="T0" fmla="*/ 0 w 429"/>
                <a:gd name="T1" fmla="*/ 198 h 429"/>
                <a:gd name="T2" fmla="*/ 115 w 429"/>
                <a:gd name="T3" fmla="*/ 313 h 429"/>
                <a:gd name="T4" fmla="*/ 231 w 429"/>
                <a:gd name="T5" fmla="*/ 429 h 429"/>
                <a:gd name="T6" fmla="*/ 325 w 429"/>
                <a:gd name="T7" fmla="*/ 429 h 429"/>
                <a:gd name="T8" fmla="*/ 423 w 429"/>
                <a:gd name="T9" fmla="*/ 331 h 429"/>
                <a:gd name="T10" fmla="*/ 427 w 429"/>
                <a:gd name="T11" fmla="*/ 330 h 429"/>
                <a:gd name="T12" fmla="*/ 427 w 429"/>
                <a:gd name="T13" fmla="*/ 324 h 429"/>
                <a:gd name="T14" fmla="*/ 421 w 429"/>
                <a:gd name="T15" fmla="*/ 324 h 429"/>
                <a:gd name="T16" fmla="*/ 421 w 429"/>
                <a:gd name="T17" fmla="*/ 329 h 429"/>
                <a:gd name="T18" fmla="*/ 323 w 429"/>
                <a:gd name="T19" fmla="*/ 426 h 429"/>
                <a:gd name="T20" fmla="*/ 232 w 429"/>
                <a:gd name="T21" fmla="*/ 426 h 429"/>
                <a:gd name="T22" fmla="*/ 117 w 429"/>
                <a:gd name="T23" fmla="*/ 311 h 429"/>
                <a:gd name="T24" fmla="*/ 3 w 429"/>
                <a:gd name="T25" fmla="*/ 197 h 429"/>
                <a:gd name="T26" fmla="*/ 3 w 429"/>
                <a:gd name="T27" fmla="*/ 106 h 429"/>
                <a:gd name="T28" fmla="*/ 100 w 429"/>
                <a:gd name="T29" fmla="*/ 8 h 429"/>
                <a:gd name="T30" fmla="*/ 105 w 429"/>
                <a:gd name="T31" fmla="*/ 8 h 429"/>
                <a:gd name="T32" fmla="*/ 105 w 429"/>
                <a:gd name="T33" fmla="*/ 2 h 429"/>
                <a:gd name="T34" fmla="*/ 99 w 429"/>
                <a:gd name="T35" fmla="*/ 2 h 429"/>
                <a:gd name="T36" fmla="*/ 98 w 429"/>
                <a:gd name="T37" fmla="*/ 6 h 429"/>
                <a:gd name="T38" fmla="*/ 0 w 429"/>
                <a:gd name="T39" fmla="*/ 104 h 429"/>
                <a:gd name="T40" fmla="*/ 0 w 429"/>
                <a:gd name="T41" fmla="*/ 198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9" h="429">
                  <a:moveTo>
                    <a:pt x="0" y="198"/>
                  </a:moveTo>
                  <a:cubicBezTo>
                    <a:pt x="115" y="313"/>
                    <a:pt x="115" y="313"/>
                    <a:pt x="115" y="313"/>
                  </a:cubicBezTo>
                  <a:cubicBezTo>
                    <a:pt x="231" y="429"/>
                    <a:pt x="231" y="429"/>
                    <a:pt x="231" y="429"/>
                  </a:cubicBezTo>
                  <a:cubicBezTo>
                    <a:pt x="325" y="429"/>
                    <a:pt x="325" y="429"/>
                    <a:pt x="325" y="429"/>
                  </a:cubicBezTo>
                  <a:cubicBezTo>
                    <a:pt x="423" y="331"/>
                    <a:pt x="423" y="331"/>
                    <a:pt x="423" y="331"/>
                  </a:cubicBezTo>
                  <a:cubicBezTo>
                    <a:pt x="424" y="331"/>
                    <a:pt x="426" y="331"/>
                    <a:pt x="427" y="330"/>
                  </a:cubicBezTo>
                  <a:cubicBezTo>
                    <a:pt x="429" y="328"/>
                    <a:pt x="429" y="325"/>
                    <a:pt x="427" y="324"/>
                  </a:cubicBezTo>
                  <a:cubicBezTo>
                    <a:pt x="426" y="322"/>
                    <a:pt x="423" y="322"/>
                    <a:pt x="421" y="324"/>
                  </a:cubicBezTo>
                  <a:cubicBezTo>
                    <a:pt x="420" y="325"/>
                    <a:pt x="420" y="327"/>
                    <a:pt x="421" y="329"/>
                  </a:cubicBezTo>
                  <a:cubicBezTo>
                    <a:pt x="323" y="426"/>
                    <a:pt x="323" y="426"/>
                    <a:pt x="323" y="426"/>
                  </a:cubicBezTo>
                  <a:cubicBezTo>
                    <a:pt x="232" y="426"/>
                    <a:pt x="232" y="426"/>
                    <a:pt x="232" y="426"/>
                  </a:cubicBezTo>
                  <a:cubicBezTo>
                    <a:pt x="117" y="311"/>
                    <a:pt x="117" y="311"/>
                    <a:pt x="117" y="311"/>
                  </a:cubicBezTo>
                  <a:cubicBezTo>
                    <a:pt x="3" y="197"/>
                    <a:pt x="3" y="197"/>
                    <a:pt x="3" y="197"/>
                  </a:cubicBezTo>
                  <a:cubicBezTo>
                    <a:pt x="3" y="106"/>
                    <a:pt x="3" y="106"/>
                    <a:pt x="3" y="106"/>
                  </a:cubicBezTo>
                  <a:cubicBezTo>
                    <a:pt x="100" y="8"/>
                    <a:pt x="100" y="8"/>
                    <a:pt x="100" y="8"/>
                  </a:cubicBezTo>
                  <a:cubicBezTo>
                    <a:pt x="102" y="9"/>
                    <a:pt x="104" y="9"/>
                    <a:pt x="105" y="8"/>
                  </a:cubicBezTo>
                  <a:cubicBezTo>
                    <a:pt x="107" y="6"/>
                    <a:pt x="107" y="3"/>
                    <a:pt x="105" y="2"/>
                  </a:cubicBezTo>
                  <a:cubicBezTo>
                    <a:pt x="104" y="0"/>
                    <a:pt x="101" y="0"/>
                    <a:pt x="99" y="2"/>
                  </a:cubicBezTo>
                  <a:cubicBezTo>
                    <a:pt x="98" y="3"/>
                    <a:pt x="98" y="5"/>
                    <a:pt x="98" y="6"/>
                  </a:cubicBezTo>
                  <a:cubicBezTo>
                    <a:pt x="0" y="104"/>
                    <a:pt x="0" y="104"/>
                    <a:pt x="0" y="104"/>
                  </a:cubicBezTo>
                  <a:lnTo>
                    <a:pt x="0"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84"/>
            <p:cNvSpPr>
              <a:spLocks/>
            </p:cNvSpPr>
            <p:nvPr/>
          </p:nvSpPr>
          <p:spPr bwMode="auto">
            <a:xfrm>
              <a:off x="9855200" y="2632075"/>
              <a:ext cx="1246188" cy="1257300"/>
            </a:xfrm>
            <a:custGeom>
              <a:avLst/>
              <a:gdLst>
                <a:gd name="T0" fmla="*/ 0 w 389"/>
                <a:gd name="T1" fmla="*/ 166 h 389"/>
                <a:gd name="T2" fmla="*/ 111 w 389"/>
                <a:gd name="T3" fmla="*/ 277 h 389"/>
                <a:gd name="T4" fmla="*/ 223 w 389"/>
                <a:gd name="T5" fmla="*/ 389 h 389"/>
                <a:gd name="T6" fmla="*/ 308 w 389"/>
                <a:gd name="T7" fmla="*/ 389 h 389"/>
                <a:gd name="T8" fmla="*/ 383 w 389"/>
                <a:gd name="T9" fmla="*/ 315 h 389"/>
                <a:gd name="T10" fmla="*/ 387 w 389"/>
                <a:gd name="T11" fmla="*/ 314 h 389"/>
                <a:gd name="T12" fmla="*/ 387 w 389"/>
                <a:gd name="T13" fmla="*/ 308 h 389"/>
                <a:gd name="T14" fmla="*/ 381 w 389"/>
                <a:gd name="T15" fmla="*/ 308 h 389"/>
                <a:gd name="T16" fmla="*/ 381 w 389"/>
                <a:gd name="T17" fmla="*/ 313 h 389"/>
                <a:gd name="T18" fmla="*/ 307 w 389"/>
                <a:gd name="T19" fmla="*/ 387 h 389"/>
                <a:gd name="T20" fmla="*/ 225 w 389"/>
                <a:gd name="T21" fmla="*/ 387 h 389"/>
                <a:gd name="T22" fmla="*/ 113 w 389"/>
                <a:gd name="T23" fmla="*/ 275 h 389"/>
                <a:gd name="T24" fmla="*/ 3 w 389"/>
                <a:gd name="T25" fmla="*/ 165 h 389"/>
                <a:gd name="T26" fmla="*/ 3 w 389"/>
                <a:gd name="T27" fmla="*/ 82 h 389"/>
                <a:gd name="T28" fmla="*/ 76 w 389"/>
                <a:gd name="T29" fmla="*/ 8 h 389"/>
                <a:gd name="T30" fmla="*/ 81 w 389"/>
                <a:gd name="T31" fmla="*/ 8 h 389"/>
                <a:gd name="T32" fmla="*/ 81 w 389"/>
                <a:gd name="T33" fmla="*/ 2 h 389"/>
                <a:gd name="T34" fmla="*/ 75 w 389"/>
                <a:gd name="T35" fmla="*/ 2 h 389"/>
                <a:gd name="T36" fmla="*/ 74 w 389"/>
                <a:gd name="T37" fmla="*/ 6 h 389"/>
                <a:gd name="T38" fmla="*/ 0 w 389"/>
                <a:gd name="T39" fmla="*/ 81 h 389"/>
                <a:gd name="T40" fmla="*/ 0 w 389"/>
                <a:gd name="T41" fmla="*/ 166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9" h="389">
                  <a:moveTo>
                    <a:pt x="0" y="166"/>
                  </a:moveTo>
                  <a:cubicBezTo>
                    <a:pt x="111" y="277"/>
                    <a:pt x="111" y="277"/>
                    <a:pt x="111" y="277"/>
                  </a:cubicBezTo>
                  <a:cubicBezTo>
                    <a:pt x="223" y="389"/>
                    <a:pt x="223" y="389"/>
                    <a:pt x="223" y="389"/>
                  </a:cubicBezTo>
                  <a:cubicBezTo>
                    <a:pt x="308" y="389"/>
                    <a:pt x="308" y="389"/>
                    <a:pt x="308" y="389"/>
                  </a:cubicBezTo>
                  <a:cubicBezTo>
                    <a:pt x="383" y="315"/>
                    <a:pt x="383" y="315"/>
                    <a:pt x="383" y="315"/>
                  </a:cubicBezTo>
                  <a:cubicBezTo>
                    <a:pt x="384" y="315"/>
                    <a:pt x="386" y="315"/>
                    <a:pt x="387" y="314"/>
                  </a:cubicBezTo>
                  <a:cubicBezTo>
                    <a:pt x="389" y="312"/>
                    <a:pt x="389" y="309"/>
                    <a:pt x="387" y="308"/>
                  </a:cubicBezTo>
                  <a:cubicBezTo>
                    <a:pt x="386" y="306"/>
                    <a:pt x="383" y="306"/>
                    <a:pt x="381" y="308"/>
                  </a:cubicBezTo>
                  <a:cubicBezTo>
                    <a:pt x="380" y="309"/>
                    <a:pt x="380" y="311"/>
                    <a:pt x="381" y="313"/>
                  </a:cubicBezTo>
                  <a:cubicBezTo>
                    <a:pt x="307" y="387"/>
                    <a:pt x="307" y="387"/>
                    <a:pt x="307" y="387"/>
                  </a:cubicBezTo>
                  <a:cubicBezTo>
                    <a:pt x="225" y="387"/>
                    <a:pt x="225" y="387"/>
                    <a:pt x="225" y="387"/>
                  </a:cubicBezTo>
                  <a:cubicBezTo>
                    <a:pt x="113" y="275"/>
                    <a:pt x="113" y="275"/>
                    <a:pt x="113" y="275"/>
                  </a:cubicBezTo>
                  <a:cubicBezTo>
                    <a:pt x="3" y="165"/>
                    <a:pt x="3" y="165"/>
                    <a:pt x="3" y="165"/>
                  </a:cubicBezTo>
                  <a:cubicBezTo>
                    <a:pt x="3" y="82"/>
                    <a:pt x="3" y="82"/>
                    <a:pt x="3" y="82"/>
                  </a:cubicBezTo>
                  <a:cubicBezTo>
                    <a:pt x="76" y="8"/>
                    <a:pt x="76" y="8"/>
                    <a:pt x="76" y="8"/>
                  </a:cubicBezTo>
                  <a:cubicBezTo>
                    <a:pt x="78" y="9"/>
                    <a:pt x="80" y="9"/>
                    <a:pt x="81" y="8"/>
                  </a:cubicBezTo>
                  <a:cubicBezTo>
                    <a:pt x="83" y="6"/>
                    <a:pt x="83" y="3"/>
                    <a:pt x="81" y="2"/>
                  </a:cubicBezTo>
                  <a:cubicBezTo>
                    <a:pt x="80" y="0"/>
                    <a:pt x="77" y="0"/>
                    <a:pt x="75" y="2"/>
                  </a:cubicBezTo>
                  <a:cubicBezTo>
                    <a:pt x="74" y="3"/>
                    <a:pt x="74" y="5"/>
                    <a:pt x="74" y="6"/>
                  </a:cubicBezTo>
                  <a:cubicBezTo>
                    <a:pt x="0" y="81"/>
                    <a:pt x="0" y="81"/>
                    <a:pt x="0" y="81"/>
                  </a:cubicBezTo>
                  <a:lnTo>
                    <a:pt x="0"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85"/>
            <p:cNvSpPr>
              <a:spLocks/>
            </p:cNvSpPr>
            <p:nvPr/>
          </p:nvSpPr>
          <p:spPr bwMode="auto">
            <a:xfrm>
              <a:off x="10034588" y="2697163"/>
              <a:ext cx="1001713" cy="1011238"/>
            </a:xfrm>
            <a:custGeom>
              <a:avLst/>
              <a:gdLst>
                <a:gd name="T0" fmla="*/ 311 w 313"/>
                <a:gd name="T1" fmla="*/ 228 h 313"/>
                <a:gd name="T2" fmla="*/ 305 w 313"/>
                <a:gd name="T3" fmla="*/ 228 h 313"/>
                <a:gd name="T4" fmla="*/ 305 w 313"/>
                <a:gd name="T5" fmla="*/ 233 h 313"/>
                <a:gd name="T6" fmla="*/ 227 w 313"/>
                <a:gd name="T7" fmla="*/ 310 h 313"/>
                <a:gd name="T8" fmla="*/ 192 w 313"/>
                <a:gd name="T9" fmla="*/ 310 h 313"/>
                <a:gd name="T10" fmla="*/ 97 w 313"/>
                <a:gd name="T11" fmla="*/ 215 h 313"/>
                <a:gd name="T12" fmla="*/ 3 w 313"/>
                <a:gd name="T13" fmla="*/ 121 h 313"/>
                <a:gd name="T14" fmla="*/ 3 w 313"/>
                <a:gd name="T15" fmla="*/ 86 h 313"/>
                <a:gd name="T16" fmla="*/ 81 w 313"/>
                <a:gd name="T17" fmla="*/ 8 h 313"/>
                <a:gd name="T18" fmla="*/ 85 w 313"/>
                <a:gd name="T19" fmla="*/ 8 h 313"/>
                <a:gd name="T20" fmla="*/ 85 w 313"/>
                <a:gd name="T21" fmla="*/ 2 h 313"/>
                <a:gd name="T22" fmla="*/ 79 w 313"/>
                <a:gd name="T23" fmla="*/ 2 h 313"/>
                <a:gd name="T24" fmla="*/ 79 w 313"/>
                <a:gd name="T25" fmla="*/ 6 h 313"/>
                <a:gd name="T26" fmla="*/ 0 w 313"/>
                <a:gd name="T27" fmla="*/ 85 h 313"/>
                <a:gd name="T28" fmla="*/ 0 w 313"/>
                <a:gd name="T29" fmla="*/ 122 h 313"/>
                <a:gd name="T30" fmla="*/ 95 w 313"/>
                <a:gd name="T31" fmla="*/ 217 h 313"/>
                <a:gd name="T32" fmla="*/ 191 w 313"/>
                <a:gd name="T33" fmla="*/ 313 h 313"/>
                <a:gd name="T34" fmla="*/ 228 w 313"/>
                <a:gd name="T35" fmla="*/ 313 h 313"/>
                <a:gd name="T36" fmla="*/ 307 w 313"/>
                <a:gd name="T37" fmla="*/ 235 h 313"/>
                <a:gd name="T38" fmla="*/ 311 w 313"/>
                <a:gd name="T39" fmla="*/ 234 h 313"/>
                <a:gd name="T40" fmla="*/ 311 w 313"/>
                <a:gd name="T41" fmla="*/ 22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3" h="313">
                  <a:moveTo>
                    <a:pt x="311" y="228"/>
                  </a:moveTo>
                  <a:cubicBezTo>
                    <a:pt x="310" y="226"/>
                    <a:pt x="307" y="226"/>
                    <a:pt x="305" y="228"/>
                  </a:cubicBezTo>
                  <a:cubicBezTo>
                    <a:pt x="304" y="229"/>
                    <a:pt x="304" y="231"/>
                    <a:pt x="305" y="233"/>
                  </a:cubicBezTo>
                  <a:cubicBezTo>
                    <a:pt x="227" y="310"/>
                    <a:pt x="227" y="310"/>
                    <a:pt x="227" y="310"/>
                  </a:cubicBezTo>
                  <a:cubicBezTo>
                    <a:pt x="192" y="310"/>
                    <a:pt x="192" y="310"/>
                    <a:pt x="192" y="310"/>
                  </a:cubicBezTo>
                  <a:cubicBezTo>
                    <a:pt x="97" y="215"/>
                    <a:pt x="97" y="215"/>
                    <a:pt x="97" y="215"/>
                  </a:cubicBezTo>
                  <a:cubicBezTo>
                    <a:pt x="3" y="121"/>
                    <a:pt x="3" y="121"/>
                    <a:pt x="3" y="121"/>
                  </a:cubicBezTo>
                  <a:cubicBezTo>
                    <a:pt x="3" y="86"/>
                    <a:pt x="3" y="86"/>
                    <a:pt x="3" y="86"/>
                  </a:cubicBezTo>
                  <a:cubicBezTo>
                    <a:pt x="81" y="8"/>
                    <a:pt x="81" y="8"/>
                    <a:pt x="81" y="8"/>
                  </a:cubicBezTo>
                  <a:cubicBezTo>
                    <a:pt x="82" y="9"/>
                    <a:pt x="84" y="9"/>
                    <a:pt x="85" y="8"/>
                  </a:cubicBezTo>
                  <a:cubicBezTo>
                    <a:pt x="87" y="6"/>
                    <a:pt x="87" y="3"/>
                    <a:pt x="85" y="2"/>
                  </a:cubicBezTo>
                  <a:cubicBezTo>
                    <a:pt x="84" y="0"/>
                    <a:pt x="81" y="0"/>
                    <a:pt x="79" y="2"/>
                  </a:cubicBezTo>
                  <a:cubicBezTo>
                    <a:pt x="78" y="3"/>
                    <a:pt x="78" y="5"/>
                    <a:pt x="79" y="6"/>
                  </a:cubicBezTo>
                  <a:cubicBezTo>
                    <a:pt x="0" y="85"/>
                    <a:pt x="0" y="85"/>
                    <a:pt x="0" y="85"/>
                  </a:cubicBezTo>
                  <a:cubicBezTo>
                    <a:pt x="0" y="122"/>
                    <a:pt x="0" y="122"/>
                    <a:pt x="0" y="122"/>
                  </a:cubicBezTo>
                  <a:cubicBezTo>
                    <a:pt x="95" y="217"/>
                    <a:pt x="95" y="217"/>
                    <a:pt x="95" y="217"/>
                  </a:cubicBezTo>
                  <a:cubicBezTo>
                    <a:pt x="191" y="313"/>
                    <a:pt x="191" y="313"/>
                    <a:pt x="191" y="313"/>
                  </a:cubicBezTo>
                  <a:cubicBezTo>
                    <a:pt x="228" y="313"/>
                    <a:pt x="228" y="313"/>
                    <a:pt x="228" y="313"/>
                  </a:cubicBezTo>
                  <a:cubicBezTo>
                    <a:pt x="307" y="235"/>
                    <a:pt x="307" y="235"/>
                    <a:pt x="307" y="235"/>
                  </a:cubicBezTo>
                  <a:cubicBezTo>
                    <a:pt x="308" y="235"/>
                    <a:pt x="310" y="235"/>
                    <a:pt x="311" y="234"/>
                  </a:cubicBezTo>
                  <a:cubicBezTo>
                    <a:pt x="313" y="232"/>
                    <a:pt x="313" y="229"/>
                    <a:pt x="311"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86"/>
            <p:cNvSpPr>
              <a:spLocks/>
            </p:cNvSpPr>
            <p:nvPr/>
          </p:nvSpPr>
          <p:spPr bwMode="auto">
            <a:xfrm>
              <a:off x="10291763" y="2859088"/>
              <a:ext cx="584200" cy="590550"/>
            </a:xfrm>
            <a:custGeom>
              <a:avLst/>
              <a:gdLst>
                <a:gd name="T0" fmla="*/ 8 w 183"/>
                <a:gd name="T1" fmla="*/ 2 h 183"/>
                <a:gd name="T2" fmla="*/ 2 w 183"/>
                <a:gd name="T3" fmla="*/ 2 h 183"/>
                <a:gd name="T4" fmla="*/ 2 w 183"/>
                <a:gd name="T5" fmla="*/ 8 h 183"/>
                <a:gd name="T6" fmla="*/ 7 w 183"/>
                <a:gd name="T7" fmla="*/ 9 h 183"/>
                <a:gd name="T8" fmla="*/ 37 w 183"/>
                <a:gd name="T9" fmla="*/ 38 h 183"/>
                <a:gd name="T10" fmla="*/ 37 w 183"/>
                <a:gd name="T11" fmla="*/ 108 h 183"/>
                <a:gd name="T12" fmla="*/ 55 w 183"/>
                <a:gd name="T13" fmla="*/ 127 h 183"/>
                <a:gd name="T14" fmla="*/ 75 w 183"/>
                <a:gd name="T15" fmla="*/ 146 h 183"/>
                <a:gd name="T16" fmla="*/ 145 w 183"/>
                <a:gd name="T17" fmla="*/ 146 h 183"/>
                <a:gd name="T18" fmla="*/ 175 w 183"/>
                <a:gd name="T19" fmla="*/ 176 h 183"/>
                <a:gd name="T20" fmla="*/ 175 w 183"/>
                <a:gd name="T21" fmla="*/ 181 h 183"/>
                <a:gd name="T22" fmla="*/ 181 w 183"/>
                <a:gd name="T23" fmla="*/ 181 h 183"/>
                <a:gd name="T24" fmla="*/ 181 w 183"/>
                <a:gd name="T25" fmla="*/ 175 h 183"/>
                <a:gd name="T26" fmla="*/ 177 w 183"/>
                <a:gd name="T27" fmla="*/ 174 h 183"/>
                <a:gd name="T28" fmla="*/ 146 w 183"/>
                <a:gd name="T29" fmla="*/ 144 h 183"/>
                <a:gd name="T30" fmla="*/ 76 w 183"/>
                <a:gd name="T31" fmla="*/ 144 h 183"/>
                <a:gd name="T32" fmla="*/ 57 w 183"/>
                <a:gd name="T33" fmla="*/ 125 h 183"/>
                <a:gd name="T34" fmla="*/ 39 w 183"/>
                <a:gd name="T35" fmla="*/ 107 h 183"/>
                <a:gd name="T36" fmla="*/ 39 w 183"/>
                <a:gd name="T37" fmla="*/ 37 h 183"/>
                <a:gd name="T38" fmla="*/ 9 w 183"/>
                <a:gd name="T39" fmla="*/ 7 h 183"/>
                <a:gd name="T40" fmla="*/ 8 w 183"/>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183">
                  <a:moveTo>
                    <a:pt x="8" y="2"/>
                  </a:moveTo>
                  <a:cubicBezTo>
                    <a:pt x="6" y="0"/>
                    <a:pt x="4" y="0"/>
                    <a:pt x="2" y="2"/>
                  </a:cubicBezTo>
                  <a:cubicBezTo>
                    <a:pt x="0" y="3"/>
                    <a:pt x="0" y="6"/>
                    <a:pt x="2" y="8"/>
                  </a:cubicBezTo>
                  <a:cubicBezTo>
                    <a:pt x="3" y="9"/>
                    <a:pt x="5" y="9"/>
                    <a:pt x="7" y="9"/>
                  </a:cubicBezTo>
                  <a:cubicBezTo>
                    <a:pt x="37" y="38"/>
                    <a:pt x="37" y="38"/>
                    <a:pt x="37" y="38"/>
                  </a:cubicBezTo>
                  <a:cubicBezTo>
                    <a:pt x="37" y="108"/>
                    <a:pt x="37" y="108"/>
                    <a:pt x="37" y="108"/>
                  </a:cubicBezTo>
                  <a:cubicBezTo>
                    <a:pt x="55" y="127"/>
                    <a:pt x="55" y="127"/>
                    <a:pt x="55" y="127"/>
                  </a:cubicBezTo>
                  <a:cubicBezTo>
                    <a:pt x="75" y="146"/>
                    <a:pt x="75" y="146"/>
                    <a:pt x="75" y="146"/>
                  </a:cubicBezTo>
                  <a:cubicBezTo>
                    <a:pt x="145" y="146"/>
                    <a:pt x="145" y="146"/>
                    <a:pt x="145" y="146"/>
                  </a:cubicBezTo>
                  <a:cubicBezTo>
                    <a:pt x="175" y="176"/>
                    <a:pt x="175" y="176"/>
                    <a:pt x="175" y="176"/>
                  </a:cubicBezTo>
                  <a:cubicBezTo>
                    <a:pt x="174" y="178"/>
                    <a:pt x="174" y="180"/>
                    <a:pt x="175" y="181"/>
                  </a:cubicBezTo>
                  <a:cubicBezTo>
                    <a:pt x="177" y="183"/>
                    <a:pt x="180" y="183"/>
                    <a:pt x="181" y="181"/>
                  </a:cubicBezTo>
                  <a:cubicBezTo>
                    <a:pt x="183" y="179"/>
                    <a:pt x="183" y="177"/>
                    <a:pt x="181" y="175"/>
                  </a:cubicBezTo>
                  <a:cubicBezTo>
                    <a:pt x="180" y="174"/>
                    <a:pt x="178" y="174"/>
                    <a:pt x="177" y="174"/>
                  </a:cubicBezTo>
                  <a:cubicBezTo>
                    <a:pt x="146" y="144"/>
                    <a:pt x="146" y="144"/>
                    <a:pt x="146" y="144"/>
                  </a:cubicBezTo>
                  <a:cubicBezTo>
                    <a:pt x="76" y="144"/>
                    <a:pt x="76" y="144"/>
                    <a:pt x="76" y="144"/>
                  </a:cubicBezTo>
                  <a:cubicBezTo>
                    <a:pt x="57" y="125"/>
                    <a:pt x="57" y="125"/>
                    <a:pt x="57" y="125"/>
                  </a:cubicBezTo>
                  <a:cubicBezTo>
                    <a:pt x="39" y="107"/>
                    <a:pt x="39" y="107"/>
                    <a:pt x="39" y="107"/>
                  </a:cubicBezTo>
                  <a:cubicBezTo>
                    <a:pt x="39" y="37"/>
                    <a:pt x="39" y="37"/>
                    <a:pt x="39" y="37"/>
                  </a:cubicBezTo>
                  <a:cubicBezTo>
                    <a:pt x="9" y="7"/>
                    <a:pt x="9" y="7"/>
                    <a:pt x="9" y="7"/>
                  </a:cubicBezTo>
                  <a:cubicBezTo>
                    <a:pt x="10" y="5"/>
                    <a:pt x="9"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87"/>
            <p:cNvSpPr>
              <a:spLocks/>
            </p:cNvSpPr>
            <p:nvPr/>
          </p:nvSpPr>
          <p:spPr bwMode="auto">
            <a:xfrm>
              <a:off x="10264775" y="2884488"/>
              <a:ext cx="585788" cy="590550"/>
            </a:xfrm>
            <a:custGeom>
              <a:avLst/>
              <a:gdLst>
                <a:gd name="T0" fmla="*/ 175 w 183"/>
                <a:gd name="T1" fmla="*/ 181 h 183"/>
                <a:gd name="T2" fmla="*/ 181 w 183"/>
                <a:gd name="T3" fmla="*/ 181 h 183"/>
                <a:gd name="T4" fmla="*/ 181 w 183"/>
                <a:gd name="T5" fmla="*/ 175 h 183"/>
                <a:gd name="T6" fmla="*/ 177 w 183"/>
                <a:gd name="T7" fmla="*/ 174 h 183"/>
                <a:gd name="T8" fmla="*/ 149 w 183"/>
                <a:gd name="T9" fmla="*/ 147 h 183"/>
                <a:gd name="T10" fmla="*/ 79 w 183"/>
                <a:gd name="T11" fmla="*/ 147 h 183"/>
                <a:gd name="T12" fmla="*/ 57 w 183"/>
                <a:gd name="T13" fmla="*/ 125 h 183"/>
                <a:gd name="T14" fmla="*/ 36 w 183"/>
                <a:gd name="T15" fmla="*/ 104 h 183"/>
                <a:gd name="T16" fmla="*/ 36 w 183"/>
                <a:gd name="T17" fmla="*/ 34 h 183"/>
                <a:gd name="T18" fmla="*/ 9 w 183"/>
                <a:gd name="T19" fmla="*/ 7 h 183"/>
                <a:gd name="T20" fmla="*/ 8 w 183"/>
                <a:gd name="T21" fmla="*/ 2 h 183"/>
                <a:gd name="T22" fmla="*/ 2 w 183"/>
                <a:gd name="T23" fmla="*/ 2 h 183"/>
                <a:gd name="T24" fmla="*/ 2 w 183"/>
                <a:gd name="T25" fmla="*/ 8 h 183"/>
                <a:gd name="T26" fmla="*/ 7 w 183"/>
                <a:gd name="T27" fmla="*/ 9 h 183"/>
                <a:gd name="T28" fmla="*/ 33 w 183"/>
                <a:gd name="T29" fmla="*/ 35 h 183"/>
                <a:gd name="T30" fmla="*/ 33 w 183"/>
                <a:gd name="T31" fmla="*/ 105 h 183"/>
                <a:gd name="T32" fmla="*/ 55 w 183"/>
                <a:gd name="T33" fmla="*/ 127 h 183"/>
                <a:gd name="T34" fmla="*/ 78 w 183"/>
                <a:gd name="T35" fmla="*/ 150 h 183"/>
                <a:gd name="T36" fmla="*/ 148 w 183"/>
                <a:gd name="T37" fmla="*/ 150 h 183"/>
                <a:gd name="T38" fmla="*/ 175 w 183"/>
                <a:gd name="T39" fmla="*/ 176 h 183"/>
                <a:gd name="T40" fmla="*/ 175 w 183"/>
                <a:gd name="T41" fmla="*/ 18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183">
                  <a:moveTo>
                    <a:pt x="175" y="181"/>
                  </a:moveTo>
                  <a:cubicBezTo>
                    <a:pt x="177" y="183"/>
                    <a:pt x="180" y="183"/>
                    <a:pt x="181" y="181"/>
                  </a:cubicBezTo>
                  <a:cubicBezTo>
                    <a:pt x="183" y="179"/>
                    <a:pt x="183" y="177"/>
                    <a:pt x="181" y="175"/>
                  </a:cubicBezTo>
                  <a:cubicBezTo>
                    <a:pt x="180" y="174"/>
                    <a:pt x="178" y="174"/>
                    <a:pt x="177" y="174"/>
                  </a:cubicBezTo>
                  <a:cubicBezTo>
                    <a:pt x="149" y="147"/>
                    <a:pt x="149" y="147"/>
                    <a:pt x="149" y="147"/>
                  </a:cubicBezTo>
                  <a:cubicBezTo>
                    <a:pt x="79" y="147"/>
                    <a:pt x="79" y="147"/>
                    <a:pt x="79" y="147"/>
                  </a:cubicBezTo>
                  <a:cubicBezTo>
                    <a:pt x="57" y="125"/>
                    <a:pt x="57" y="125"/>
                    <a:pt x="57" y="125"/>
                  </a:cubicBezTo>
                  <a:cubicBezTo>
                    <a:pt x="36" y="104"/>
                    <a:pt x="36" y="104"/>
                    <a:pt x="36" y="104"/>
                  </a:cubicBezTo>
                  <a:cubicBezTo>
                    <a:pt x="36" y="34"/>
                    <a:pt x="36" y="34"/>
                    <a:pt x="36" y="34"/>
                  </a:cubicBezTo>
                  <a:cubicBezTo>
                    <a:pt x="9" y="7"/>
                    <a:pt x="9" y="7"/>
                    <a:pt x="9" y="7"/>
                  </a:cubicBezTo>
                  <a:cubicBezTo>
                    <a:pt x="10" y="5"/>
                    <a:pt x="9" y="3"/>
                    <a:pt x="8" y="2"/>
                  </a:cubicBezTo>
                  <a:cubicBezTo>
                    <a:pt x="6" y="0"/>
                    <a:pt x="4" y="0"/>
                    <a:pt x="2" y="2"/>
                  </a:cubicBezTo>
                  <a:cubicBezTo>
                    <a:pt x="0" y="3"/>
                    <a:pt x="0" y="6"/>
                    <a:pt x="2" y="8"/>
                  </a:cubicBezTo>
                  <a:cubicBezTo>
                    <a:pt x="3" y="9"/>
                    <a:pt x="5" y="9"/>
                    <a:pt x="7" y="9"/>
                  </a:cubicBezTo>
                  <a:cubicBezTo>
                    <a:pt x="33" y="35"/>
                    <a:pt x="33" y="35"/>
                    <a:pt x="33" y="35"/>
                  </a:cubicBezTo>
                  <a:cubicBezTo>
                    <a:pt x="33" y="105"/>
                    <a:pt x="33" y="105"/>
                    <a:pt x="33" y="105"/>
                  </a:cubicBezTo>
                  <a:cubicBezTo>
                    <a:pt x="55" y="127"/>
                    <a:pt x="55" y="127"/>
                    <a:pt x="55" y="127"/>
                  </a:cubicBezTo>
                  <a:cubicBezTo>
                    <a:pt x="78" y="150"/>
                    <a:pt x="78" y="150"/>
                    <a:pt x="78" y="150"/>
                  </a:cubicBezTo>
                  <a:cubicBezTo>
                    <a:pt x="148" y="150"/>
                    <a:pt x="148" y="150"/>
                    <a:pt x="148" y="150"/>
                  </a:cubicBezTo>
                  <a:cubicBezTo>
                    <a:pt x="175" y="176"/>
                    <a:pt x="175" y="176"/>
                    <a:pt x="175" y="176"/>
                  </a:cubicBezTo>
                  <a:cubicBezTo>
                    <a:pt x="174" y="178"/>
                    <a:pt x="174" y="180"/>
                    <a:pt x="175"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88"/>
            <p:cNvSpPr>
              <a:spLocks/>
            </p:cNvSpPr>
            <p:nvPr/>
          </p:nvSpPr>
          <p:spPr bwMode="auto">
            <a:xfrm>
              <a:off x="10291763" y="2962275"/>
              <a:ext cx="482600" cy="487363"/>
            </a:xfrm>
            <a:custGeom>
              <a:avLst/>
              <a:gdLst>
                <a:gd name="T0" fmla="*/ 8 w 151"/>
                <a:gd name="T1" fmla="*/ 2 h 151"/>
                <a:gd name="T2" fmla="*/ 2 w 151"/>
                <a:gd name="T3" fmla="*/ 2 h 151"/>
                <a:gd name="T4" fmla="*/ 2 w 151"/>
                <a:gd name="T5" fmla="*/ 8 h 151"/>
                <a:gd name="T6" fmla="*/ 7 w 151"/>
                <a:gd name="T7" fmla="*/ 9 h 151"/>
                <a:gd name="T8" fmla="*/ 14 w 151"/>
                <a:gd name="T9" fmla="*/ 16 h 151"/>
                <a:gd name="T10" fmla="*/ 14 w 151"/>
                <a:gd name="T11" fmla="*/ 86 h 151"/>
                <a:gd name="T12" fmla="*/ 39 w 151"/>
                <a:gd name="T13" fmla="*/ 111 h 151"/>
                <a:gd name="T14" fmla="*/ 65 w 151"/>
                <a:gd name="T15" fmla="*/ 137 h 151"/>
                <a:gd name="T16" fmla="*/ 135 w 151"/>
                <a:gd name="T17" fmla="*/ 137 h 151"/>
                <a:gd name="T18" fmla="*/ 143 w 151"/>
                <a:gd name="T19" fmla="*/ 144 h 151"/>
                <a:gd name="T20" fmla="*/ 143 w 151"/>
                <a:gd name="T21" fmla="*/ 149 h 151"/>
                <a:gd name="T22" fmla="*/ 149 w 151"/>
                <a:gd name="T23" fmla="*/ 149 h 151"/>
                <a:gd name="T24" fmla="*/ 149 w 151"/>
                <a:gd name="T25" fmla="*/ 143 h 151"/>
                <a:gd name="T26" fmla="*/ 145 w 151"/>
                <a:gd name="T27" fmla="*/ 142 h 151"/>
                <a:gd name="T28" fmla="*/ 137 w 151"/>
                <a:gd name="T29" fmla="*/ 134 h 151"/>
                <a:gd name="T30" fmla="*/ 66 w 151"/>
                <a:gd name="T31" fmla="*/ 134 h 151"/>
                <a:gd name="T32" fmla="*/ 41 w 151"/>
                <a:gd name="T33" fmla="*/ 109 h 151"/>
                <a:gd name="T34" fmla="*/ 17 w 151"/>
                <a:gd name="T35" fmla="*/ 85 h 151"/>
                <a:gd name="T36" fmla="*/ 17 w 151"/>
                <a:gd name="T37" fmla="*/ 15 h 151"/>
                <a:gd name="T38" fmla="*/ 9 w 151"/>
                <a:gd name="T39" fmla="*/ 7 h 151"/>
                <a:gd name="T40" fmla="*/ 8 w 151"/>
                <a:gd name="T41" fmla="*/ 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1" h="151">
                  <a:moveTo>
                    <a:pt x="8" y="2"/>
                  </a:moveTo>
                  <a:cubicBezTo>
                    <a:pt x="6" y="0"/>
                    <a:pt x="4" y="0"/>
                    <a:pt x="2" y="2"/>
                  </a:cubicBezTo>
                  <a:cubicBezTo>
                    <a:pt x="0" y="3"/>
                    <a:pt x="0" y="6"/>
                    <a:pt x="2" y="8"/>
                  </a:cubicBezTo>
                  <a:cubicBezTo>
                    <a:pt x="3" y="9"/>
                    <a:pt x="5" y="9"/>
                    <a:pt x="7" y="9"/>
                  </a:cubicBezTo>
                  <a:cubicBezTo>
                    <a:pt x="14" y="16"/>
                    <a:pt x="14" y="16"/>
                    <a:pt x="14" y="16"/>
                  </a:cubicBezTo>
                  <a:cubicBezTo>
                    <a:pt x="14" y="86"/>
                    <a:pt x="14" y="86"/>
                    <a:pt x="14" y="86"/>
                  </a:cubicBezTo>
                  <a:cubicBezTo>
                    <a:pt x="39" y="111"/>
                    <a:pt x="39" y="111"/>
                    <a:pt x="39" y="111"/>
                  </a:cubicBezTo>
                  <a:cubicBezTo>
                    <a:pt x="65" y="137"/>
                    <a:pt x="65" y="137"/>
                    <a:pt x="65" y="137"/>
                  </a:cubicBezTo>
                  <a:cubicBezTo>
                    <a:pt x="135" y="137"/>
                    <a:pt x="135" y="137"/>
                    <a:pt x="135" y="137"/>
                  </a:cubicBezTo>
                  <a:cubicBezTo>
                    <a:pt x="143" y="144"/>
                    <a:pt x="143" y="144"/>
                    <a:pt x="143" y="144"/>
                  </a:cubicBezTo>
                  <a:cubicBezTo>
                    <a:pt x="142" y="146"/>
                    <a:pt x="142" y="148"/>
                    <a:pt x="143" y="149"/>
                  </a:cubicBezTo>
                  <a:cubicBezTo>
                    <a:pt x="145" y="151"/>
                    <a:pt x="148" y="151"/>
                    <a:pt x="149" y="149"/>
                  </a:cubicBezTo>
                  <a:cubicBezTo>
                    <a:pt x="151" y="147"/>
                    <a:pt x="151" y="145"/>
                    <a:pt x="149" y="143"/>
                  </a:cubicBezTo>
                  <a:cubicBezTo>
                    <a:pt x="148" y="142"/>
                    <a:pt x="146" y="142"/>
                    <a:pt x="145" y="142"/>
                  </a:cubicBezTo>
                  <a:cubicBezTo>
                    <a:pt x="137" y="134"/>
                    <a:pt x="137" y="134"/>
                    <a:pt x="137" y="134"/>
                  </a:cubicBezTo>
                  <a:cubicBezTo>
                    <a:pt x="66" y="134"/>
                    <a:pt x="66" y="134"/>
                    <a:pt x="66" y="134"/>
                  </a:cubicBezTo>
                  <a:cubicBezTo>
                    <a:pt x="41" y="109"/>
                    <a:pt x="41" y="109"/>
                    <a:pt x="41" y="109"/>
                  </a:cubicBezTo>
                  <a:cubicBezTo>
                    <a:pt x="17" y="85"/>
                    <a:pt x="17" y="85"/>
                    <a:pt x="17" y="85"/>
                  </a:cubicBezTo>
                  <a:cubicBezTo>
                    <a:pt x="17" y="15"/>
                    <a:pt x="17" y="15"/>
                    <a:pt x="17" y="15"/>
                  </a:cubicBezTo>
                  <a:cubicBezTo>
                    <a:pt x="9" y="7"/>
                    <a:pt x="9" y="7"/>
                    <a:pt x="9" y="7"/>
                  </a:cubicBezTo>
                  <a:cubicBezTo>
                    <a:pt x="10" y="5"/>
                    <a:pt x="9"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89"/>
            <p:cNvSpPr>
              <a:spLocks/>
            </p:cNvSpPr>
            <p:nvPr/>
          </p:nvSpPr>
          <p:spPr bwMode="auto">
            <a:xfrm>
              <a:off x="10288588" y="3016250"/>
              <a:ext cx="431800" cy="436563"/>
            </a:xfrm>
            <a:custGeom>
              <a:avLst/>
              <a:gdLst>
                <a:gd name="T0" fmla="*/ 32 w 135"/>
                <a:gd name="T1" fmla="*/ 102 h 135"/>
                <a:gd name="T2" fmla="*/ 62 w 135"/>
                <a:gd name="T3" fmla="*/ 131 h 135"/>
                <a:gd name="T4" fmla="*/ 126 w 135"/>
                <a:gd name="T5" fmla="*/ 131 h 135"/>
                <a:gd name="T6" fmla="*/ 127 w 135"/>
                <a:gd name="T7" fmla="*/ 133 h 135"/>
                <a:gd name="T8" fmla="*/ 133 w 135"/>
                <a:gd name="T9" fmla="*/ 133 h 135"/>
                <a:gd name="T10" fmla="*/ 133 w 135"/>
                <a:gd name="T11" fmla="*/ 127 h 135"/>
                <a:gd name="T12" fmla="*/ 127 w 135"/>
                <a:gd name="T13" fmla="*/ 127 h 135"/>
                <a:gd name="T14" fmla="*/ 126 w 135"/>
                <a:gd name="T15" fmla="*/ 129 h 135"/>
                <a:gd name="T16" fmla="*/ 63 w 135"/>
                <a:gd name="T17" fmla="*/ 129 h 135"/>
                <a:gd name="T18" fmla="*/ 34 w 135"/>
                <a:gd name="T19" fmla="*/ 100 h 135"/>
                <a:gd name="T20" fmla="*/ 6 w 135"/>
                <a:gd name="T21" fmla="*/ 72 h 135"/>
                <a:gd name="T22" fmla="*/ 6 w 135"/>
                <a:gd name="T23" fmla="*/ 9 h 135"/>
                <a:gd name="T24" fmla="*/ 8 w 135"/>
                <a:gd name="T25" fmla="*/ 8 h 135"/>
                <a:gd name="T26" fmla="*/ 8 w 135"/>
                <a:gd name="T27" fmla="*/ 2 h 135"/>
                <a:gd name="T28" fmla="*/ 2 w 135"/>
                <a:gd name="T29" fmla="*/ 2 h 135"/>
                <a:gd name="T30" fmla="*/ 2 w 135"/>
                <a:gd name="T31" fmla="*/ 8 h 135"/>
                <a:gd name="T32" fmla="*/ 4 w 135"/>
                <a:gd name="T33" fmla="*/ 9 h 135"/>
                <a:gd name="T34" fmla="*/ 4 w 135"/>
                <a:gd name="T35" fmla="*/ 74 h 135"/>
                <a:gd name="T36" fmla="*/ 32 w 135"/>
                <a:gd name="T37" fmla="*/ 10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5" h="135">
                  <a:moveTo>
                    <a:pt x="32" y="102"/>
                  </a:moveTo>
                  <a:cubicBezTo>
                    <a:pt x="62" y="131"/>
                    <a:pt x="62" y="131"/>
                    <a:pt x="62" y="131"/>
                  </a:cubicBezTo>
                  <a:cubicBezTo>
                    <a:pt x="126" y="131"/>
                    <a:pt x="126" y="131"/>
                    <a:pt x="126" y="131"/>
                  </a:cubicBezTo>
                  <a:cubicBezTo>
                    <a:pt x="127" y="132"/>
                    <a:pt x="127" y="133"/>
                    <a:pt x="127" y="133"/>
                  </a:cubicBezTo>
                  <a:cubicBezTo>
                    <a:pt x="129" y="135"/>
                    <a:pt x="132" y="135"/>
                    <a:pt x="133" y="133"/>
                  </a:cubicBezTo>
                  <a:cubicBezTo>
                    <a:pt x="135" y="131"/>
                    <a:pt x="135" y="129"/>
                    <a:pt x="133" y="127"/>
                  </a:cubicBezTo>
                  <a:cubicBezTo>
                    <a:pt x="132" y="125"/>
                    <a:pt x="129" y="125"/>
                    <a:pt x="127" y="127"/>
                  </a:cubicBezTo>
                  <a:cubicBezTo>
                    <a:pt x="127" y="127"/>
                    <a:pt x="127" y="128"/>
                    <a:pt x="126" y="129"/>
                  </a:cubicBezTo>
                  <a:cubicBezTo>
                    <a:pt x="63" y="129"/>
                    <a:pt x="63" y="129"/>
                    <a:pt x="63" y="129"/>
                  </a:cubicBezTo>
                  <a:cubicBezTo>
                    <a:pt x="34" y="100"/>
                    <a:pt x="34" y="100"/>
                    <a:pt x="34" y="100"/>
                  </a:cubicBezTo>
                  <a:cubicBezTo>
                    <a:pt x="6" y="72"/>
                    <a:pt x="6" y="72"/>
                    <a:pt x="6" y="72"/>
                  </a:cubicBezTo>
                  <a:cubicBezTo>
                    <a:pt x="6" y="9"/>
                    <a:pt x="6" y="9"/>
                    <a:pt x="6" y="9"/>
                  </a:cubicBezTo>
                  <a:cubicBezTo>
                    <a:pt x="7" y="9"/>
                    <a:pt x="8" y="8"/>
                    <a:pt x="8" y="8"/>
                  </a:cubicBezTo>
                  <a:cubicBezTo>
                    <a:pt x="10" y="6"/>
                    <a:pt x="10" y="3"/>
                    <a:pt x="8" y="2"/>
                  </a:cubicBezTo>
                  <a:cubicBezTo>
                    <a:pt x="6" y="0"/>
                    <a:pt x="4" y="0"/>
                    <a:pt x="2" y="2"/>
                  </a:cubicBezTo>
                  <a:cubicBezTo>
                    <a:pt x="0" y="3"/>
                    <a:pt x="0" y="6"/>
                    <a:pt x="2" y="8"/>
                  </a:cubicBezTo>
                  <a:cubicBezTo>
                    <a:pt x="3" y="8"/>
                    <a:pt x="3" y="9"/>
                    <a:pt x="4" y="9"/>
                  </a:cubicBezTo>
                  <a:cubicBezTo>
                    <a:pt x="4" y="74"/>
                    <a:pt x="4" y="74"/>
                    <a:pt x="4" y="74"/>
                  </a:cubicBezTo>
                  <a:lnTo>
                    <a:pt x="3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91"/>
            <p:cNvSpPr>
              <a:spLocks/>
            </p:cNvSpPr>
            <p:nvPr/>
          </p:nvSpPr>
          <p:spPr bwMode="auto">
            <a:xfrm>
              <a:off x="9753600" y="2144713"/>
              <a:ext cx="280988" cy="103188"/>
            </a:xfrm>
            <a:custGeom>
              <a:avLst/>
              <a:gdLst>
                <a:gd name="T0" fmla="*/ 79 w 88"/>
                <a:gd name="T1" fmla="*/ 26 h 32"/>
                <a:gd name="T2" fmla="*/ 80 w 88"/>
                <a:gd name="T3" fmla="*/ 31 h 32"/>
                <a:gd name="T4" fmla="*/ 86 w 88"/>
                <a:gd name="T5" fmla="*/ 31 h 32"/>
                <a:gd name="T6" fmla="*/ 86 w 88"/>
                <a:gd name="T7" fmla="*/ 25 h 32"/>
                <a:gd name="T8" fmla="*/ 81 w 88"/>
                <a:gd name="T9" fmla="*/ 24 h 32"/>
                <a:gd name="T10" fmla="*/ 58 w 88"/>
                <a:gd name="T11" fmla="*/ 0 h 32"/>
                <a:gd name="T12" fmla="*/ 0 w 88"/>
                <a:gd name="T13" fmla="*/ 0 h 32"/>
                <a:gd name="T14" fmla="*/ 0 w 88"/>
                <a:gd name="T15" fmla="*/ 3 h 32"/>
                <a:gd name="T16" fmla="*/ 56 w 88"/>
                <a:gd name="T17" fmla="*/ 3 h 32"/>
                <a:gd name="T18" fmla="*/ 79 w 88"/>
                <a:gd name="T1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32">
                  <a:moveTo>
                    <a:pt x="79" y="26"/>
                  </a:moveTo>
                  <a:cubicBezTo>
                    <a:pt x="78" y="27"/>
                    <a:pt x="79" y="29"/>
                    <a:pt x="80" y="31"/>
                  </a:cubicBezTo>
                  <a:cubicBezTo>
                    <a:pt x="81" y="32"/>
                    <a:pt x="84" y="32"/>
                    <a:pt x="86" y="31"/>
                  </a:cubicBezTo>
                  <a:cubicBezTo>
                    <a:pt x="88" y="29"/>
                    <a:pt x="88" y="26"/>
                    <a:pt x="86" y="25"/>
                  </a:cubicBezTo>
                  <a:cubicBezTo>
                    <a:pt x="85" y="23"/>
                    <a:pt x="83" y="23"/>
                    <a:pt x="81" y="24"/>
                  </a:cubicBezTo>
                  <a:cubicBezTo>
                    <a:pt x="58" y="0"/>
                    <a:pt x="58" y="0"/>
                    <a:pt x="58" y="0"/>
                  </a:cubicBezTo>
                  <a:cubicBezTo>
                    <a:pt x="0" y="0"/>
                    <a:pt x="0" y="0"/>
                    <a:pt x="0" y="0"/>
                  </a:cubicBezTo>
                  <a:cubicBezTo>
                    <a:pt x="0" y="3"/>
                    <a:pt x="0" y="3"/>
                    <a:pt x="0" y="3"/>
                  </a:cubicBezTo>
                  <a:cubicBezTo>
                    <a:pt x="56" y="3"/>
                    <a:pt x="56" y="3"/>
                    <a:pt x="56" y="3"/>
                  </a:cubicBezTo>
                  <a:lnTo>
                    <a:pt x="79"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92"/>
            <p:cNvSpPr>
              <a:spLocks/>
            </p:cNvSpPr>
            <p:nvPr/>
          </p:nvSpPr>
          <p:spPr bwMode="auto">
            <a:xfrm>
              <a:off x="9753600" y="2182813"/>
              <a:ext cx="319088" cy="155575"/>
            </a:xfrm>
            <a:custGeom>
              <a:avLst/>
              <a:gdLst>
                <a:gd name="T0" fmla="*/ 91 w 100"/>
                <a:gd name="T1" fmla="*/ 42 h 48"/>
                <a:gd name="T2" fmla="*/ 92 w 100"/>
                <a:gd name="T3" fmla="*/ 47 h 48"/>
                <a:gd name="T4" fmla="*/ 98 w 100"/>
                <a:gd name="T5" fmla="*/ 47 h 48"/>
                <a:gd name="T6" fmla="*/ 98 w 100"/>
                <a:gd name="T7" fmla="*/ 41 h 48"/>
                <a:gd name="T8" fmla="*/ 93 w 100"/>
                <a:gd name="T9" fmla="*/ 40 h 48"/>
                <a:gd name="T10" fmla="*/ 53 w 100"/>
                <a:gd name="T11" fmla="*/ 0 h 48"/>
                <a:gd name="T12" fmla="*/ 0 w 100"/>
                <a:gd name="T13" fmla="*/ 0 h 48"/>
                <a:gd name="T14" fmla="*/ 0 w 100"/>
                <a:gd name="T15" fmla="*/ 3 h 48"/>
                <a:gd name="T16" fmla="*/ 52 w 100"/>
                <a:gd name="T17" fmla="*/ 3 h 48"/>
                <a:gd name="T18" fmla="*/ 91 w 100"/>
                <a:gd name="T19" fmla="*/ 4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48">
                  <a:moveTo>
                    <a:pt x="91" y="42"/>
                  </a:moveTo>
                  <a:cubicBezTo>
                    <a:pt x="90" y="44"/>
                    <a:pt x="91" y="45"/>
                    <a:pt x="92" y="47"/>
                  </a:cubicBezTo>
                  <a:cubicBezTo>
                    <a:pt x="94" y="48"/>
                    <a:pt x="96" y="48"/>
                    <a:pt x="98" y="47"/>
                  </a:cubicBezTo>
                  <a:cubicBezTo>
                    <a:pt x="100" y="45"/>
                    <a:pt x="100" y="42"/>
                    <a:pt x="98" y="41"/>
                  </a:cubicBezTo>
                  <a:cubicBezTo>
                    <a:pt x="97" y="39"/>
                    <a:pt x="95" y="39"/>
                    <a:pt x="93" y="40"/>
                  </a:cubicBezTo>
                  <a:cubicBezTo>
                    <a:pt x="53" y="0"/>
                    <a:pt x="53" y="0"/>
                    <a:pt x="53" y="0"/>
                  </a:cubicBezTo>
                  <a:cubicBezTo>
                    <a:pt x="0" y="0"/>
                    <a:pt x="0" y="0"/>
                    <a:pt x="0" y="0"/>
                  </a:cubicBezTo>
                  <a:cubicBezTo>
                    <a:pt x="0" y="3"/>
                    <a:pt x="0" y="3"/>
                    <a:pt x="0" y="3"/>
                  </a:cubicBezTo>
                  <a:cubicBezTo>
                    <a:pt x="52" y="3"/>
                    <a:pt x="52" y="3"/>
                    <a:pt x="52" y="3"/>
                  </a:cubicBezTo>
                  <a:lnTo>
                    <a:pt x="91"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93"/>
            <p:cNvSpPr>
              <a:spLocks/>
            </p:cNvSpPr>
            <p:nvPr/>
          </p:nvSpPr>
          <p:spPr bwMode="auto">
            <a:xfrm>
              <a:off x="10875963" y="1938338"/>
              <a:ext cx="909638" cy="917575"/>
            </a:xfrm>
            <a:custGeom>
              <a:avLst/>
              <a:gdLst>
                <a:gd name="T0" fmla="*/ 283 w 284"/>
                <a:gd name="T1" fmla="*/ 277 h 284"/>
                <a:gd name="T2" fmla="*/ 278 w 284"/>
                <a:gd name="T3" fmla="*/ 276 h 284"/>
                <a:gd name="T4" fmla="*/ 258 w 284"/>
                <a:gd name="T5" fmla="*/ 256 h 284"/>
                <a:gd name="T6" fmla="*/ 180 w 284"/>
                <a:gd name="T7" fmla="*/ 256 h 284"/>
                <a:gd name="T8" fmla="*/ 104 w 284"/>
                <a:gd name="T9" fmla="*/ 180 h 284"/>
                <a:gd name="T10" fmla="*/ 28 w 284"/>
                <a:gd name="T11" fmla="*/ 104 h 284"/>
                <a:gd name="T12" fmla="*/ 28 w 284"/>
                <a:gd name="T13" fmla="*/ 26 h 284"/>
                <a:gd name="T14" fmla="*/ 8 w 284"/>
                <a:gd name="T15" fmla="*/ 6 h 284"/>
                <a:gd name="T16" fmla="*/ 7 w 284"/>
                <a:gd name="T17" fmla="*/ 1 h 284"/>
                <a:gd name="T18" fmla="*/ 1 w 284"/>
                <a:gd name="T19" fmla="*/ 1 h 284"/>
                <a:gd name="T20" fmla="*/ 1 w 284"/>
                <a:gd name="T21" fmla="*/ 7 h 284"/>
                <a:gd name="T22" fmla="*/ 6 w 284"/>
                <a:gd name="T23" fmla="*/ 8 h 284"/>
                <a:gd name="T24" fmla="*/ 25 w 284"/>
                <a:gd name="T25" fmla="*/ 27 h 284"/>
                <a:gd name="T26" fmla="*/ 25 w 284"/>
                <a:gd name="T27" fmla="*/ 105 h 284"/>
                <a:gd name="T28" fmla="*/ 102 w 284"/>
                <a:gd name="T29" fmla="*/ 182 h 284"/>
                <a:gd name="T30" fmla="*/ 178 w 284"/>
                <a:gd name="T31" fmla="*/ 259 h 284"/>
                <a:gd name="T32" fmla="*/ 257 w 284"/>
                <a:gd name="T33" fmla="*/ 259 h 284"/>
                <a:gd name="T34" fmla="*/ 276 w 284"/>
                <a:gd name="T35" fmla="*/ 278 h 284"/>
                <a:gd name="T36" fmla="*/ 277 w 284"/>
                <a:gd name="T37" fmla="*/ 283 h 284"/>
                <a:gd name="T38" fmla="*/ 283 w 284"/>
                <a:gd name="T39" fmla="*/ 283 h 284"/>
                <a:gd name="T40" fmla="*/ 283 w 284"/>
                <a:gd name="T41" fmla="*/ 27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4" h="284">
                  <a:moveTo>
                    <a:pt x="283" y="277"/>
                  </a:moveTo>
                  <a:cubicBezTo>
                    <a:pt x="281" y="275"/>
                    <a:pt x="279" y="275"/>
                    <a:pt x="278" y="276"/>
                  </a:cubicBezTo>
                  <a:cubicBezTo>
                    <a:pt x="258" y="256"/>
                    <a:pt x="258" y="256"/>
                    <a:pt x="258" y="256"/>
                  </a:cubicBezTo>
                  <a:cubicBezTo>
                    <a:pt x="180" y="256"/>
                    <a:pt x="180" y="256"/>
                    <a:pt x="180" y="256"/>
                  </a:cubicBezTo>
                  <a:cubicBezTo>
                    <a:pt x="104" y="180"/>
                    <a:pt x="104" y="180"/>
                    <a:pt x="104" y="180"/>
                  </a:cubicBezTo>
                  <a:cubicBezTo>
                    <a:pt x="28" y="104"/>
                    <a:pt x="28" y="104"/>
                    <a:pt x="28" y="104"/>
                  </a:cubicBezTo>
                  <a:cubicBezTo>
                    <a:pt x="28" y="26"/>
                    <a:pt x="28" y="26"/>
                    <a:pt x="28" y="26"/>
                  </a:cubicBezTo>
                  <a:cubicBezTo>
                    <a:pt x="8" y="6"/>
                    <a:pt x="8" y="6"/>
                    <a:pt x="8" y="6"/>
                  </a:cubicBezTo>
                  <a:cubicBezTo>
                    <a:pt x="9" y="5"/>
                    <a:pt x="9" y="3"/>
                    <a:pt x="7" y="1"/>
                  </a:cubicBezTo>
                  <a:cubicBezTo>
                    <a:pt x="6" y="0"/>
                    <a:pt x="3" y="0"/>
                    <a:pt x="1" y="1"/>
                  </a:cubicBezTo>
                  <a:cubicBezTo>
                    <a:pt x="0" y="3"/>
                    <a:pt x="0" y="6"/>
                    <a:pt x="1" y="7"/>
                  </a:cubicBezTo>
                  <a:cubicBezTo>
                    <a:pt x="3" y="9"/>
                    <a:pt x="5" y="9"/>
                    <a:pt x="6" y="8"/>
                  </a:cubicBezTo>
                  <a:cubicBezTo>
                    <a:pt x="25" y="27"/>
                    <a:pt x="25" y="27"/>
                    <a:pt x="25" y="27"/>
                  </a:cubicBezTo>
                  <a:cubicBezTo>
                    <a:pt x="25" y="105"/>
                    <a:pt x="25" y="105"/>
                    <a:pt x="25" y="105"/>
                  </a:cubicBezTo>
                  <a:cubicBezTo>
                    <a:pt x="102" y="182"/>
                    <a:pt x="102" y="182"/>
                    <a:pt x="102" y="182"/>
                  </a:cubicBezTo>
                  <a:cubicBezTo>
                    <a:pt x="178" y="259"/>
                    <a:pt x="178" y="259"/>
                    <a:pt x="178" y="259"/>
                  </a:cubicBezTo>
                  <a:cubicBezTo>
                    <a:pt x="257" y="259"/>
                    <a:pt x="257" y="259"/>
                    <a:pt x="257" y="259"/>
                  </a:cubicBezTo>
                  <a:cubicBezTo>
                    <a:pt x="276" y="278"/>
                    <a:pt x="276" y="278"/>
                    <a:pt x="276" y="278"/>
                  </a:cubicBezTo>
                  <a:cubicBezTo>
                    <a:pt x="275" y="279"/>
                    <a:pt x="275" y="281"/>
                    <a:pt x="277" y="283"/>
                  </a:cubicBezTo>
                  <a:cubicBezTo>
                    <a:pt x="278" y="284"/>
                    <a:pt x="281" y="284"/>
                    <a:pt x="283" y="283"/>
                  </a:cubicBezTo>
                  <a:cubicBezTo>
                    <a:pt x="284" y="281"/>
                    <a:pt x="284" y="278"/>
                    <a:pt x="283" y="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105"/>
            <p:cNvSpPr>
              <a:spLocks/>
            </p:cNvSpPr>
            <p:nvPr/>
          </p:nvSpPr>
          <p:spPr bwMode="auto">
            <a:xfrm>
              <a:off x="9753600" y="2484438"/>
              <a:ext cx="352425" cy="112713"/>
            </a:xfrm>
            <a:custGeom>
              <a:avLst/>
              <a:gdLst>
                <a:gd name="T0" fmla="*/ 104 w 110"/>
                <a:gd name="T1" fmla="*/ 9 h 35"/>
                <a:gd name="T2" fmla="*/ 109 w 110"/>
                <a:gd name="T3" fmla="*/ 8 h 35"/>
                <a:gd name="T4" fmla="*/ 109 w 110"/>
                <a:gd name="T5" fmla="*/ 2 h 35"/>
                <a:gd name="T6" fmla="*/ 103 w 110"/>
                <a:gd name="T7" fmla="*/ 2 h 35"/>
                <a:gd name="T8" fmla="*/ 102 w 110"/>
                <a:gd name="T9" fmla="*/ 7 h 35"/>
                <a:gd name="T10" fmla="*/ 77 w 110"/>
                <a:gd name="T11" fmla="*/ 32 h 35"/>
                <a:gd name="T12" fmla="*/ 0 w 110"/>
                <a:gd name="T13" fmla="*/ 32 h 35"/>
                <a:gd name="T14" fmla="*/ 0 w 110"/>
                <a:gd name="T15" fmla="*/ 35 h 35"/>
                <a:gd name="T16" fmla="*/ 78 w 110"/>
                <a:gd name="T17" fmla="*/ 35 h 35"/>
                <a:gd name="T18" fmla="*/ 104 w 110"/>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35">
                  <a:moveTo>
                    <a:pt x="104" y="9"/>
                  </a:moveTo>
                  <a:cubicBezTo>
                    <a:pt x="105" y="9"/>
                    <a:pt x="107" y="9"/>
                    <a:pt x="109" y="8"/>
                  </a:cubicBezTo>
                  <a:cubicBezTo>
                    <a:pt x="110" y="6"/>
                    <a:pt x="110" y="4"/>
                    <a:pt x="109" y="2"/>
                  </a:cubicBezTo>
                  <a:cubicBezTo>
                    <a:pt x="107" y="0"/>
                    <a:pt x="104" y="0"/>
                    <a:pt x="103" y="2"/>
                  </a:cubicBezTo>
                  <a:cubicBezTo>
                    <a:pt x="101" y="3"/>
                    <a:pt x="101" y="5"/>
                    <a:pt x="102" y="7"/>
                  </a:cubicBezTo>
                  <a:cubicBezTo>
                    <a:pt x="77" y="32"/>
                    <a:pt x="77" y="32"/>
                    <a:pt x="77" y="32"/>
                  </a:cubicBezTo>
                  <a:cubicBezTo>
                    <a:pt x="0" y="32"/>
                    <a:pt x="0" y="32"/>
                    <a:pt x="0" y="32"/>
                  </a:cubicBezTo>
                  <a:cubicBezTo>
                    <a:pt x="0" y="35"/>
                    <a:pt x="0" y="35"/>
                    <a:pt x="0" y="35"/>
                  </a:cubicBezTo>
                  <a:cubicBezTo>
                    <a:pt x="78" y="35"/>
                    <a:pt x="78" y="35"/>
                    <a:pt x="78" y="35"/>
                  </a:cubicBezTo>
                  <a:lnTo>
                    <a:pt x="104"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106"/>
            <p:cNvSpPr>
              <a:spLocks/>
            </p:cNvSpPr>
            <p:nvPr/>
          </p:nvSpPr>
          <p:spPr bwMode="auto">
            <a:xfrm>
              <a:off x="9753600" y="2432050"/>
              <a:ext cx="352425" cy="125413"/>
            </a:xfrm>
            <a:custGeom>
              <a:avLst/>
              <a:gdLst>
                <a:gd name="T0" fmla="*/ 104 w 110"/>
                <a:gd name="T1" fmla="*/ 9 h 39"/>
                <a:gd name="T2" fmla="*/ 108 w 110"/>
                <a:gd name="T3" fmla="*/ 8 h 39"/>
                <a:gd name="T4" fmla="*/ 108 w 110"/>
                <a:gd name="T5" fmla="*/ 2 h 39"/>
                <a:gd name="T6" fmla="*/ 102 w 110"/>
                <a:gd name="T7" fmla="*/ 2 h 39"/>
                <a:gd name="T8" fmla="*/ 102 w 110"/>
                <a:gd name="T9" fmla="*/ 7 h 39"/>
                <a:gd name="T10" fmla="*/ 72 w 110"/>
                <a:gd name="T11" fmla="*/ 36 h 39"/>
                <a:gd name="T12" fmla="*/ 0 w 110"/>
                <a:gd name="T13" fmla="*/ 36 h 39"/>
                <a:gd name="T14" fmla="*/ 0 w 110"/>
                <a:gd name="T15" fmla="*/ 39 h 39"/>
                <a:gd name="T16" fmla="*/ 73 w 110"/>
                <a:gd name="T17" fmla="*/ 39 h 39"/>
                <a:gd name="T18" fmla="*/ 104 w 110"/>
                <a:gd name="T19"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39">
                  <a:moveTo>
                    <a:pt x="104" y="9"/>
                  </a:moveTo>
                  <a:cubicBezTo>
                    <a:pt x="105" y="10"/>
                    <a:pt x="107" y="9"/>
                    <a:pt x="108" y="8"/>
                  </a:cubicBezTo>
                  <a:cubicBezTo>
                    <a:pt x="110" y="6"/>
                    <a:pt x="110" y="4"/>
                    <a:pt x="108" y="2"/>
                  </a:cubicBezTo>
                  <a:cubicBezTo>
                    <a:pt x="107" y="0"/>
                    <a:pt x="104" y="0"/>
                    <a:pt x="102" y="2"/>
                  </a:cubicBezTo>
                  <a:cubicBezTo>
                    <a:pt x="101" y="3"/>
                    <a:pt x="101" y="5"/>
                    <a:pt x="102" y="7"/>
                  </a:cubicBezTo>
                  <a:cubicBezTo>
                    <a:pt x="72" y="36"/>
                    <a:pt x="72" y="36"/>
                    <a:pt x="72" y="36"/>
                  </a:cubicBezTo>
                  <a:cubicBezTo>
                    <a:pt x="0" y="36"/>
                    <a:pt x="0" y="36"/>
                    <a:pt x="0" y="36"/>
                  </a:cubicBezTo>
                  <a:cubicBezTo>
                    <a:pt x="0" y="39"/>
                    <a:pt x="0" y="39"/>
                    <a:pt x="0" y="39"/>
                  </a:cubicBezTo>
                  <a:cubicBezTo>
                    <a:pt x="73" y="39"/>
                    <a:pt x="73" y="39"/>
                    <a:pt x="73" y="39"/>
                  </a:cubicBezTo>
                  <a:lnTo>
                    <a:pt x="104"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107"/>
            <p:cNvSpPr>
              <a:spLocks/>
            </p:cNvSpPr>
            <p:nvPr/>
          </p:nvSpPr>
          <p:spPr bwMode="auto">
            <a:xfrm>
              <a:off x="9753600" y="2432050"/>
              <a:ext cx="300038" cy="90488"/>
            </a:xfrm>
            <a:custGeom>
              <a:avLst/>
              <a:gdLst>
                <a:gd name="T0" fmla="*/ 88 w 94"/>
                <a:gd name="T1" fmla="*/ 9 h 28"/>
                <a:gd name="T2" fmla="*/ 93 w 94"/>
                <a:gd name="T3" fmla="*/ 8 h 28"/>
                <a:gd name="T4" fmla="*/ 93 w 94"/>
                <a:gd name="T5" fmla="*/ 2 h 28"/>
                <a:gd name="T6" fmla="*/ 87 w 94"/>
                <a:gd name="T7" fmla="*/ 2 h 28"/>
                <a:gd name="T8" fmla="*/ 86 w 94"/>
                <a:gd name="T9" fmla="*/ 7 h 28"/>
                <a:gd name="T10" fmla="*/ 67 w 94"/>
                <a:gd name="T11" fmla="*/ 25 h 28"/>
                <a:gd name="T12" fmla="*/ 0 w 94"/>
                <a:gd name="T13" fmla="*/ 25 h 28"/>
                <a:gd name="T14" fmla="*/ 0 w 94"/>
                <a:gd name="T15" fmla="*/ 28 h 28"/>
                <a:gd name="T16" fmla="*/ 69 w 94"/>
                <a:gd name="T17" fmla="*/ 28 h 28"/>
                <a:gd name="T18" fmla="*/ 88 w 94"/>
                <a:gd name="T19"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8">
                  <a:moveTo>
                    <a:pt x="88" y="9"/>
                  </a:moveTo>
                  <a:cubicBezTo>
                    <a:pt x="89" y="9"/>
                    <a:pt x="91" y="9"/>
                    <a:pt x="93" y="8"/>
                  </a:cubicBezTo>
                  <a:cubicBezTo>
                    <a:pt x="94" y="6"/>
                    <a:pt x="94" y="3"/>
                    <a:pt x="93" y="2"/>
                  </a:cubicBezTo>
                  <a:cubicBezTo>
                    <a:pt x="91" y="0"/>
                    <a:pt x="88" y="0"/>
                    <a:pt x="87" y="2"/>
                  </a:cubicBezTo>
                  <a:cubicBezTo>
                    <a:pt x="85" y="3"/>
                    <a:pt x="85" y="5"/>
                    <a:pt x="86" y="7"/>
                  </a:cubicBezTo>
                  <a:cubicBezTo>
                    <a:pt x="67" y="25"/>
                    <a:pt x="67" y="25"/>
                    <a:pt x="67" y="25"/>
                  </a:cubicBezTo>
                  <a:cubicBezTo>
                    <a:pt x="0" y="25"/>
                    <a:pt x="0" y="25"/>
                    <a:pt x="0" y="25"/>
                  </a:cubicBezTo>
                  <a:cubicBezTo>
                    <a:pt x="0" y="28"/>
                    <a:pt x="0" y="28"/>
                    <a:pt x="0" y="28"/>
                  </a:cubicBezTo>
                  <a:cubicBezTo>
                    <a:pt x="69" y="28"/>
                    <a:pt x="69" y="28"/>
                    <a:pt x="69" y="28"/>
                  </a:cubicBezTo>
                  <a:lnTo>
                    <a:pt x="8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108"/>
            <p:cNvSpPr>
              <a:spLocks/>
            </p:cNvSpPr>
            <p:nvPr/>
          </p:nvSpPr>
          <p:spPr bwMode="auto">
            <a:xfrm>
              <a:off x="9753600" y="2687638"/>
              <a:ext cx="150813" cy="31750"/>
            </a:xfrm>
            <a:custGeom>
              <a:avLst/>
              <a:gdLst>
                <a:gd name="T0" fmla="*/ 39 w 47"/>
                <a:gd name="T1" fmla="*/ 8 h 10"/>
                <a:gd name="T2" fmla="*/ 45 w 47"/>
                <a:gd name="T3" fmla="*/ 8 h 10"/>
                <a:gd name="T4" fmla="*/ 45 w 47"/>
                <a:gd name="T5" fmla="*/ 2 h 10"/>
                <a:gd name="T6" fmla="*/ 39 w 47"/>
                <a:gd name="T7" fmla="*/ 2 h 10"/>
                <a:gd name="T8" fmla="*/ 38 w 47"/>
                <a:gd name="T9" fmla="*/ 4 h 10"/>
                <a:gd name="T10" fmla="*/ 0 w 47"/>
                <a:gd name="T11" fmla="*/ 4 h 10"/>
                <a:gd name="T12" fmla="*/ 0 w 47"/>
                <a:gd name="T13" fmla="*/ 6 h 10"/>
                <a:gd name="T14" fmla="*/ 38 w 47"/>
                <a:gd name="T15" fmla="*/ 6 h 10"/>
                <a:gd name="T16" fmla="*/ 39 w 4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0">
                  <a:moveTo>
                    <a:pt x="39" y="8"/>
                  </a:moveTo>
                  <a:cubicBezTo>
                    <a:pt x="41" y="10"/>
                    <a:pt x="44" y="10"/>
                    <a:pt x="45" y="8"/>
                  </a:cubicBezTo>
                  <a:cubicBezTo>
                    <a:pt x="47" y="6"/>
                    <a:pt x="47" y="4"/>
                    <a:pt x="45" y="2"/>
                  </a:cubicBezTo>
                  <a:cubicBezTo>
                    <a:pt x="44" y="0"/>
                    <a:pt x="41" y="0"/>
                    <a:pt x="39" y="2"/>
                  </a:cubicBezTo>
                  <a:cubicBezTo>
                    <a:pt x="39" y="2"/>
                    <a:pt x="39" y="3"/>
                    <a:pt x="38" y="4"/>
                  </a:cubicBezTo>
                  <a:cubicBezTo>
                    <a:pt x="0" y="4"/>
                    <a:pt x="0" y="4"/>
                    <a:pt x="0" y="4"/>
                  </a:cubicBezTo>
                  <a:cubicBezTo>
                    <a:pt x="0" y="6"/>
                    <a:pt x="0" y="6"/>
                    <a:pt x="0" y="6"/>
                  </a:cubicBezTo>
                  <a:cubicBezTo>
                    <a:pt x="38" y="6"/>
                    <a:pt x="38" y="6"/>
                    <a:pt x="38" y="6"/>
                  </a:cubicBezTo>
                  <a:cubicBezTo>
                    <a:pt x="39" y="7"/>
                    <a:pt x="39" y="8"/>
                    <a:pt x="3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Freeform 125"/>
            <p:cNvSpPr>
              <a:spLocks/>
            </p:cNvSpPr>
            <p:nvPr/>
          </p:nvSpPr>
          <p:spPr bwMode="auto">
            <a:xfrm>
              <a:off x="9753600" y="2109788"/>
              <a:ext cx="371475" cy="177800"/>
            </a:xfrm>
            <a:custGeom>
              <a:avLst/>
              <a:gdLst>
                <a:gd name="T0" fmla="*/ 107 w 116"/>
                <a:gd name="T1" fmla="*/ 49 h 55"/>
                <a:gd name="T2" fmla="*/ 108 w 116"/>
                <a:gd name="T3" fmla="*/ 54 h 55"/>
                <a:gd name="T4" fmla="*/ 114 w 116"/>
                <a:gd name="T5" fmla="*/ 54 h 55"/>
                <a:gd name="T6" fmla="*/ 114 w 116"/>
                <a:gd name="T7" fmla="*/ 48 h 55"/>
                <a:gd name="T8" fmla="*/ 109 w 116"/>
                <a:gd name="T9" fmla="*/ 47 h 55"/>
                <a:gd name="T10" fmla="*/ 62 w 116"/>
                <a:gd name="T11" fmla="*/ 0 h 55"/>
                <a:gd name="T12" fmla="*/ 0 w 116"/>
                <a:gd name="T13" fmla="*/ 0 h 55"/>
                <a:gd name="T14" fmla="*/ 0 w 116"/>
                <a:gd name="T15" fmla="*/ 3 h 55"/>
                <a:gd name="T16" fmla="*/ 61 w 116"/>
                <a:gd name="T17" fmla="*/ 3 h 55"/>
                <a:gd name="T18" fmla="*/ 107 w 116"/>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55">
                  <a:moveTo>
                    <a:pt x="107" y="49"/>
                  </a:moveTo>
                  <a:cubicBezTo>
                    <a:pt x="106" y="50"/>
                    <a:pt x="107" y="52"/>
                    <a:pt x="108" y="54"/>
                  </a:cubicBezTo>
                  <a:cubicBezTo>
                    <a:pt x="110" y="55"/>
                    <a:pt x="112" y="55"/>
                    <a:pt x="114" y="54"/>
                  </a:cubicBezTo>
                  <a:cubicBezTo>
                    <a:pt x="116" y="52"/>
                    <a:pt x="116" y="49"/>
                    <a:pt x="114" y="48"/>
                  </a:cubicBezTo>
                  <a:cubicBezTo>
                    <a:pt x="113" y="46"/>
                    <a:pt x="111" y="46"/>
                    <a:pt x="109" y="47"/>
                  </a:cubicBezTo>
                  <a:cubicBezTo>
                    <a:pt x="62" y="0"/>
                    <a:pt x="62" y="0"/>
                    <a:pt x="62" y="0"/>
                  </a:cubicBezTo>
                  <a:cubicBezTo>
                    <a:pt x="0" y="0"/>
                    <a:pt x="0" y="0"/>
                    <a:pt x="0" y="0"/>
                  </a:cubicBezTo>
                  <a:cubicBezTo>
                    <a:pt x="0" y="3"/>
                    <a:pt x="0" y="3"/>
                    <a:pt x="0" y="3"/>
                  </a:cubicBezTo>
                  <a:cubicBezTo>
                    <a:pt x="61" y="3"/>
                    <a:pt x="61" y="3"/>
                    <a:pt x="61" y="3"/>
                  </a:cubicBezTo>
                  <a:lnTo>
                    <a:pt x="107"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126"/>
            <p:cNvSpPr>
              <a:spLocks/>
            </p:cNvSpPr>
            <p:nvPr/>
          </p:nvSpPr>
          <p:spPr bwMode="auto">
            <a:xfrm>
              <a:off x="10434638" y="2713038"/>
              <a:ext cx="585788" cy="590550"/>
            </a:xfrm>
            <a:custGeom>
              <a:avLst/>
              <a:gdLst>
                <a:gd name="T0" fmla="*/ 8 w 183"/>
                <a:gd name="T1" fmla="*/ 2 h 183"/>
                <a:gd name="T2" fmla="*/ 2 w 183"/>
                <a:gd name="T3" fmla="*/ 2 h 183"/>
                <a:gd name="T4" fmla="*/ 2 w 183"/>
                <a:gd name="T5" fmla="*/ 8 h 183"/>
                <a:gd name="T6" fmla="*/ 7 w 183"/>
                <a:gd name="T7" fmla="*/ 8 h 183"/>
                <a:gd name="T8" fmla="*/ 90 w 183"/>
                <a:gd name="T9" fmla="*/ 92 h 183"/>
                <a:gd name="T10" fmla="*/ 175 w 183"/>
                <a:gd name="T11" fmla="*/ 176 h 183"/>
                <a:gd name="T12" fmla="*/ 175 w 183"/>
                <a:gd name="T13" fmla="*/ 181 h 183"/>
                <a:gd name="T14" fmla="*/ 181 w 183"/>
                <a:gd name="T15" fmla="*/ 181 h 183"/>
                <a:gd name="T16" fmla="*/ 181 w 183"/>
                <a:gd name="T17" fmla="*/ 175 h 183"/>
                <a:gd name="T18" fmla="*/ 177 w 183"/>
                <a:gd name="T19" fmla="*/ 174 h 183"/>
                <a:gd name="T20" fmla="*/ 92 w 183"/>
                <a:gd name="T21" fmla="*/ 90 h 183"/>
                <a:gd name="T22" fmla="*/ 9 w 183"/>
                <a:gd name="T23" fmla="*/ 6 h 183"/>
                <a:gd name="T24" fmla="*/ 8 w 183"/>
                <a:gd name="T25"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183">
                  <a:moveTo>
                    <a:pt x="8" y="2"/>
                  </a:moveTo>
                  <a:cubicBezTo>
                    <a:pt x="6" y="0"/>
                    <a:pt x="4" y="0"/>
                    <a:pt x="2" y="2"/>
                  </a:cubicBezTo>
                  <a:cubicBezTo>
                    <a:pt x="0" y="3"/>
                    <a:pt x="0" y="6"/>
                    <a:pt x="2" y="8"/>
                  </a:cubicBezTo>
                  <a:cubicBezTo>
                    <a:pt x="3" y="9"/>
                    <a:pt x="5" y="9"/>
                    <a:pt x="7" y="8"/>
                  </a:cubicBezTo>
                  <a:cubicBezTo>
                    <a:pt x="90" y="92"/>
                    <a:pt x="90" y="92"/>
                    <a:pt x="90" y="92"/>
                  </a:cubicBezTo>
                  <a:cubicBezTo>
                    <a:pt x="175" y="176"/>
                    <a:pt x="175" y="176"/>
                    <a:pt x="175" y="176"/>
                  </a:cubicBezTo>
                  <a:cubicBezTo>
                    <a:pt x="174" y="178"/>
                    <a:pt x="174" y="180"/>
                    <a:pt x="175" y="181"/>
                  </a:cubicBezTo>
                  <a:cubicBezTo>
                    <a:pt x="177" y="183"/>
                    <a:pt x="180" y="183"/>
                    <a:pt x="181" y="181"/>
                  </a:cubicBezTo>
                  <a:cubicBezTo>
                    <a:pt x="183" y="179"/>
                    <a:pt x="183" y="177"/>
                    <a:pt x="181" y="175"/>
                  </a:cubicBezTo>
                  <a:cubicBezTo>
                    <a:pt x="180" y="174"/>
                    <a:pt x="178" y="173"/>
                    <a:pt x="177" y="174"/>
                  </a:cubicBezTo>
                  <a:cubicBezTo>
                    <a:pt x="92" y="90"/>
                    <a:pt x="92" y="90"/>
                    <a:pt x="92" y="90"/>
                  </a:cubicBezTo>
                  <a:cubicBezTo>
                    <a:pt x="9" y="6"/>
                    <a:pt x="9" y="6"/>
                    <a:pt x="9" y="6"/>
                  </a:cubicBezTo>
                  <a:cubicBezTo>
                    <a:pt x="10" y="5"/>
                    <a:pt x="9"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Freeform 127"/>
            <p:cNvSpPr>
              <a:spLocks/>
            </p:cNvSpPr>
            <p:nvPr/>
          </p:nvSpPr>
          <p:spPr bwMode="auto">
            <a:xfrm>
              <a:off x="10383838" y="2713038"/>
              <a:ext cx="636588" cy="642938"/>
            </a:xfrm>
            <a:custGeom>
              <a:avLst/>
              <a:gdLst>
                <a:gd name="T0" fmla="*/ 8 w 199"/>
                <a:gd name="T1" fmla="*/ 2 h 199"/>
                <a:gd name="T2" fmla="*/ 2 w 199"/>
                <a:gd name="T3" fmla="*/ 2 h 199"/>
                <a:gd name="T4" fmla="*/ 2 w 199"/>
                <a:gd name="T5" fmla="*/ 8 h 199"/>
                <a:gd name="T6" fmla="*/ 7 w 199"/>
                <a:gd name="T7" fmla="*/ 8 h 199"/>
                <a:gd name="T8" fmla="*/ 98 w 199"/>
                <a:gd name="T9" fmla="*/ 100 h 199"/>
                <a:gd name="T10" fmla="*/ 191 w 199"/>
                <a:gd name="T11" fmla="*/ 192 h 199"/>
                <a:gd name="T12" fmla="*/ 191 w 199"/>
                <a:gd name="T13" fmla="*/ 197 h 199"/>
                <a:gd name="T14" fmla="*/ 197 w 199"/>
                <a:gd name="T15" fmla="*/ 197 h 199"/>
                <a:gd name="T16" fmla="*/ 197 w 199"/>
                <a:gd name="T17" fmla="*/ 191 h 199"/>
                <a:gd name="T18" fmla="*/ 193 w 199"/>
                <a:gd name="T19" fmla="*/ 190 h 199"/>
                <a:gd name="T20" fmla="*/ 100 w 199"/>
                <a:gd name="T21" fmla="*/ 98 h 199"/>
                <a:gd name="T22" fmla="*/ 9 w 199"/>
                <a:gd name="T23" fmla="*/ 6 h 199"/>
                <a:gd name="T24" fmla="*/ 8 w 199"/>
                <a:gd name="T25" fmla="*/ 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9">
                  <a:moveTo>
                    <a:pt x="8" y="2"/>
                  </a:moveTo>
                  <a:cubicBezTo>
                    <a:pt x="6" y="0"/>
                    <a:pt x="4" y="0"/>
                    <a:pt x="2" y="2"/>
                  </a:cubicBezTo>
                  <a:cubicBezTo>
                    <a:pt x="0" y="3"/>
                    <a:pt x="0" y="6"/>
                    <a:pt x="2" y="8"/>
                  </a:cubicBezTo>
                  <a:cubicBezTo>
                    <a:pt x="3" y="9"/>
                    <a:pt x="5" y="9"/>
                    <a:pt x="7" y="8"/>
                  </a:cubicBezTo>
                  <a:cubicBezTo>
                    <a:pt x="98" y="100"/>
                    <a:pt x="98" y="100"/>
                    <a:pt x="98" y="100"/>
                  </a:cubicBezTo>
                  <a:cubicBezTo>
                    <a:pt x="191" y="192"/>
                    <a:pt x="191" y="192"/>
                    <a:pt x="191" y="192"/>
                  </a:cubicBezTo>
                  <a:cubicBezTo>
                    <a:pt x="190" y="194"/>
                    <a:pt x="190" y="196"/>
                    <a:pt x="191" y="197"/>
                  </a:cubicBezTo>
                  <a:cubicBezTo>
                    <a:pt x="193" y="199"/>
                    <a:pt x="196" y="199"/>
                    <a:pt x="197" y="197"/>
                  </a:cubicBezTo>
                  <a:cubicBezTo>
                    <a:pt x="199" y="195"/>
                    <a:pt x="199" y="193"/>
                    <a:pt x="197" y="191"/>
                  </a:cubicBezTo>
                  <a:cubicBezTo>
                    <a:pt x="196" y="190"/>
                    <a:pt x="194" y="189"/>
                    <a:pt x="193" y="190"/>
                  </a:cubicBezTo>
                  <a:cubicBezTo>
                    <a:pt x="100" y="98"/>
                    <a:pt x="100" y="98"/>
                    <a:pt x="100" y="98"/>
                  </a:cubicBezTo>
                  <a:cubicBezTo>
                    <a:pt x="9" y="6"/>
                    <a:pt x="9" y="6"/>
                    <a:pt x="9" y="6"/>
                  </a:cubicBezTo>
                  <a:cubicBezTo>
                    <a:pt x="10" y="5"/>
                    <a:pt x="9"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Freeform 128"/>
            <p:cNvSpPr>
              <a:spLocks/>
            </p:cNvSpPr>
            <p:nvPr/>
          </p:nvSpPr>
          <p:spPr bwMode="auto">
            <a:xfrm>
              <a:off x="10333038" y="2765425"/>
              <a:ext cx="636588" cy="642938"/>
            </a:xfrm>
            <a:custGeom>
              <a:avLst/>
              <a:gdLst>
                <a:gd name="T0" fmla="*/ 8 w 199"/>
                <a:gd name="T1" fmla="*/ 2 h 199"/>
                <a:gd name="T2" fmla="*/ 2 w 199"/>
                <a:gd name="T3" fmla="*/ 2 h 199"/>
                <a:gd name="T4" fmla="*/ 2 w 199"/>
                <a:gd name="T5" fmla="*/ 8 h 199"/>
                <a:gd name="T6" fmla="*/ 7 w 199"/>
                <a:gd name="T7" fmla="*/ 9 h 199"/>
                <a:gd name="T8" fmla="*/ 98 w 199"/>
                <a:gd name="T9" fmla="*/ 100 h 199"/>
                <a:gd name="T10" fmla="*/ 191 w 199"/>
                <a:gd name="T11" fmla="*/ 192 h 199"/>
                <a:gd name="T12" fmla="*/ 191 w 199"/>
                <a:gd name="T13" fmla="*/ 197 h 199"/>
                <a:gd name="T14" fmla="*/ 197 w 199"/>
                <a:gd name="T15" fmla="*/ 197 h 199"/>
                <a:gd name="T16" fmla="*/ 197 w 199"/>
                <a:gd name="T17" fmla="*/ 191 h 199"/>
                <a:gd name="T18" fmla="*/ 193 w 199"/>
                <a:gd name="T19" fmla="*/ 190 h 199"/>
                <a:gd name="T20" fmla="*/ 100 w 199"/>
                <a:gd name="T21" fmla="*/ 98 h 199"/>
                <a:gd name="T22" fmla="*/ 9 w 199"/>
                <a:gd name="T23" fmla="*/ 7 h 199"/>
                <a:gd name="T24" fmla="*/ 8 w 199"/>
                <a:gd name="T25" fmla="*/ 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9">
                  <a:moveTo>
                    <a:pt x="8" y="2"/>
                  </a:moveTo>
                  <a:cubicBezTo>
                    <a:pt x="6" y="0"/>
                    <a:pt x="4" y="0"/>
                    <a:pt x="2" y="2"/>
                  </a:cubicBezTo>
                  <a:cubicBezTo>
                    <a:pt x="0" y="3"/>
                    <a:pt x="0" y="6"/>
                    <a:pt x="2" y="8"/>
                  </a:cubicBezTo>
                  <a:cubicBezTo>
                    <a:pt x="3" y="9"/>
                    <a:pt x="5" y="9"/>
                    <a:pt x="7" y="9"/>
                  </a:cubicBezTo>
                  <a:cubicBezTo>
                    <a:pt x="98" y="100"/>
                    <a:pt x="98" y="100"/>
                    <a:pt x="98" y="100"/>
                  </a:cubicBezTo>
                  <a:cubicBezTo>
                    <a:pt x="191" y="192"/>
                    <a:pt x="191" y="192"/>
                    <a:pt x="191" y="192"/>
                  </a:cubicBezTo>
                  <a:cubicBezTo>
                    <a:pt x="190" y="194"/>
                    <a:pt x="190" y="196"/>
                    <a:pt x="191" y="197"/>
                  </a:cubicBezTo>
                  <a:cubicBezTo>
                    <a:pt x="193" y="199"/>
                    <a:pt x="196" y="199"/>
                    <a:pt x="197" y="197"/>
                  </a:cubicBezTo>
                  <a:cubicBezTo>
                    <a:pt x="199" y="195"/>
                    <a:pt x="199" y="193"/>
                    <a:pt x="197" y="191"/>
                  </a:cubicBezTo>
                  <a:cubicBezTo>
                    <a:pt x="196" y="190"/>
                    <a:pt x="194" y="190"/>
                    <a:pt x="193" y="190"/>
                  </a:cubicBezTo>
                  <a:cubicBezTo>
                    <a:pt x="100" y="98"/>
                    <a:pt x="100" y="98"/>
                    <a:pt x="100" y="98"/>
                  </a:cubicBezTo>
                  <a:cubicBezTo>
                    <a:pt x="9" y="7"/>
                    <a:pt x="9" y="7"/>
                    <a:pt x="9" y="7"/>
                  </a:cubicBezTo>
                  <a:cubicBezTo>
                    <a:pt x="10" y="5"/>
                    <a:pt x="9"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Freeform 129"/>
            <p:cNvSpPr>
              <a:spLocks/>
            </p:cNvSpPr>
            <p:nvPr/>
          </p:nvSpPr>
          <p:spPr bwMode="auto">
            <a:xfrm>
              <a:off x="9753600" y="2616200"/>
              <a:ext cx="230188" cy="28575"/>
            </a:xfrm>
            <a:custGeom>
              <a:avLst/>
              <a:gdLst>
                <a:gd name="T0" fmla="*/ 65 w 72"/>
                <a:gd name="T1" fmla="*/ 7 h 9"/>
                <a:gd name="T2" fmla="*/ 71 w 72"/>
                <a:gd name="T3" fmla="*/ 7 h 9"/>
                <a:gd name="T4" fmla="*/ 71 w 72"/>
                <a:gd name="T5" fmla="*/ 1 h 9"/>
                <a:gd name="T6" fmla="*/ 65 w 72"/>
                <a:gd name="T7" fmla="*/ 1 h 9"/>
                <a:gd name="T8" fmla="*/ 64 w 72"/>
                <a:gd name="T9" fmla="*/ 3 h 9"/>
                <a:gd name="T10" fmla="*/ 0 w 72"/>
                <a:gd name="T11" fmla="*/ 3 h 9"/>
                <a:gd name="T12" fmla="*/ 0 w 72"/>
                <a:gd name="T13" fmla="*/ 6 h 9"/>
                <a:gd name="T14" fmla="*/ 64 w 72"/>
                <a:gd name="T15" fmla="*/ 6 h 9"/>
                <a:gd name="T16" fmla="*/ 65 w 72"/>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
                  <a:moveTo>
                    <a:pt x="65" y="7"/>
                  </a:moveTo>
                  <a:cubicBezTo>
                    <a:pt x="66" y="9"/>
                    <a:pt x="69" y="9"/>
                    <a:pt x="71" y="7"/>
                  </a:cubicBezTo>
                  <a:cubicBezTo>
                    <a:pt x="72" y="6"/>
                    <a:pt x="72" y="3"/>
                    <a:pt x="71" y="1"/>
                  </a:cubicBezTo>
                  <a:cubicBezTo>
                    <a:pt x="69" y="0"/>
                    <a:pt x="66" y="0"/>
                    <a:pt x="65" y="1"/>
                  </a:cubicBezTo>
                  <a:cubicBezTo>
                    <a:pt x="64" y="2"/>
                    <a:pt x="64" y="2"/>
                    <a:pt x="64" y="3"/>
                  </a:cubicBezTo>
                  <a:cubicBezTo>
                    <a:pt x="0" y="3"/>
                    <a:pt x="0" y="3"/>
                    <a:pt x="0" y="3"/>
                  </a:cubicBezTo>
                  <a:cubicBezTo>
                    <a:pt x="0" y="6"/>
                    <a:pt x="0" y="6"/>
                    <a:pt x="0" y="6"/>
                  </a:cubicBezTo>
                  <a:cubicBezTo>
                    <a:pt x="64" y="6"/>
                    <a:pt x="64" y="6"/>
                    <a:pt x="64" y="6"/>
                  </a:cubicBezTo>
                  <a:cubicBezTo>
                    <a:pt x="64" y="6"/>
                    <a:pt x="64" y="7"/>
                    <a:pt x="6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Freeform 130"/>
            <p:cNvSpPr>
              <a:spLocks/>
            </p:cNvSpPr>
            <p:nvPr/>
          </p:nvSpPr>
          <p:spPr bwMode="auto">
            <a:xfrm>
              <a:off x="9753600" y="2651125"/>
              <a:ext cx="201613" cy="30163"/>
            </a:xfrm>
            <a:custGeom>
              <a:avLst/>
              <a:gdLst>
                <a:gd name="T0" fmla="*/ 55 w 63"/>
                <a:gd name="T1" fmla="*/ 8 h 9"/>
                <a:gd name="T2" fmla="*/ 61 w 63"/>
                <a:gd name="T3" fmla="*/ 8 h 9"/>
                <a:gd name="T4" fmla="*/ 61 w 63"/>
                <a:gd name="T5" fmla="*/ 2 h 9"/>
                <a:gd name="T6" fmla="*/ 55 w 63"/>
                <a:gd name="T7" fmla="*/ 2 h 9"/>
                <a:gd name="T8" fmla="*/ 54 w 63"/>
                <a:gd name="T9" fmla="*/ 3 h 9"/>
                <a:gd name="T10" fmla="*/ 0 w 63"/>
                <a:gd name="T11" fmla="*/ 3 h 9"/>
                <a:gd name="T12" fmla="*/ 0 w 63"/>
                <a:gd name="T13" fmla="*/ 6 h 9"/>
                <a:gd name="T14" fmla="*/ 54 w 63"/>
                <a:gd name="T15" fmla="*/ 6 h 9"/>
                <a:gd name="T16" fmla="*/ 55 w 63"/>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
                  <a:moveTo>
                    <a:pt x="55" y="8"/>
                  </a:moveTo>
                  <a:cubicBezTo>
                    <a:pt x="57" y="9"/>
                    <a:pt x="60" y="9"/>
                    <a:pt x="61" y="8"/>
                  </a:cubicBezTo>
                  <a:cubicBezTo>
                    <a:pt x="63" y="6"/>
                    <a:pt x="63" y="3"/>
                    <a:pt x="61" y="2"/>
                  </a:cubicBezTo>
                  <a:cubicBezTo>
                    <a:pt x="60" y="0"/>
                    <a:pt x="57" y="0"/>
                    <a:pt x="55" y="2"/>
                  </a:cubicBezTo>
                  <a:cubicBezTo>
                    <a:pt x="55" y="2"/>
                    <a:pt x="54" y="3"/>
                    <a:pt x="54" y="3"/>
                  </a:cubicBezTo>
                  <a:cubicBezTo>
                    <a:pt x="0" y="3"/>
                    <a:pt x="0" y="3"/>
                    <a:pt x="0" y="3"/>
                  </a:cubicBezTo>
                  <a:cubicBezTo>
                    <a:pt x="0" y="6"/>
                    <a:pt x="0" y="6"/>
                    <a:pt x="0" y="6"/>
                  </a:cubicBezTo>
                  <a:cubicBezTo>
                    <a:pt x="54" y="6"/>
                    <a:pt x="54" y="6"/>
                    <a:pt x="54" y="6"/>
                  </a:cubicBezTo>
                  <a:cubicBezTo>
                    <a:pt x="54" y="7"/>
                    <a:pt x="55" y="7"/>
                    <a:pt x="5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131"/>
            <p:cNvSpPr>
              <a:spLocks/>
            </p:cNvSpPr>
            <p:nvPr/>
          </p:nvSpPr>
          <p:spPr bwMode="auto">
            <a:xfrm>
              <a:off x="9753600" y="2374900"/>
              <a:ext cx="150813" cy="28575"/>
            </a:xfrm>
            <a:custGeom>
              <a:avLst/>
              <a:gdLst>
                <a:gd name="T0" fmla="*/ 39 w 47"/>
                <a:gd name="T1" fmla="*/ 7 h 9"/>
                <a:gd name="T2" fmla="*/ 45 w 47"/>
                <a:gd name="T3" fmla="*/ 7 h 9"/>
                <a:gd name="T4" fmla="*/ 45 w 47"/>
                <a:gd name="T5" fmla="*/ 1 h 9"/>
                <a:gd name="T6" fmla="*/ 39 w 47"/>
                <a:gd name="T7" fmla="*/ 1 h 9"/>
                <a:gd name="T8" fmla="*/ 38 w 47"/>
                <a:gd name="T9" fmla="*/ 3 h 9"/>
                <a:gd name="T10" fmla="*/ 0 w 47"/>
                <a:gd name="T11" fmla="*/ 3 h 9"/>
                <a:gd name="T12" fmla="*/ 0 w 47"/>
                <a:gd name="T13" fmla="*/ 6 h 9"/>
                <a:gd name="T14" fmla="*/ 38 w 47"/>
                <a:gd name="T15" fmla="*/ 6 h 9"/>
                <a:gd name="T16" fmla="*/ 39 w 47"/>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39" y="7"/>
                  </a:moveTo>
                  <a:cubicBezTo>
                    <a:pt x="41" y="9"/>
                    <a:pt x="43" y="9"/>
                    <a:pt x="45" y="7"/>
                  </a:cubicBezTo>
                  <a:cubicBezTo>
                    <a:pt x="47" y="6"/>
                    <a:pt x="47" y="3"/>
                    <a:pt x="45" y="1"/>
                  </a:cubicBezTo>
                  <a:cubicBezTo>
                    <a:pt x="43" y="0"/>
                    <a:pt x="41" y="0"/>
                    <a:pt x="39" y="1"/>
                  </a:cubicBezTo>
                  <a:cubicBezTo>
                    <a:pt x="38" y="2"/>
                    <a:pt x="38" y="2"/>
                    <a:pt x="38" y="3"/>
                  </a:cubicBezTo>
                  <a:cubicBezTo>
                    <a:pt x="0" y="3"/>
                    <a:pt x="0" y="3"/>
                    <a:pt x="0" y="3"/>
                  </a:cubicBezTo>
                  <a:cubicBezTo>
                    <a:pt x="0" y="6"/>
                    <a:pt x="0" y="6"/>
                    <a:pt x="0" y="6"/>
                  </a:cubicBezTo>
                  <a:cubicBezTo>
                    <a:pt x="38" y="6"/>
                    <a:pt x="38" y="6"/>
                    <a:pt x="38" y="6"/>
                  </a:cubicBezTo>
                  <a:cubicBezTo>
                    <a:pt x="38" y="6"/>
                    <a:pt x="38" y="7"/>
                    <a:pt x="3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Freeform 132"/>
            <p:cNvSpPr>
              <a:spLocks/>
            </p:cNvSpPr>
            <p:nvPr/>
          </p:nvSpPr>
          <p:spPr bwMode="auto">
            <a:xfrm>
              <a:off x="9753600" y="2335213"/>
              <a:ext cx="95250" cy="31750"/>
            </a:xfrm>
            <a:custGeom>
              <a:avLst/>
              <a:gdLst>
                <a:gd name="T0" fmla="*/ 22 w 30"/>
                <a:gd name="T1" fmla="*/ 8 h 10"/>
                <a:gd name="T2" fmla="*/ 28 w 30"/>
                <a:gd name="T3" fmla="*/ 8 h 10"/>
                <a:gd name="T4" fmla="*/ 28 w 30"/>
                <a:gd name="T5" fmla="*/ 2 h 10"/>
                <a:gd name="T6" fmla="*/ 22 w 30"/>
                <a:gd name="T7" fmla="*/ 2 h 10"/>
                <a:gd name="T8" fmla="*/ 21 w 30"/>
                <a:gd name="T9" fmla="*/ 3 h 10"/>
                <a:gd name="T10" fmla="*/ 0 w 30"/>
                <a:gd name="T11" fmla="*/ 3 h 10"/>
                <a:gd name="T12" fmla="*/ 0 w 30"/>
                <a:gd name="T13" fmla="*/ 6 h 10"/>
                <a:gd name="T14" fmla="*/ 21 w 30"/>
                <a:gd name="T15" fmla="*/ 6 h 10"/>
                <a:gd name="T16" fmla="*/ 22 w 3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0">
                  <a:moveTo>
                    <a:pt x="22" y="8"/>
                  </a:moveTo>
                  <a:cubicBezTo>
                    <a:pt x="24" y="10"/>
                    <a:pt x="26" y="10"/>
                    <a:pt x="28" y="8"/>
                  </a:cubicBezTo>
                  <a:cubicBezTo>
                    <a:pt x="30" y="6"/>
                    <a:pt x="30" y="4"/>
                    <a:pt x="28" y="2"/>
                  </a:cubicBezTo>
                  <a:cubicBezTo>
                    <a:pt x="26" y="0"/>
                    <a:pt x="24" y="0"/>
                    <a:pt x="22" y="2"/>
                  </a:cubicBezTo>
                  <a:cubicBezTo>
                    <a:pt x="21" y="2"/>
                    <a:pt x="21" y="3"/>
                    <a:pt x="21" y="3"/>
                  </a:cubicBezTo>
                  <a:cubicBezTo>
                    <a:pt x="0" y="3"/>
                    <a:pt x="0" y="3"/>
                    <a:pt x="0" y="3"/>
                  </a:cubicBezTo>
                  <a:cubicBezTo>
                    <a:pt x="0" y="6"/>
                    <a:pt x="0" y="6"/>
                    <a:pt x="0" y="6"/>
                  </a:cubicBezTo>
                  <a:cubicBezTo>
                    <a:pt x="21" y="6"/>
                    <a:pt x="21" y="6"/>
                    <a:pt x="21" y="6"/>
                  </a:cubicBezTo>
                  <a:cubicBezTo>
                    <a:pt x="21" y="7"/>
                    <a:pt x="21" y="7"/>
                    <a:pt x="2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Freeform 133"/>
            <p:cNvSpPr>
              <a:spLocks/>
            </p:cNvSpPr>
            <p:nvPr/>
          </p:nvSpPr>
          <p:spPr bwMode="auto">
            <a:xfrm>
              <a:off x="9753600" y="2300288"/>
              <a:ext cx="150813" cy="28575"/>
            </a:xfrm>
            <a:custGeom>
              <a:avLst/>
              <a:gdLst>
                <a:gd name="T0" fmla="*/ 39 w 47"/>
                <a:gd name="T1" fmla="*/ 8 h 9"/>
                <a:gd name="T2" fmla="*/ 45 w 47"/>
                <a:gd name="T3" fmla="*/ 8 h 9"/>
                <a:gd name="T4" fmla="*/ 45 w 47"/>
                <a:gd name="T5" fmla="*/ 2 h 9"/>
                <a:gd name="T6" fmla="*/ 39 w 47"/>
                <a:gd name="T7" fmla="*/ 2 h 9"/>
                <a:gd name="T8" fmla="*/ 38 w 47"/>
                <a:gd name="T9" fmla="*/ 3 h 9"/>
                <a:gd name="T10" fmla="*/ 0 w 47"/>
                <a:gd name="T11" fmla="*/ 3 h 9"/>
                <a:gd name="T12" fmla="*/ 0 w 47"/>
                <a:gd name="T13" fmla="*/ 6 h 9"/>
                <a:gd name="T14" fmla="*/ 38 w 47"/>
                <a:gd name="T15" fmla="*/ 6 h 9"/>
                <a:gd name="T16" fmla="*/ 39 w 47"/>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39" y="8"/>
                  </a:moveTo>
                  <a:cubicBezTo>
                    <a:pt x="41" y="9"/>
                    <a:pt x="43" y="9"/>
                    <a:pt x="45" y="8"/>
                  </a:cubicBezTo>
                  <a:cubicBezTo>
                    <a:pt x="47" y="6"/>
                    <a:pt x="47" y="3"/>
                    <a:pt x="45" y="2"/>
                  </a:cubicBezTo>
                  <a:cubicBezTo>
                    <a:pt x="43" y="0"/>
                    <a:pt x="41" y="0"/>
                    <a:pt x="39" y="2"/>
                  </a:cubicBezTo>
                  <a:cubicBezTo>
                    <a:pt x="38" y="2"/>
                    <a:pt x="38" y="3"/>
                    <a:pt x="38" y="3"/>
                  </a:cubicBezTo>
                  <a:cubicBezTo>
                    <a:pt x="0" y="3"/>
                    <a:pt x="0" y="3"/>
                    <a:pt x="0" y="3"/>
                  </a:cubicBezTo>
                  <a:cubicBezTo>
                    <a:pt x="0" y="6"/>
                    <a:pt x="0" y="6"/>
                    <a:pt x="0" y="6"/>
                  </a:cubicBezTo>
                  <a:cubicBezTo>
                    <a:pt x="38" y="6"/>
                    <a:pt x="38" y="6"/>
                    <a:pt x="38" y="6"/>
                  </a:cubicBezTo>
                  <a:cubicBezTo>
                    <a:pt x="38" y="7"/>
                    <a:pt x="38" y="7"/>
                    <a:pt x="3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Freeform 134"/>
            <p:cNvSpPr>
              <a:spLocks/>
            </p:cNvSpPr>
            <p:nvPr/>
          </p:nvSpPr>
          <p:spPr bwMode="auto">
            <a:xfrm>
              <a:off x="9753600" y="2862263"/>
              <a:ext cx="31750" cy="171450"/>
            </a:xfrm>
            <a:custGeom>
              <a:avLst/>
              <a:gdLst>
                <a:gd name="T0" fmla="*/ 4 w 10"/>
                <a:gd name="T1" fmla="*/ 45 h 53"/>
                <a:gd name="T2" fmla="*/ 3 w 10"/>
                <a:gd name="T3" fmla="*/ 46 h 53"/>
                <a:gd name="T4" fmla="*/ 3 w 10"/>
                <a:gd name="T5" fmla="*/ 52 h 53"/>
                <a:gd name="T6" fmla="*/ 9 w 10"/>
                <a:gd name="T7" fmla="*/ 52 h 53"/>
                <a:gd name="T8" fmla="*/ 9 w 10"/>
                <a:gd name="T9" fmla="*/ 46 h 53"/>
                <a:gd name="T10" fmla="*/ 7 w 10"/>
                <a:gd name="T11" fmla="*/ 45 h 53"/>
                <a:gd name="T12" fmla="*/ 7 w 10"/>
                <a:gd name="T13" fmla="*/ 7 h 53"/>
                <a:gd name="T14" fmla="*/ 0 w 10"/>
                <a:gd name="T15" fmla="*/ 0 h 53"/>
                <a:gd name="T16" fmla="*/ 0 w 10"/>
                <a:gd name="T17" fmla="*/ 4 h 53"/>
                <a:gd name="T18" fmla="*/ 4 w 10"/>
                <a:gd name="T19" fmla="*/ 9 h 53"/>
                <a:gd name="T20" fmla="*/ 4 w 10"/>
                <a:gd name="T21"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3">
                  <a:moveTo>
                    <a:pt x="4" y="45"/>
                  </a:moveTo>
                  <a:cubicBezTo>
                    <a:pt x="4" y="45"/>
                    <a:pt x="3" y="45"/>
                    <a:pt x="3" y="46"/>
                  </a:cubicBezTo>
                  <a:cubicBezTo>
                    <a:pt x="1" y="47"/>
                    <a:pt x="1" y="50"/>
                    <a:pt x="3" y="52"/>
                  </a:cubicBezTo>
                  <a:cubicBezTo>
                    <a:pt x="4" y="53"/>
                    <a:pt x="7" y="53"/>
                    <a:pt x="9" y="52"/>
                  </a:cubicBezTo>
                  <a:cubicBezTo>
                    <a:pt x="10" y="50"/>
                    <a:pt x="10" y="47"/>
                    <a:pt x="9" y="46"/>
                  </a:cubicBezTo>
                  <a:cubicBezTo>
                    <a:pt x="8" y="45"/>
                    <a:pt x="8" y="45"/>
                    <a:pt x="7" y="45"/>
                  </a:cubicBezTo>
                  <a:cubicBezTo>
                    <a:pt x="7" y="7"/>
                    <a:pt x="7" y="7"/>
                    <a:pt x="7" y="7"/>
                  </a:cubicBezTo>
                  <a:cubicBezTo>
                    <a:pt x="0" y="0"/>
                    <a:pt x="0" y="0"/>
                    <a:pt x="0" y="0"/>
                  </a:cubicBezTo>
                  <a:cubicBezTo>
                    <a:pt x="0" y="4"/>
                    <a:pt x="0" y="4"/>
                    <a:pt x="0" y="4"/>
                  </a:cubicBezTo>
                  <a:cubicBezTo>
                    <a:pt x="4" y="9"/>
                    <a:pt x="4" y="9"/>
                    <a:pt x="4" y="9"/>
                  </a:cubicBezTo>
                  <a:lnTo>
                    <a:pt x="4"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147"/>
            <p:cNvSpPr>
              <a:spLocks/>
            </p:cNvSpPr>
            <p:nvPr/>
          </p:nvSpPr>
          <p:spPr bwMode="auto">
            <a:xfrm>
              <a:off x="11033125" y="2076450"/>
              <a:ext cx="28575" cy="193675"/>
            </a:xfrm>
            <a:custGeom>
              <a:avLst/>
              <a:gdLst>
                <a:gd name="T0" fmla="*/ 7 w 9"/>
                <a:gd name="T1" fmla="*/ 1 h 60"/>
                <a:gd name="T2" fmla="*/ 1 w 9"/>
                <a:gd name="T3" fmla="*/ 1 h 60"/>
                <a:gd name="T4" fmla="*/ 1 w 9"/>
                <a:gd name="T5" fmla="*/ 7 h 60"/>
                <a:gd name="T6" fmla="*/ 3 w 9"/>
                <a:gd name="T7" fmla="*/ 8 h 60"/>
                <a:gd name="T8" fmla="*/ 3 w 9"/>
                <a:gd name="T9" fmla="*/ 51 h 60"/>
                <a:gd name="T10" fmla="*/ 1 w 9"/>
                <a:gd name="T11" fmla="*/ 52 h 60"/>
                <a:gd name="T12" fmla="*/ 1 w 9"/>
                <a:gd name="T13" fmla="*/ 58 h 60"/>
                <a:gd name="T14" fmla="*/ 7 w 9"/>
                <a:gd name="T15" fmla="*/ 58 h 60"/>
                <a:gd name="T16" fmla="*/ 7 w 9"/>
                <a:gd name="T17" fmla="*/ 52 h 60"/>
                <a:gd name="T18" fmla="*/ 6 w 9"/>
                <a:gd name="T19" fmla="*/ 51 h 60"/>
                <a:gd name="T20" fmla="*/ 6 w 9"/>
                <a:gd name="T21" fmla="*/ 8 h 60"/>
                <a:gd name="T22" fmla="*/ 7 w 9"/>
                <a:gd name="T23" fmla="*/ 7 h 60"/>
                <a:gd name="T24" fmla="*/ 7 w 9"/>
                <a:gd name="T25"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60">
                  <a:moveTo>
                    <a:pt x="7" y="1"/>
                  </a:moveTo>
                  <a:cubicBezTo>
                    <a:pt x="6" y="0"/>
                    <a:pt x="3" y="0"/>
                    <a:pt x="1" y="1"/>
                  </a:cubicBezTo>
                  <a:cubicBezTo>
                    <a:pt x="0" y="3"/>
                    <a:pt x="0" y="6"/>
                    <a:pt x="1" y="7"/>
                  </a:cubicBezTo>
                  <a:cubicBezTo>
                    <a:pt x="2" y="8"/>
                    <a:pt x="2" y="8"/>
                    <a:pt x="3" y="8"/>
                  </a:cubicBezTo>
                  <a:cubicBezTo>
                    <a:pt x="3" y="51"/>
                    <a:pt x="3" y="51"/>
                    <a:pt x="3" y="51"/>
                  </a:cubicBezTo>
                  <a:cubicBezTo>
                    <a:pt x="2" y="51"/>
                    <a:pt x="2" y="52"/>
                    <a:pt x="1" y="52"/>
                  </a:cubicBezTo>
                  <a:cubicBezTo>
                    <a:pt x="0" y="54"/>
                    <a:pt x="0" y="56"/>
                    <a:pt x="1" y="58"/>
                  </a:cubicBezTo>
                  <a:cubicBezTo>
                    <a:pt x="3" y="60"/>
                    <a:pt x="6" y="60"/>
                    <a:pt x="7" y="58"/>
                  </a:cubicBezTo>
                  <a:cubicBezTo>
                    <a:pt x="9" y="56"/>
                    <a:pt x="9" y="54"/>
                    <a:pt x="7" y="52"/>
                  </a:cubicBezTo>
                  <a:cubicBezTo>
                    <a:pt x="7" y="52"/>
                    <a:pt x="6" y="51"/>
                    <a:pt x="6" y="51"/>
                  </a:cubicBezTo>
                  <a:cubicBezTo>
                    <a:pt x="6" y="8"/>
                    <a:pt x="6" y="8"/>
                    <a:pt x="6" y="8"/>
                  </a:cubicBezTo>
                  <a:cubicBezTo>
                    <a:pt x="6" y="8"/>
                    <a:pt x="7" y="8"/>
                    <a:pt x="7" y="7"/>
                  </a:cubicBezTo>
                  <a:cubicBezTo>
                    <a:pt x="9" y="6"/>
                    <a:pt x="9" y="3"/>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149"/>
            <p:cNvSpPr>
              <a:spLocks/>
            </p:cNvSpPr>
            <p:nvPr/>
          </p:nvSpPr>
          <p:spPr bwMode="auto">
            <a:xfrm>
              <a:off x="10163175" y="2916238"/>
              <a:ext cx="104775" cy="333375"/>
            </a:xfrm>
            <a:custGeom>
              <a:avLst/>
              <a:gdLst>
                <a:gd name="T0" fmla="*/ 25 w 33"/>
                <a:gd name="T1" fmla="*/ 101 h 103"/>
                <a:gd name="T2" fmla="*/ 31 w 33"/>
                <a:gd name="T3" fmla="*/ 101 h 103"/>
                <a:gd name="T4" fmla="*/ 31 w 33"/>
                <a:gd name="T5" fmla="*/ 95 h 103"/>
                <a:gd name="T6" fmla="*/ 27 w 33"/>
                <a:gd name="T7" fmla="*/ 95 h 103"/>
                <a:gd name="T8" fmla="*/ 10 w 33"/>
                <a:gd name="T9" fmla="*/ 78 h 103"/>
                <a:gd name="T10" fmla="*/ 29 w 33"/>
                <a:gd name="T11" fmla="*/ 59 h 103"/>
                <a:gd name="T12" fmla="*/ 6 w 33"/>
                <a:gd name="T13" fmla="*/ 36 h 103"/>
                <a:gd name="T14" fmla="*/ 6 w 33"/>
                <a:gd name="T15" fmla="*/ 9 h 103"/>
                <a:gd name="T16" fmla="*/ 8 w 33"/>
                <a:gd name="T17" fmla="*/ 8 h 103"/>
                <a:gd name="T18" fmla="*/ 8 w 33"/>
                <a:gd name="T19" fmla="*/ 2 h 103"/>
                <a:gd name="T20" fmla="*/ 2 w 33"/>
                <a:gd name="T21" fmla="*/ 2 h 103"/>
                <a:gd name="T22" fmla="*/ 2 w 33"/>
                <a:gd name="T23" fmla="*/ 8 h 103"/>
                <a:gd name="T24" fmla="*/ 4 w 33"/>
                <a:gd name="T25" fmla="*/ 9 h 103"/>
                <a:gd name="T26" fmla="*/ 4 w 33"/>
                <a:gd name="T27" fmla="*/ 37 h 103"/>
                <a:gd name="T28" fmla="*/ 25 w 33"/>
                <a:gd name="T29" fmla="*/ 59 h 103"/>
                <a:gd name="T30" fmla="*/ 6 w 33"/>
                <a:gd name="T31" fmla="*/ 78 h 103"/>
                <a:gd name="T32" fmla="*/ 25 w 33"/>
                <a:gd name="T33" fmla="*/ 97 h 103"/>
                <a:gd name="T34" fmla="*/ 25 w 33"/>
                <a:gd name="T35" fmla="*/ 10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103">
                  <a:moveTo>
                    <a:pt x="25" y="101"/>
                  </a:moveTo>
                  <a:cubicBezTo>
                    <a:pt x="27" y="103"/>
                    <a:pt x="30" y="103"/>
                    <a:pt x="31" y="101"/>
                  </a:cubicBezTo>
                  <a:cubicBezTo>
                    <a:pt x="33" y="100"/>
                    <a:pt x="33" y="97"/>
                    <a:pt x="31" y="95"/>
                  </a:cubicBezTo>
                  <a:cubicBezTo>
                    <a:pt x="30" y="94"/>
                    <a:pt x="28" y="94"/>
                    <a:pt x="27" y="95"/>
                  </a:cubicBezTo>
                  <a:cubicBezTo>
                    <a:pt x="10" y="78"/>
                    <a:pt x="10" y="78"/>
                    <a:pt x="10" y="78"/>
                  </a:cubicBezTo>
                  <a:cubicBezTo>
                    <a:pt x="29" y="59"/>
                    <a:pt x="29" y="59"/>
                    <a:pt x="29" y="59"/>
                  </a:cubicBezTo>
                  <a:cubicBezTo>
                    <a:pt x="6" y="36"/>
                    <a:pt x="6" y="36"/>
                    <a:pt x="6" y="36"/>
                  </a:cubicBezTo>
                  <a:cubicBezTo>
                    <a:pt x="6" y="9"/>
                    <a:pt x="6" y="9"/>
                    <a:pt x="6" y="9"/>
                  </a:cubicBezTo>
                  <a:cubicBezTo>
                    <a:pt x="7" y="9"/>
                    <a:pt x="8" y="8"/>
                    <a:pt x="8" y="8"/>
                  </a:cubicBezTo>
                  <a:cubicBezTo>
                    <a:pt x="10" y="6"/>
                    <a:pt x="10" y="3"/>
                    <a:pt x="8" y="2"/>
                  </a:cubicBezTo>
                  <a:cubicBezTo>
                    <a:pt x="6" y="0"/>
                    <a:pt x="4" y="0"/>
                    <a:pt x="2" y="2"/>
                  </a:cubicBezTo>
                  <a:cubicBezTo>
                    <a:pt x="0" y="3"/>
                    <a:pt x="0" y="6"/>
                    <a:pt x="2" y="8"/>
                  </a:cubicBezTo>
                  <a:cubicBezTo>
                    <a:pt x="2" y="8"/>
                    <a:pt x="3" y="9"/>
                    <a:pt x="4" y="9"/>
                  </a:cubicBezTo>
                  <a:cubicBezTo>
                    <a:pt x="4" y="37"/>
                    <a:pt x="4" y="37"/>
                    <a:pt x="4" y="37"/>
                  </a:cubicBezTo>
                  <a:cubicBezTo>
                    <a:pt x="25" y="59"/>
                    <a:pt x="25" y="59"/>
                    <a:pt x="25" y="59"/>
                  </a:cubicBezTo>
                  <a:cubicBezTo>
                    <a:pt x="6" y="78"/>
                    <a:pt x="6" y="78"/>
                    <a:pt x="6" y="78"/>
                  </a:cubicBezTo>
                  <a:cubicBezTo>
                    <a:pt x="25" y="97"/>
                    <a:pt x="25" y="97"/>
                    <a:pt x="25" y="97"/>
                  </a:cubicBezTo>
                  <a:cubicBezTo>
                    <a:pt x="24" y="98"/>
                    <a:pt x="24" y="100"/>
                    <a:pt x="2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150"/>
            <p:cNvSpPr>
              <a:spLocks/>
            </p:cNvSpPr>
            <p:nvPr/>
          </p:nvSpPr>
          <p:spPr bwMode="auto">
            <a:xfrm>
              <a:off x="10479088" y="2974975"/>
              <a:ext cx="33338" cy="187325"/>
            </a:xfrm>
            <a:custGeom>
              <a:avLst/>
              <a:gdLst>
                <a:gd name="T0" fmla="*/ 8 w 10"/>
                <a:gd name="T1" fmla="*/ 2 h 58"/>
                <a:gd name="T2" fmla="*/ 2 w 10"/>
                <a:gd name="T3" fmla="*/ 2 h 58"/>
                <a:gd name="T4" fmla="*/ 2 w 10"/>
                <a:gd name="T5" fmla="*/ 8 h 58"/>
                <a:gd name="T6" fmla="*/ 4 w 10"/>
                <a:gd name="T7" fmla="*/ 9 h 58"/>
                <a:gd name="T8" fmla="*/ 4 w 10"/>
                <a:gd name="T9" fmla="*/ 49 h 58"/>
                <a:gd name="T10" fmla="*/ 2 w 10"/>
                <a:gd name="T11" fmla="*/ 50 h 58"/>
                <a:gd name="T12" fmla="*/ 2 w 10"/>
                <a:gd name="T13" fmla="*/ 56 h 58"/>
                <a:gd name="T14" fmla="*/ 8 w 10"/>
                <a:gd name="T15" fmla="*/ 56 h 58"/>
                <a:gd name="T16" fmla="*/ 8 w 10"/>
                <a:gd name="T17" fmla="*/ 50 h 58"/>
                <a:gd name="T18" fmla="*/ 6 w 10"/>
                <a:gd name="T19" fmla="*/ 49 h 58"/>
                <a:gd name="T20" fmla="*/ 6 w 10"/>
                <a:gd name="T21" fmla="*/ 9 h 58"/>
                <a:gd name="T22" fmla="*/ 8 w 10"/>
                <a:gd name="T23" fmla="*/ 8 h 58"/>
                <a:gd name="T24" fmla="*/ 8 w 10"/>
                <a:gd name="T25"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58">
                  <a:moveTo>
                    <a:pt x="8" y="2"/>
                  </a:moveTo>
                  <a:cubicBezTo>
                    <a:pt x="6" y="0"/>
                    <a:pt x="4" y="0"/>
                    <a:pt x="2" y="2"/>
                  </a:cubicBezTo>
                  <a:cubicBezTo>
                    <a:pt x="0" y="3"/>
                    <a:pt x="0" y="6"/>
                    <a:pt x="2" y="8"/>
                  </a:cubicBezTo>
                  <a:cubicBezTo>
                    <a:pt x="2" y="8"/>
                    <a:pt x="3" y="9"/>
                    <a:pt x="4" y="9"/>
                  </a:cubicBezTo>
                  <a:cubicBezTo>
                    <a:pt x="4" y="49"/>
                    <a:pt x="4" y="49"/>
                    <a:pt x="4" y="49"/>
                  </a:cubicBezTo>
                  <a:cubicBezTo>
                    <a:pt x="3" y="49"/>
                    <a:pt x="2" y="49"/>
                    <a:pt x="2" y="50"/>
                  </a:cubicBezTo>
                  <a:cubicBezTo>
                    <a:pt x="0" y="52"/>
                    <a:pt x="0" y="54"/>
                    <a:pt x="2" y="56"/>
                  </a:cubicBezTo>
                  <a:cubicBezTo>
                    <a:pt x="4" y="58"/>
                    <a:pt x="6" y="58"/>
                    <a:pt x="8" y="56"/>
                  </a:cubicBezTo>
                  <a:cubicBezTo>
                    <a:pt x="10" y="54"/>
                    <a:pt x="10" y="52"/>
                    <a:pt x="8" y="50"/>
                  </a:cubicBezTo>
                  <a:cubicBezTo>
                    <a:pt x="8" y="49"/>
                    <a:pt x="7" y="49"/>
                    <a:pt x="6" y="49"/>
                  </a:cubicBezTo>
                  <a:cubicBezTo>
                    <a:pt x="6" y="9"/>
                    <a:pt x="6" y="9"/>
                    <a:pt x="6" y="9"/>
                  </a:cubicBezTo>
                  <a:cubicBezTo>
                    <a:pt x="7" y="9"/>
                    <a:pt x="8" y="8"/>
                    <a:pt x="8" y="8"/>
                  </a:cubicBezTo>
                  <a:cubicBezTo>
                    <a:pt x="10" y="6"/>
                    <a:pt x="10"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151"/>
            <p:cNvSpPr>
              <a:spLocks/>
            </p:cNvSpPr>
            <p:nvPr/>
          </p:nvSpPr>
          <p:spPr bwMode="auto">
            <a:xfrm>
              <a:off x="9753600" y="3665538"/>
              <a:ext cx="25400" cy="65088"/>
            </a:xfrm>
            <a:custGeom>
              <a:avLst/>
              <a:gdLst>
                <a:gd name="T0" fmla="*/ 1 w 8"/>
                <a:gd name="T1" fmla="*/ 15 h 20"/>
                <a:gd name="T2" fmla="*/ 8 w 8"/>
                <a:gd name="T3" fmla="*/ 8 h 20"/>
                <a:gd name="T4" fmla="*/ 0 w 8"/>
                <a:gd name="T5" fmla="*/ 0 h 20"/>
                <a:gd name="T6" fmla="*/ 0 w 8"/>
                <a:gd name="T7" fmla="*/ 4 h 20"/>
                <a:gd name="T8" fmla="*/ 4 w 8"/>
                <a:gd name="T9" fmla="*/ 8 h 20"/>
                <a:gd name="T10" fmla="*/ 0 w 8"/>
                <a:gd name="T11" fmla="*/ 12 h 20"/>
                <a:gd name="T12" fmla="*/ 0 w 8"/>
                <a:gd name="T13" fmla="*/ 20 h 20"/>
                <a:gd name="T14" fmla="*/ 1 w 8"/>
                <a:gd name="T15" fmla="*/ 20 h 20"/>
                <a:gd name="T16" fmla="*/ 1 w 8"/>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0">
                  <a:moveTo>
                    <a:pt x="1" y="15"/>
                  </a:moveTo>
                  <a:cubicBezTo>
                    <a:pt x="8" y="8"/>
                    <a:pt x="8" y="8"/>
                    <a:pt x="8" y="8"/>
                  </a:cubicBezTo>
                  <a:cubicBezTo>
                    <a:pt x="0" y="0"/>
                    <a:pt x="0" y="0"/>
                    <a:pt x="0" y="0"/>
                  </a:cubicBezTo>
                  <a:cubicBezTo>
                    <a:pt x="0" y="4"/>
                    <a:pt x="0" y="4"/>
                    <a:pt x="0" y="4"/>
                  </a:cubicBezTo>
                  <a:cubicBezTo>
                    <a:pt x="4" y="8"/>
                    <a:pt x="4" y="8"/>
                    <a:pt x="4" y="8"/>
                  </a:cubicBezTo>
                  <a:cubicBezTo>
                    <a:pt x="0" y="12"/>
                    <a:pt x="0" y="12"/>
                    <a:pt x="0" y="12"/>
                  </a:cubicBezTo>
                  <a:cubicBezTo>
                    <a:pt x="0" y="20"/>
                    <a:pt x="0" y="20"/>
                    <a:pt x="0" y="20"/>
                  </a:cubicBezTo>
                  <a:cubicBezTo>
                    <a:pt x="0" y="20"/>
                    <a:pt x="0" y="20"/>
                    <a:pt x="1" y="20"/>
                  </a:cubicBezTo>
                  <a:cubicBezTo>
                    <a:pt x="2" y="18"/>
                    <a:pt x="2" y="16"/>
                    <a:pt x="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152"/>
            <p:cNvSpPr>
              <a:spLocks/>
            </p:cNvSpPr>
            <p:nvPr/>
          </p:nvSpPr>
          <p:spPr bwMode="auto">
            <a:xfrm>
              <a:off x="9753600" y="3614738"/>
              <a:ext cx="76200" cy="168275"/>
            </a:xfrm>
            <a:custGeom>
              <a:avLst/>
              <a:gdLst>
                <a:gd name="T0" fmla="*/ 1 w 24"/>
                <a:gd name="T1" fmla="*/ 47 h 52"/>
                <a:gd name="T2" fmla="*/ 24 w 24"/>
                <a:gd name="T3" fmla="*/ 24 h 52"/>
                <a:gd name="T4" fmla="*/ 0 w 24"/>
                <a:gd name="T5" fmla="*/ 0 h 52"/>
                <a:gd name="T6" fmla="*/ 0 w 24"/>
                <a:gd name="T7" fmla="*/ 4 h 52"/>
                <a:gd name="T8" fmla="*/ 20 w 24"/>
                <a:gd name="T9" fmla="*/ 24 h 52"/>
                <a:gd name="T10" fmla="*/ 0 w 24"/>
                <a:gd name="T11" fmla="*/ 44 h 52"/>
                <a:gd name="T12" fmla="*/ 0 w 24"/>
                <a:gd name="T13" fmla="*/ 52 h 52"/>
                <a:gd name="T14" fmla="*/ 1 w 24"/>
                <a:gd name="T15" fmla="*/ 52 h 52"/>
                <a:gd name="T16" fmla="*/ 1 w 24"/>
                <a:gd name="T17"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2">
                  <a:moveTo>
                    <a:pt x="1" y="47"/>
                  </a:moveTo>
                  <a:cubicBezTo>
                    <a:pt x="24" y="24"/>
                    <a:pt x="24" y="24"/>
                    <a:pt x="24" y="24"/>
                  </a:cubicBezTo>
                  <a:cubicBezTo>
                    <a:pt x="0" y="0"/>
                    <a:pt x="0" y="0"/>
                    <a:pt x="0" y="0"/>
                  </a:cubicBezTo>
                  <a:cubicBezTo>
                    <a:pt x="0" y="4"/>
                    <a:pt x="0" y="4"/>
                    <a:pt x="0" y="4"/>
                  </a:cubicBezTo>
                  <a:cubicBezTo>
                    <a:pt x="20" y="24"/>
                    <a:pt x="20" y="24"/>
                    <a:pt x="20" y="24"/>
                  </a:cubicBezTo>
                  <a:cubicBezTo>
                    <a:pt x="0" y="44"/>
                    <a:pt x="0" y="44"/>
                    <a:pt x="0" y="44"/>
                  </a:cubicBezTo>
                  <a:cubicBezTo>
                    <a:pt x="0" y="52"/>
                    <a:pt x="0" y="52"/>
                    <a:pt x="0" y="52"/>
                  </a:cubicBezTo>
                  <a:cubicBezTo>
                    <a:pt x="0" y="52"/>
                    <a:pt x="0" y="52"/>
                    <a:pt x="1" y="52"/>
                  </a:cubicBezTo>
                  <a:cubicBezTo>
                    <a:pt x="2" y="50"/>
                    <a:pt x="2" y="48"/>
                    <a:pt x="1"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156"/>
            <p:cNvSpPr>
              <a:spLocks/>
            </p:cNvSpPr>
            <p:nvPr/>
          </p:nvSpPr>
          <p:spPr bwMode="auto">
            <a:xfrm>
              <a:off x="9753600" y="1804988"/>
              <a:ext cx="2076450" cy="2306638"/>
            </a:xfrm>
            <a:custGeom>
              <a:avLst/>
              <a:gdLst>
                <a:gd name="T0" fmla="*/ 782 w 1308"/>
                <a:gd name="T1" fmla="*/ 586 h 1453"/>
                <a:gd name="T2" fmla="*/ 199 w 1308"/>
                <a:gd name="T3" fmla="*/ 0 h 1453"/>
                <a:gd name="T4" fmla="*/ 0 w 1308"/>
                <a:gd name="T5" fmla="*/ 0 h 1453"/>
                <a:gd name="T6" fmla="*/ 0 w 1308"/>
                <a:gd name="T7" fmla="*/ 7 h 1453"/>
                <a:gd name="T8" fmla="*/ 197 w 1308"/>
                <a:gd name="T9" fmla="*/ 7 h 1453"/>
                <a:gd name="T10" fmla="*/ 778 w 1308"/>
                <a:gd name="T11" fmla="*/ 590 h 1453"/>
                <a:gd name="T12" fmla="*/ 1300 w 1308"/>
                <a:gd name="T13" fmla="*/ 1119 h 1453"/>
                <a:gd name="T14" fmla="*/ 967 w 1308"/>
                <a:gd name="T15" fmla="*/ 1453 h 1453"/>
                <a:gd name="T16" fmla="*/ 976 w 1308"/>
                <a:gd name="T17" fmla="*/ 1453 h 1453"/>
                <a:gd name="T18" fmla="*/ 1308 w 1308"/>
                <a:gd name="T19" fmla="*/ 1119 h 1453"/>
                <a:gd name="T20" fmla="*/ 782 w 1308"/>
                <a:gd name="T21" fmla="*/ 586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8" h="1453">
                  <a:moveTo>
                    <a:pt x="782" y="586"/>
                  </a:moveTo>
                  <a:lnTo>
                    <a:pt x="199" y="0"/>
                  </a:lnTo>
                  <a:lnTo>
                    <a:pt x="0" y="0"/>
                  </a:lnTo>
                  <a:lnTo>
                    <a:pt x="0" y="7"/>
                  </a:lnTo>
                  <a:lnTo>
                    <a:pt x="197" y="7"/>
                  </a:lnTo>
                  <a:lnTo>
                    <a:pt x="778" y="590"/>
                  </a:lnTo>
                  <a:lnTo>
                    <a:pt x="1300" y="1119"/>
                  </a:lnTo>
                  <a:lnTo>
                    <a:pt x="967" y="1453"/>
                  </a:lnTo>
                  <a:lnTo>
                    <a:pt x="976" y="1453"/>
                  </a:lnTo>
                  <a:lnTo>
                    <a:pt x="1308" y="1119"/>
                  </a:lnTo>
                  <a:lnTo>
                    <a:pt x="782" y="5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157"/>
            <p:cNvSpPr>
              <a:spLocks/>
            </p:cNvSpPr>
            <p:nvPr/>
          </p:nvSpPr>
          <p:spPr bwMode="auto">
            <a:xfrm>
              <a:off x="9753600" y="1841500"/>
              <a:ext cx="2025650" cy="2241550"/>
            </a:xfrm>
            <a:custGeom>
              <a:avLst/>
              <a:gdLst>
                <a:gd name="T0" fmla="*/ 483 w 633"/>
                <a:gd name="T1" fmla="*/ 692 h 694"/>
                <a:gd name="T2" fmla="*/ 484 w 633"/>
                <a:gd name="T3" fmla="*/ 687 h 694"/>
                <a:gd name="T4" fmla="*/ 633 w 633"/>
                <a:gd name="T5" fmla="*/ 539 h 694"/>
                <a:gd name="T6" fmla="*/ 380 w 633"/>
                <a:gd name="T7" fmla="*/ 285 h 694"/>
                <a:gd name="T8" fmla="*/ 95 w 633"/>
                <a:gd name="T9" fmla="*/ 0 h 694"/>
                <a:gd name="T10" fmla="*/ 0 w 633"/>
                <a:gd name="T11" fmla="*/ 0 h 694"/>
                <a:gd name="T12" fmla="*/ 0 w 633"/>
                <a:gd name="T13" fmla="*/ 3 h 694"/>
                <a:gd name="T14" fmla="*/ 93 w 633"/>
                <a:gd name="T15" fmla="*/ 3 h 694"/>
                <a:gd name="T16" fmla="*/ 378 w 633"/>
                <a:gd name="T17" fmla="*/ 287 h 694"/>
                <a:gd name="T18" fmla="*/ 629 w 633"/>
                <a:gd name="T19" fmla="*/ 539 h 694"/>
                <a:gd name="T20" fmla="*/ 482 w 633"/>
                <a:gd name="T21" fmla="*/ 685 h 694"/>
                <a:gd name="T22" fmla="*/ 477 w 633"/>
                <a:gd name="T23" fmla="*/ 686 h 694"/>
                <a:gd name="T24" fmla="*/ 477 w 633"/>
                <a:gd name="T25" fmla="*/ 692 h 694"/>
                <a:gd name="T26" fmla="*/ 483 w 633"/>
                <a:gd name="T27" fmla="*/ 69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3" h="694">
                  <a:moveTo>
                    <a:pt x="483" y="692"/>
                  </a:moveTo>
                  <a:cubicBezTo>
                    <a:pt x="485" y="691"/>
                    <a:pt x="485" y="689"/>
                    <a:pt x="484" y="687"/>
                  </a:cubicBezTo>
                  <a:cubicBezTo>
                    <a:pt x="633" y="539"/>
                    <a:pt x="633" y="539"/>
                    <a:pt x="633" y="539"/>
                  </a:cubicBezTo>
                  <a:cubicBezTo>
                    <a:pt x="380" y="285"/>
                    <a:pt x="380" y="285"/>
                    <a:pt x="380" y="285"/>
                  </a:cubicBezTo>
                  <a:cubicBezTo>
                    <a:pt x="95" y="0"/>
                    <a:pt x="95" y="0"/>
                    <a:pt x="95" y="0"/>
                  </a:cubicBezTo>
                  <a:cubicBezTo>
                    <a:pt x="0" y="0"/>
                    <a:pt x="0" y="0"/>
                    <a:pt x="0" y="0"/>
                  </a:cubicBezTo>
                  <a:cubicBezTo>
                    <a:pt x="0" y="3"/>
                    <a:pt x="0" y="3"/>
                    <a:pt x="0" y="3"/>
                  </a:cubicBezTo>
                  <a:cubicBezTo>
                    <a:pt x="93" y="3"/>
                    <a:pt x="93" y="3"/>
                    <a:pt x="93" y="3"/>
                  </a:cubicBezTo>
                  <a:cubicBezTo>
                    <a:pt x="378" y="287"/>
                    <a:pt x="378" y="287"/>
                    <a:pt x="378" y="287"/>
                  </a:cubicBezTo>
                  <a:cubicBezTo>
                    <a:pt x="629" y="539"/>
                    <a:pt x="629" y="539"/>
                    <a:pt x="629" y="539"/>
                  </a:cubicBezTo>
                  <a:cubicBezTo>
                    <a:pt x="482" y="685"/>
                    <a:pt x="482" y="685"/>
                    <a:pt x="482" y="685"/>
                  </a:cubicBezTo>
                  <a:cubicBezTo>
                    <a:pt x="481" y="684"/>
                    <a:pt x="479" y="685"/>
                    <a:pt x="477" y="686"/>
                  </a:cubicBezTo>
                  <a:cubicBezTo>
                    <a:pt x="476" y="688"/>
                    <a:pt x="476" y="690"/>
                    <a:pt x="477" y="692"/>
                  </a:cubicBezTo>
                  <a:cubicBezTo>
                    <a:pt x="479" y="694"/>
                    <a:pt x="482" y="694"/>
                    <a:pt x="483" y="6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158"/>
            <p:cNvSpPr>
              <a:spLocks/>
            </p:cNvSpPr>
            <p:nvPr/>
          </p:nvSpPr>
          <p:spPr bwMode="auto">
            <a:xfrm>
              <a:off x="9753600" y="1879600"/>
              <a:ext cx="1974850" cy="2232025"/>
            </a:xfrm>
            <a:custGeom>
              <a:avLst/>
              <a:gdLst>
                <a:gd name="T0" fmla="*/ 617 w 617"/>
                <a:gd name="T1" fmla="*/ 527 h 691"/>
                <a:gd name="T2" fmla="*/ 372 w 617"/>
                <a:gd name="T3" fmla="*/ 281 h 691"/>
                <a:gd name="T4" fmla="*/ 90 w 617"/>
                <a:gd name="T5" fmla="*/ 0 h 691"/>
                <a:gd name="T6" fmla="*/ 0 w 617"/>
                <a:gd name="T7" fmla="*/ 0 h 691"/>
                <a:gd name="T8" fmla="*/ 0 w 617"/>
                <a:gd name="T9" fmla="*/ 2 h 691"/>
                <a:gd name="T10" fmla="*/ 89 w 617"/>
                <a:gd name="T11" fmla="*/ 2 h 691"/>
                <a:gd name="T12" fmla="*/ 370 w 617"/>
                <a:gd name="T13" fmla="*/ 283 h 691"/>
                <a:gd name="T14" fmla="*/ 613 w 617"/>
                <a:gd name="T15" fmla="*/ 527 h 691"/>
                <a:gd name="T16" fmla="*/ 454 w 617"/>
                <a:gd name="T17" fmla="*/ 685 h 691"/>
                <a:gd name="T18" fmla="*/ 449 w 617"/>
                <a:gd name="T19" fmla="*/ 686 h 691"/>
                <a:gd name="T20" fmla="*/ 449 w 617"/>
                <a:gd name="T21" fmla="*/ 691 h 691"/>
                <a:gd name="T22" fmla="*/ 456 w 617"/>
                <a:gd name="T23" fmla="*/ 691 h 691"/>
                <a:gd name="T24" fmla="*/ 456 w 617"/>
                <a:gd name="T25" fmla="*/ 687 h 691"/>
                <a:gd name="T26" fmla="*/ 617 w 617"/>
                <a:gd name="T27" fmla="*/ 527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7" h="691">
                  <a:moveTo>
                    <a:pt x="617" y="527"/>
                  </a:moveTo>
                  <a:cubicBezTo>
                    <a:pt x="372" y="281"/>
                    <a:pt x="372" y="281"/>
                    <a:pt x="372" y="281"/>
                  </a:cubicBezTo>
                  <a:cubicBezTo>
                    <a:pt x="90" y="0"/>
                    <a:pt x="90" y="0"/>
                    <a:pt x="90" y="0"/>
                  </a:cubicBezTo>
                  <a:cubicBezTo>
                    <a:pt x="0" y="0"/>
                    <a:pt x="0" y="0"/>
                    <a:pt x="0" y="0"/>
                  </a:cubicBezTo>
                  <a:cubicBezTo>
                    <a:pt x="0" y="2"/>
                    <a:pt x="0" y="2"/>
                    <a:pt x="0" y="2"/>
                  </a:cubicBezTo>
                  <a:cubicBezTo>
                    <a:pt x="89" y="2"/>
                    <a:pt x="89" y="2"/>
                    <a:pt x="89" y="2"/>
                  </a:cubicBezTo>
                  <a:cubicBezTo>
                    <a:pt x="370" y="283"/>
                    <a:pt x="370" y="283"/>
                    <a:pt x="370" y="283"/>
                  </a:cubicBezTo>
                  <a:cubicBezTo>
                    <a:pt x="613" y="527"/>
                    <a:pt x="613" y="527"/>
                    <a:pt x="613" y="527"/>
                  </a:cubicBezTo>
                  <a:cubicBezTo>
                    <a:pt x="454" y="685"/>
                    <a:pt x="454" y="685"/>
                    <a:pt x="454" y="685"/>
                  </a:cubicBezTo>
                  <a:cubicBezTo>
                    <a:pt x="453" y="684"/>
                    <a:pt x="451" y="685"/>
                    <a:pt x="449" y="686"/>
                  </a:cubicBezTo>
                  <a:cubicBezTo>
                    <a:pt x="448" y="687"/>
                    <a:pt x="448" y="690"/>
                    <a:pt x="449" y="691"/>
                  </a:cubicBezTo>
                  <a:cubicBezTo>
                    <a:pt x="456" y="691"/>
                    <a:pt x="456" y="691"/>
                    <a:pt x="456" y="691"/>
                  </a:cubicBezTo>
                  <a:cubicBezTo>
                    <a:pt x="457" y="690"/>
                    <a:pt x="457" y="689"/>
                    <a:pt x="456" y="687"/>
                  </a:cubicBezTo>
                  <a:lnTo>
                    <a:pt x="617" y="5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Freeform 159"/>
            <p:cNvSpPr>
              <a:spLocks/>
            </p:cNvSpPr>
            <p:nvPr/>
          </p:nvSpPr>
          <p:spPr bwMode="auto">
            <a:xfrm>
              <a:off x="9753600" y="1916113"/>
              <a:ext cx="1922463" cy="2114550"/>
            </a:xfrm>
            <a:custGeom>
              <a:avLst/>
              <a:gdLst>
                <a:gd name="T0" fmla="*/ 362 w 601"/>
                <a:gd name="T1" fmla="*/ 280 h 655"/>
                <a:gd name="T2" fmla="*/ 597 w 601"/>
                <a:gd name="T3" fmla="*/ 516 h 655"/>
                <a:gd name="T4" fmla="*/ 466 w 601"/>
                <a:gd name="T5" fmla="*/ 646 h 655"/>
                <a:gd name="T6" fmla="*/ 461 w 601"/>
                <a:gd name="T7" fmla="*/ 647 h 655"/>
                <a:gd name="T8" fmla="*/ 461 w 601"/>
                <a:gd name="T9" fmla="*/ 653 h 655"/>
                <a:gd name="T10" fmla="*/ 467 w 601"/>
                <a:gd name="T11" fmla="*/ 653 h 655"/>
                <a:gd name="T12" fmla="*/ 468 w 601"/>
                <a:gd name="T13" fmla="*/ 648 h 655"/>
                <a:gd name="T14" fmla="*/ 601 w 601"/>
                <a:gd name="T15" fmla="*/ 516 h 655"/>
                <a:gd name="T16" fmla="*/ 364 w 601"/>
                <a:gd name="T17" fmla="*/ 278 h 655"/>
                <a:gd name="T18" fmla="*/ 85 w 601"/>
                <a:gd name="T19" fmla="*/ 0 h 655"/>
                <a:gd name="T20" fmla="*/ 0 w 601"/>
                <a:gd name="T21" fmla="*/ 0 h 655"/>
                <a:gd name="T22" fmla="*/ 0 w 601"/>
                <a:gd name="T23" fmla="*/ 3 h 655"/>
                <a:gd name="T24" fmla="*/ 84 w 601"/>
                <a:gd name="T25" fmla="*/ 3 h 655"/>
                <a:gd name="T26" fmla="*/ 362 w 601"/>
                <a:gd name="T27" fmla="*/ 28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1" h="655">
                  <a:moveTo>
                    <a:pt x="362" y="280"/>
                  </a:moveTo>
                  <a:cubicBezTo>
                    <a:pt x="597" y="516"/>
                    <a:pt x="597" y="516"/>
                    <a:pt x="597" y="516"/>
                  </a:cubicBezTo>
                  <a:cubicBezTo>
                    <a:pt x="466" y="646"/>
                    <a:pt x="466" y="646"/>
                    <a:pt x="466" y="646"/>
                  </a:cubicBezTo>
                  <a:cubicBezTo>
                    <a:pt x="465" y="645"/>
                    <a:pt x="463" y="646"/>
                    <a:pt x="461" y="647"/>
                  </a:cubicBezTo>
                  <a:cubicBezTo>
                    <a:pt x="460" y="649"/>
                    <a:pt x="460" y="651"/>
                    <a:pt x="461" y="653"/>
                  </a:cubicBezTo>
                  <a:cubicBezTo>
                    <a:pt x="463" y="655"/>
                    <a:pt x="466" y="655"/>
                    <a:pt x="467" y="653"/>
                  </a:cubicBezTo>
                  <a:cubicBezTo>
                    <a:pt x="469" y="652"/>
                    <a:pt x="469" y="650"/>
                    <a:pt x="468" y="648"/>
                  </a:cubicBezTo>
                  <a:cubicBezTo>
                    <a:pt x="601" y="516"/>
                    <a:pt x="601" y="516"/>
                    <a:pt x="601" y="516"/>
                  </a:cubicBezTo>
                  <a:cubicBezTo>
                    <a:pt x="364" y="278"/>
                    <a:pt x="364" y="278"/>
                    <a:pt x="364" y="278"/>
                  </a:cubicBezTo>
                  <a:cubicBezTo>
                    <a:pt x="85" y="0"/>
                    <a:pt x="85" y="0"/>
                    <a:pt x="85" y="0"/>
                  </a:cubicBezTo>
                  <a:cubicBezTo>
                    <a:pt x="0" y="0"/>
                    <a:pt x="0" y="0"/>
                    <a:pt x="0" y="0"/>
                  </a:cubicBezTo>
                  <a:cubicBezTo>
                    <a:pt x="0" y="3"/>
                    <a:pt x="0" y="3"/>
                    <a:pt x="0" y="3"/>
                  </a:cubicBezTo>
                  <a:cubicBezTo>
                    <a:pt x="84" y="3"/>
                    <a:pt x="84" y="3"/>
                    <a:pt x="84" y="3"/>
                  </a:cubicBezTo>
                  <a:lnTo>
                    <a:pt x="362"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Freeform 160"/>
            <p:cNvSpPr>
              <a:spLocks/>
            </p:cNvSpPr>
            <p:nvPr/>
          </p:nvSpPr>
          <p:spPr bwMode="auto">
            <a:xfrm>
              <a:off x="9753600" y="1951038"/>
              <a:ext cx="1871663" cy="2119313"/>
            </a:xfrm>
            <a:custGeom>
              <a:avLst/>
              <a:gdLst>
                <a:gd name="T0" fmla="*/ 585 w 585"/>
                <a:gd name="T1" fmla="*/ 505 h 656"/>
                <a:gd name="T2" fmla="*/ 356 w 585"/>
                <a:gd name="T3" fmla="*/ 275 h 656"/>
                <a:gd name="T4" fmla="*/ 81 w 585"/>
                <a:gd name="T5" fmla="*/ 0 h 656"/>
                <a:gd name="T6" fmla="*/ 0 w 585"/>
                <a:gd name="T7" fmla="*/ 0 h 656"/>
                <a:gd name="T8" fmla="*/ 0 w 585"/>
                <a:gd name="T9" fmla="*/ 3 h 656"/>
                <a:gd name="T10" fmla="*/ 79 w 585"/>
                <a:gd name="T11" fmla="*/ 3 h 656"/>
                <a:gd name="T12" fmla="*/ 354 w 585"/>
                <a:gd name="T13" fmla="*/ 277 h 656"/>
                <a:gd name="T14" fmla="*/ 581 w 585"/>
                <a:gd name="T15" fmla="*/ 505 h 656"/>
                <a:gd name="T16" fmla="*/ 438 w 585"/>
                <a:gd name="T17" fmla="*/ 647 h 656"/>
                <a:gd name="T18" fmla="*/ 433 w 585"/>
                <a:gd name="T19" fmla="*/ 648 h 656"/>
                <a:gd name="T20" fmla="*/ 433 w 585"/>
                <a:gd name="T21" fmla="*/ 654 h 656"/>
                <a:gd name="T22" fmla="*/ 439 w 585"/>
                <a:gd name="T23" fmla="*/ 654 h 656"/>
                <a:gd name="T24" fmla="*/ 440 w 585"/>
                <a:gd name="T25" fmla="*/ 649 h 656"/>
                <a:gd name="T26" fmla="*/ 585 w 585"/>
                <a:gd name="T27" fmla="*/ 505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5" h="656">
                  <a:moveTo>
                    <a:pt x="585" y="505"/>
                  </a:moveTo>
                  <a:cubicBezTo>
                    <a:pt x="356" y="275"/>
                    <a:pt x="356" y="275"/>
                    <a:pt x="356" y="275"/>
                  </a:cubicBezTo>
                  <a:cubicBezTo>
                    <a:pt x="81" y="0"/>
                    <a:pt x="81" y="0"/>
                    <a:pt x="81" y="0"/>
                  </a:cubicBezTo>
                  <a:cubicBezTo>
                    <a:pt x="0" y="0"/>
                    <a:pt x="0" y="0"/>
                    <a:pt x="0" y="0"/>
                  </a:cubicBezTo>
                  <a:cubicBezTo>
                    <a:pt x="0" y="3"/>
                    <a:pt x="0" y="3"/>
                    <a:pt x="0" y="3"/>
                  </a:cubicBezTo>
                  <a:cubicBezTo>
                    <a:pt x="79" y="3"/>
                    <a:pt x="79" y="3"/>
                    <a:pt x="79" y="3"/>
                  </a:cubicBezTo>
                  <a:cubicBezTo>
                    <a:pt x="354" y="277"/>
                    <a:pt x="354" y="277"/>
                    <a:pt x="354" y="277"/>
                  </a:cubicBezTo>
                  <a:cubicBezTo>
                    <a:pt x="581" y="505"/>
                    <a:pt x="581" y="505"/>
                    <a:pt x="581" y="505"/>
                  </a:cubicBezTo>
                  <a:cubicBezTo>
                    <a:pt x="438" y="647"/>
                    <a:pt x="438" y="647"/>
                    <a:pt x="438" y="647"/>
                  </a:cubicBezTo>
                  <a:cubicBezTo>
                    <a:pt x="437" y="646"/>
                    <a:pt x="435" y="647"/>
                    <a:pt x="433" y="648"/>
                  </a:cubicBezTo>
                  <a:cubicBezTo>
                    <a:pt x="432" y="650"/>
                    <a:pt x="432" y="652"/>
                    <a:pt x="433" y="654"/>
                  </a:cubicBezTo>
                  <a:cubicBezTo>
                    <a:pt x="435" y="656"/>
                    <a:pt x="438" y="656"/>
                    <a:pt x="439" y="654"/>
                  </a:cubicBezTo>
                  <a:cubicBezTo>
                    <a:pt x="441" y="653"/>
                    <a:pt x="441" y="651"/>
                    <a:pt x="440" y="649"/>
                  </a:cubicBezTo>
                  <a:lnTo>
                    <a:pt x="585" y="5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Freeform 161"/>
            <p:cNvSpPr>
              <a:spLocks/>
            </p:cNvSpPr>
            <p:nvPr/>
          </p:nvSpPr>
          <p:spPr bwMode="auto">
            <a:xfrm>
              <a:off x="10655300" y="820738"/>
              <a:ext cx="1489075" cy="2257425"/>
            </a:xfrm>
            <a:custGeom>
              <a:avLst/>
              <a:gdLst>
                <a:gd name="T0" fmla="*/ 463 w 465"/>
                <a:gd name="T1" fmla="*/ 594 h 699"/>
                <a:gd name="T2" fmla="*/ 463 w 465"/>
                <a:gd name="T3" fmla="*/ 588 h 699"/>
                <a:gd name="T4" fmla="*/ 457 w 465"/>
                <a:gd name="T5" fmla="*/ 588 h 699"/>
                <a:gd name="T6" fmla="*/ 456 w 465"/>
                <a:gd name="T7" fmla="*/ 593 h 699"/>
                <a:gd name="T8" fmla="*/ 353 w 465"/>
                <a:gd name="T9" fmla="*/ 697 h 699"/>
                <a:gd name="T10" fmla="*/ 287 w 465"/>
                <a:gd name="T11" fmla="*/ 697 h 699"/>
                <a:gd name="T12" fmla="*/ 145 w 465"/>
                <a:gd name="T13" fmla="*/ 554 h 699"/>
                <a:gd name="T14" fmla="*/ 2 w 465"/>
                <a:gd name="T15" fmla="*/ 412 h 699"/>
                <a:gd name="T16" fmla="*/ 2 w 465"/>
                <a:gd name="T17" fmla="*/ 346 h 699"/>
                <a:gd name="T18" fmla="*/ 163 w 465"/>
                <a:gd name="T19" fmla="*/ 186 h 699"/>
                <a:gd name="T20" fmla="*/ 163 w 465"/>
                <a:gd name="T21" fmla="*/ 146 h 699"/>
                <a:gd name="T22" fmla="*/ 22 w 465"/>
                <a:gd name="T23" fmla="*/ 6 h 699"/>
                <a:gd name="T24" fmla="*/ 22 w 465"/>
                <a:gd name="T25" fmla="*/ 1 h 699"/>
                <a:gd name="T26" fmla="*/ 16 w 465"/>
                <a:gd name="T27" fmla="*/ 1 h 699"/>
                <a:gd name="T28" fmla="*/ 16 w 465"/>
                <a:gd name="T29" fmla="*/ 7 h 699"/>
                <a:gd name="T30" fmla="*/ 20 w 465"/>
                <a:gd name="T31" fmla="*/ 8 h 699"/>
                <a:gd name="T32" fmla="*/ 160 w 465"/>
                <a:gd name="T33" fmla="*/ 148 h 699"/>
                <a:gd name="T34" fmla="*/ 160 w 465"/>
                <a:gd name="T35" fmla="*/ 185 h 699"/>
                <a:gd name="T36" fmla="*/ 0 w 465"/>
                <a:gd name="T37" fmla="*/ 345 h 699"/>
                <a:gd name="T38" fmla="*/ 0 w 465"/>
                <a:gd name="T39" fmla="*/ 413 h 699"/>
                <a:gd name="T40" fmla="*/ 143 w 465"/>
                <a:gd name="T41" fmla="*/ 556 h 699"/>
                <a:gd name="T42" fmla="*/ 286 w 465"/>
                <a:gd name="T43" fmla="*/ 699 h 699"/>
                <a:gd name="T44" fmla="*/ 354 w 465"/>
                <a:gd name="T45" fmla="*/ 699 h 699"/>
                <a:gd name="T46" fmla="*/ 458 w 465"/>
                <a:gd name="T47" fmla="*/ 595 h 699"/>
                <a:gd name="T48" fmla="*/ 463 w 465"/>
                <a:gd name="T49" fmla="*/ 594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5" h="699">
                  <a:moveTo>
                    <a:pt x="463" y="594"/>
                  </a:moveTo>
                  <a:cubicBezTo>
                    <a:pt x="465" y="593"/>
                    <a:pt x="465" y="590"/>
                    <a:pt x="463" y="588"/>
                  </a:cubicBezTo>
                  <a:cubicBezTo>
                    <a:pt x="461" y="587"/>
                    <a:pt x="459" y="587"/>
                    <a:pt x="457" y="588"/>
                  </a:cubicBezTo>
                  <a:cubicBezTo>
                    <a:pt x="456" y="590"/>
                    <a:pt x="456" y="591"/>
                    <a:pt x="456" y="593"/>
                  </a:cubicBezTo>
                  <a:cubicBezTo>
                    <a:pt x="353" y="697"/>
                    <a:pt x="353" y="697"/>
                    <a:pt x="353" y="697"/>
                  </a:cubicBezTo>
                  <a:cubicBezTo>
                    <a:pt x="287" y="697"/>
                    <a:pt x="287" y="697"/>
                    <a:pt x="287" y="697"/>
                  </a:cubicBezTo>
                  <a:cubicBezTo>
                    <a:pt x="145" y="554"/>
                    <a:pt x="145" y="554"/>
                    <a:pt x="145" y="554"/>
                  </a:cubicBezTo>
                  <a:cubicBezTo>
                    <a:pt x="2" y="412"/>
                    <a:pt x="2" y="412"/>
                    <a:pt x="2" y="412"/>
                  </a:cubicBezTo>
                  <a:cubicBezTo>
                    <a:pt x="2" y="346"/>
                    <a:pt x="2" y="346"/>
                    <a:pt x="2" y="346"/>
                  </a:cubicBezTo>
                  <a:cubicBezTo>
                    <a:pt x="163" y="186"/>
                    <a:pt x="163" y="186"/>
                    <a:pt x="163" y="186"/>
                  </a:cubicBezTo>
                  <a:cubicBezTo>
                    <a:pt x="163" y="146"/>
                    <a:pt x="163" y="146"/>
                    <a:pt x="163" y="146"/>
                  </a:cubicBezTo>
                  <a:cubicBezTo>
                    <a:pt x="22" y="6"/>
                    <a:pt x="22" y="6"/>
                    <a:pt x="22" y="6"/>
                  </a:cubicBezTo>
                  <a:cubicBezTo>
                    <a:pt x="23" y="5"/>
                    <a:pt x="23" y="3"/>
                    <a:pt x="22" y="1"/>
                  </a:cubicBezTo>
                  <a:cubicBezTo>
                    <a:pt x="20" y="0"/>
                    <a:pt x="17" y="0"/>
                    <a:pt x="16" y="1"/>
                  </a:cubicBezTo>
                  <a:cubicBezTo>
                    <a:pt x="14" y="3"/>
                    <a:pt x="14" y="6"/>
                    <a:pt x="16" y="7"/>
                  </a:cubicBezTo>
                  <a:cubicBezTo>
                    <a:pt x="17" y="9"/>
                    <a:pt x="19" y="9"/>
                    <a:pt x="20" y="8"/>
                  </a:cubicBezTo>
                  <a:cubicBezTo>
                    <a:pt x="160" y="148"/>
                    <a:pt x="160" y="148"/>
                    <a:pt x="160" y="148"/>
                  </a:cubicBezTo>
                  <a:cubicBezTo>
                    <a:pt x="160" y="185"/>
                    <a:pt x="160" y="185"/>
                    <a:pt x="160" y="185"/>
                  </a:cubicBezTo>
                  <a:cubicBezTo>
                    <a:pt x="0" y="345"/>
                    <a:pt x="0" y="345"/>
                    <a:pt x="0" y="345"/>
                  </a:cubicBezTo>
                  <a:cubicBezTo>
                    <a:pt x="0" y="413"/>
                    <a:pt x="0" y="413"/>
                    <a:pt x="0" y="413"/>
                  </a:cubicBezTo>
                  <a:cubicBezTo>
                    <a:pt x="143" y="556"/>
                    <a:pt x="143" y="556"/>
                    <a:pt x="143" y="556"/>
                  </a:cubicBezTo>
                  <a:cubicBezTo>
                    <a:pt x="286" y="699"/>
                    <a:pt x="286" y="699"/>
                    <a:pt x="286" y="699"/>
                  </a:cubicBezTo>
                  <a:cubicBezTo>
                    <a:pt x="354" y="699"/>
                    <a:pt x="354" y="699"/>
                    <a:pt x="354" y="699"/>
                  </a:cubicBezTo>
                  <a:cubicBezTo>
                    <a:pt x="458" y="595"/>
                    <a:pt x="458" y="595"/>
                    <a:pt x="458" y="595"/>
                  </a:cubicBezTo>
                  <a:cubicBezTo>
                    <a:pt x="460" y="596"/>
                    <a:pt x="462" y="596"/>
                    <a:pt x="463" y="5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162"/>
            <p:cNvSpPr>
              <a:spLocks/>
            </p:cNvSpPr>
            <p:nvPr/>
          </p:nvSpPr>
          <p:spPr bwMode="auto">
            <a:xfrm>
              <a:off x="9891713" y="2722563"/>
              <a:ext cx="1119188" cy="1130300"/>
            </a:xfrm>
            <a:custGeom>
              <a:avLst/>
              <a:gdLst>
                <a:gd name="T0" fmla="*/ 58 w 350"/>
                <a:gd name="T1" fmla="*/ 8 h 350"/>
                <a:gd name="T2" fmla="*/ 58 w 350"/>
                <a:gd name="T3" fmla="*/ 2 h 350"/>
                <a:gd name="T4" fmla="*/ 52 w 350"/>
                <a:gd name="T5" fmla="*/ 2 h 350"/>
                <a:gd name="T6" fmla="*/ 51 w 350"/>
                <a:gd name="T7" fmla="*/ 6 h 350"/>
                <a:gd name="T8" fmla="*/ 0 w 350"/>
                <a:gd name="T9" fmla="*/ 58 h 350"/>
                <a:gd name="T10" fmla="*/ 0 w 350"/>
                <a:gd name="T11" fmla="*/ 133 h 350"/>
                <a:gd name="T12" fmla="*/ 108 w 350"/>
                <a:gd name="T13" fmla="*/ 241 h 350"/>
                <a:gd name="T14" fmla="*/ 217 w 350"/>
                <a:gd name="T15" fmla="*/ 350 h 350"/>
                <a:gd name="T16" fmla="*/ 292 w 350"/>
                <a:gd name="T17" fmla="*/ 350 h 350"/>
                <a:gd name="T18" fmla="*/ 344 w 350"/>
                <a:gd name="T19" fmla="*/ 299 h 350"/>
                <a:gd name="T20" fmla="*/ 348 w 350"/>
                <a:gd name="T21" fmla="*/ 298 h 350"/>
                <a:gd name="T22" fmla="*/ 348 w 350"/>
                <a:gd name="T23" fmla="*/ 292 h 350"/>
                <a:gd name="T24" fmla="*/ 342 w 350"/>
                <a:gd name="T25" fmla="*/ 292 h 350"/>
                <a:gd name="T26" fmla="*/ 342 w 350"/>
                <a:gd name="T27" fmla="*/ 297 h 350"/>
                <a:gd name="T28" fmla="*/ 291 w 350"/>
                <a:gd name="T29" fmla="*/ 347 h 350"/>
                <a:gd name="T30" fmla="*/ 218 w 350"/>
                <a:gd name="T31" fmla="*/ 347 h 350"/>
                <a:gd name="T32" fmla="*/ 110 w 350"/>
                <a:gd name="T33" fmla="*/ 239 h 350"/>
                <a:gd name="T34" fmla="*/ 3 w 350"/>
                <a:gd name="T35" fmla="*/ 132 h 350"/>
                <a:gd name="T36" fmla="*/ 3 w 350"/>
                <a:gd name="T37" fmla="*/ 59 h 350"/>
                <a:gd name="T38" fmla="*/ 53 w 350"/>
                <a:gd name="T39" fmla="*/ 9 h 350"/>
                <a:gd name="T40" fmla="*/ 58 w 350"/>
                <a:gd name="T41" fmla="*/ 8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0" h="350">
                  <a:moveTo>
                    <a:pt x="58" y="8"/>
                  </a:moveTo>
                  <a:cubicBezTo>
                    <a:pt x="60" y="6"/>
                    <a:pt x="60" y="3"/>
                    <a:pt x="58" y="2"/>
                  </a:cubicBezTo>
                  <a:cubicBezTo>
                    <a:pt x="57" y="0"/>
                    <a:pt x="54" y="0"/>
                    <a:pt x="52" y="2"/>
                  </a:cubicBezTo>
                  <a:cubicBezTo>
                    <a:pt x="51" y="3"/>
                    <a:pt x="51" y="5"/>
                    <a:pt x="51" y="6"/>
                  </a:cubicBezTo>
                  <a:cubicBezTo>
                    <a:pt x="0" y="58"/>
                    <a:pt x="0" y="58"/>
                    <a:pt x="0" y="58"/>
                  </a:cubicBezTo>
                  <a:cubicBezTo>
                    <a:pt x="0" y="133"/>
                    <a:pt x="0" y="133"/>
                    <a:pt x="0" y="133"/>
                  </a:cubicBezTo>
                  <a:cubicBezTo>
                    <a:pt x="108" y="241"/>
                    <a:pt x="108" y="241"/>
                    <a:pt x="108" y="241"/>
                  </a:cubicBezTo>
                  <a:cubicBezTo>
                    <a:pt x="217" y="350"/>
                    <a:pt x="217" y="350"/>
                    <a:pt x="217" y="350"/>
                  </a:cubicBezTo>
                  <a:cubicBezTo>
                    <a:pt x="292" y="350"/>
                    <a:pt x="292" y="350"/>
                    <a:pt x="292" y="350"/>
                  </a:cubicBezTo>
                  <a:cubicBezTo>
                    <a:pt x="344" y="299"/>
                    <a:pt x="344" y="299"/>
                    <a:pt x="344" y="299"/>
                  </a:cubicBezTo>
                  <a:cubicBezTo>
                    <a:pt x="345" y="299"/>
                    <a:pt x="347" y="299"/>
                    <a:pt x="348" y="298"/>
                  </a:cubicBezTo>
                  <a:cubicBezTo>
                    <a:pt x="350" y="296"/>
                    <a:pt x="350" y="293"/>
                    <a:pt x="348" y="292"/>
                  </a:cubicBezTo>
                  <a:cubicBezTo>
                    <a:pt x="347" y="290"/>
                    <a:pt x="344" y="290"/>
                    <a:pt x="342" y="292"/>
                  </a:cubicBezTo>
                  <a:cubicBezTo>
                    <a:pt x="341" y="293"/>
                    <a:pt x="341" y="295"/>
                    <a:pt x="342" y="297"/>
                  </a:cubicBezTo>
                  <a:cubicBezTo>
                    <a:pt x="291" y="347"/>
                    <a:pt x="291" y="347"/>
                    <a:pt x="291" y="347"/>
                  </a:cubicBezTo>
                  <a:cubicBezTo>
                    <a:pt x="218" y="347"/>
                    <a:pt x="218" y="347"/>
                    <a:pt x="218" y="347"/>
                  </a:cubicBezTo>
                  <a:cubicBezTo>
                    <a:pt x="110" y="239"/>
                    <a:pt x="110" y="239"/>
                    <a:pt x="110" y="239"/>
                  </a:cubicBezTo>
                  <a:cubicBezTo>
                    <a:pt x="3" y="132"/>
                    <a:pt x="3" y="132"/>
                    <a:pt x="3" y="132"/>
                  </a:cubicBezTo>
                  <a:cubicBezTo>
                    <a:pt x="3" y="59"/>
                    <a:pt x="3" y="59"/>
                    <a:pt x="3" y="59"/>
                  </a:cubicBezTo>
                  <a:cubicBezTo>
                    <a:pt x="53" y="9"/>
                    <a:pt x="53" y="9"/>
                    <a:pt x="53" y="9"/>
                  </a:cubicBezTo>
                  <a:cubicBezTo>
                    <a:pt x="55" y="9"/>
                    <a:pt x="57" y="9"/>
                    <a:pt x="5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163"/>
            <p:cNvSpPr>
              <a:spLocks/>
            </p:cNvSpPr>
            <p:nvPr/>
          </p:nvSpPr>
          <p:spPr bwMode="auto">
            <a:xfrm>
              <a:off x="9926638" y="2619375"/>
              <a:ext cx="1187450" cy="1198563"/>
            </a:xfrm>
            <a:custGeom>
              <a:avLst/>
              <a:gdLst>
                <a:gd name="T0" fmla="*/ 0 w 371"/>
                <a:gd name="T1" fmla="*/ 160 h 371"/>
                <a:gd name="T2" fmla="*/ 105 w 371"/>
                <a:gd name="T3" fmla="*/ 265 h 371"/>
                <a:gd name="T4" fmla="*/ 211 w 371"/>
                <a:gd name="T5" fmla="*/ 371 h 371"/>
                <a:gd name="T6" fmla="*/ 277 w 371"/>
                <a:gd name="T7" fmla="*/ 371 h 371"/>
                <a:gd name="T8" fmla="*/ 365 w 371"/>
                <a:gd name="T9" fmla="*/ 283 h 371"/>
                <a:gd name="T10" fmla="*/ 369 w 371"/>
                <a:gd name="T11" fmla="*/ 282 h 371"/>
                <a:gd name="T12" fmla="*/ 369 w 371"/>
                <a:gd name="T13" fmla="*/ 276 h 371"/>
                <a:gd name="T14" fmla="*/ 363 w 371"/>
                <a:gd name="T15" fmla="*/ 276 h 371"/>
                <a:gd name="T16" fmla="*/ 363 w 371"/>
                <a:gd name="T17" fmla="*/ 281 h 371"/>
                <a:gd name="T18" fmla="*/ 275 w 371"/>
                <a:gd name="T19" fmla="*/ 368 h 371"/>
                <a:gd name="T20" fmla="*/ 212 w 371"/>
                <a:gd name="T21" fmla="*/ 368 h 371"/>
                <a:gd name="T22" fmla="*/ 107 w 371"/>
                <a:gd name="T23" fmla="*/ 263 h 371"/>
                <a:gd name="T24" fmla="*/ 3 w 371"/>
                <a:gd name="T25" fmla="*/ 159 h 371"/>
                <a:gd name="T26" fmla="*/ 3 w 371"/>
                <a:gd name="T27" fmla="*/ 96 h 371"/>
                <a:gd name="T28" fmla="*/ 91 w 371"/>
                <a:gd name="T29" fmla="*/ 8 h 371"/>
                <a:gd name="T30" fmla="*/ 95 w 371"/>
                <a:gd name="T31" fmla="*/ 8 h 371"/>
                <a:gd name="T32" fmla="*/ 95 w 371"/>
                <a:gd name="T33" fmla="*/ 2 h 371"/>
                <a:gd name="T34" fmla="*/ 89 w 371"/>
                <a:gd name="T35" fmla="*/ 2 h 371"/>
                <a:gd name="T36" fmla="*/ 89 w 371"/>
                <a:gd name="T37" fmla="*/ 6 h 371"/>
                <a:gd name="T38" fmla="*/ 0 w 371"/>
                <a:gd name="T39" fmla="*/ 95 h 371"/>
                <a:gd name="T40" fmla="*/ 0 w 371"/>
                <a:gd name="T41" fmla="*/ 16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1" h="371">
                  <a:moveTo>
                    <a:pt x="0" y="160"/>
                  </a:moveTo>
                  <a:cubicBezTo>
                    <a:pt x="105" y="265"/>
                    <a:pt x="105" y="265"/>
                    <a:pt x="105" y="265"/>
                  </a:cubicBezTo>
                  <a:cubicBezTo>
                    <a:pt x="211" y="371"/>
                    <a:pt x="211" y="371"/>
                    <a:pt x="211" y="371"/>
                  </a:cubicBezTo>
                  <a:cubicBezTo>
                    <a:pt x="277" y="371"/>
                    <a:pt x="277" y="371"/>
                    <a:pt x="277" y="371"/>
                  </a:cubicBezTo>
                  <a:cubicBezTo>
                    <a:pt x="365" y="283"/>
                    <a:pt x="365" y="283"/>
                    <a:pt x="365" y="283"/>
                  </a:cubicBezTo>
                  <a:cubicBezTo>
                    <a:pt x="366" y="283"/>
                    <a:pt x="368" y="283"/>
                    <a:pt x="369" y="282"/>
                  </a:cubicBezTo>
                  <a:cubicBezTo>
                    <a:pt x="371" y="280"/>
                    <a:pt x="371" y="277"/>
                    <a:pt x="369" y="276"/>
                  </a:cubicBezTo>
                  <a:cubicBezTo>
                    <a:pt x="368" y="274"/>
                    <a:pt x="365" y="274"/>
                    <a:pt x="363" y="276"/>
                  </a:cubicBezTo>
                  <a:cubicBezTo>
                    <a:pt x="362" y="277"/>
                    <a:pt x="362" y="279"/>
                    <a:pt x="363" y="281"/>
                  </a:cubicBezTo>
                  <a:cubicBezTo>
                    <a:pt x="275" y="368"/>
                    <a:pt x="275" y="368"/>
                    <a:pt x="275" y="368"/>
                  </a:cubicBezTo>
                  <a:cubicBezTo>
                    <a:pt x="212" y="368"/>
                    <a:pt x="212" y="368"/>
                    <a:pt x="212" y="368"/>
                  </a:cubicBezTo>
                  <a:cubicBezTo>
                    <a:pt x="107" y="263"/>
                    <a:pt x="107" y="263"/>
                    <a:pt x="107" y="263"/>
                  </a:cubicBezTo>
                  <a:cubicBezTo>
                    <a:pt x="3" y="159"/>
                    <a:pt x="3" y="159"/>
                    <a:pt x="3" y="159"/>
                  </a:cubicBezTo>
                  <a:cubicBezTo>
                    <a:pt x="3" y="96"/>
                    <a:pt x="3" y="96"/>
                    <a:pt x="3" y="96"/>
                  </a:cubicBezTo>
                  <a:cubicBezTo>
                    <a:pt x="91" y="8"/>
                    <a:pt x="91" y="8"/>
                    <a:pt x="91" y="8"/>
                  </a:cubicBezTo>
                  <a:cubicBezTo>
                    <a:pt x="92" y="9"/>
                    <a:pt x="94" y="9"/>
                    <a:pt x="95" y="8"/>
                  </a:cubicBezTo>
                  <a:cubicBezTo>
                    <a:pt x="97" y="6"/>
                    <a:pt x="97" y="3"/>
                    <a:pt x="95" y="2"/>
                  </a:cubicBezTo>
                  <a:cubicBezTo>
                    <a:pt x="94" y="0"/>
                    <a:pt x="91" y="0"/>
                    <a:pt x="89" y="2"/>
                  </a:cubicBezTo>
                  <a:cubicBezTo>
                    <a:pt x="88" y="3"/>
                    <a:pt x="88" y="5"/>
                    <a:pt x="89" y="6"/>
                  </a:cubicBezTo>
                  <a:cubicBezTo>
                    <a:pt x="0" y="95"/>
                    <a:pt x="0" y="95"/>
                    <a:pt x="0" y="95"/>
                  </a:cubicBezTo>
                  <a:lnTo>
                    <a:pt x="0"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164"/>
            <p:cNvSpPr>
              <a:spLocks/>
            </p:cNvSpPr>
            <p:nvPr/>
          </p:nvSpPr>
          <p:spPr bwMode="auto">
            <a:xfrm>
              <a:off x="9964738" y="2709863"/>
              <a:ext cx="1058863" cy="1069975"/>
            </a:xfrm>
            <a:custGeom>
              <a:avLst/>
              <a:gdLst>
                <a:gd name="T0" fmla="*/ 0 w 331"/>
                <a:gd name="T1" fmla="*/ 128 h 331"/>
                <a:gd name="T2" fmla="*/ 101 w 331"/>
                <a:gd name="T3" fmla="*/ 229 h 331"/>
                <a:gd name="T4" fmla="*/ 203 w 331"/>
                <a:gd name="T5" fmla="*/ 331 h 331"/>
                <a:gd name="T6" fmla="*/ 260 w 331"/>
                <a:gd name="T7" fmla="*/ 331 h 331"/>
                <a:gd name="T8" fmla="*/ 325 w 331"/>
                <a:gd name="T9" fmla="*/ 267 h 331"/>
                <a:gd name="T10" fmla="*/ 329 w 331"/>
                <a:gd name="T11" fmla="*/ 266 h 331"/>
                <a:gd name="T12" fmla="*/ 329 w 331"/>
                <a:gd name="T13" fmla="*/ 260 h 331"/>
                <a:gd name="T14" fmla="*/ 323 w 331"/>
                <a:gd name="T15" fmla="*/ 260 h 331"/>
                <a:gd name="T16" fmla="*/ 323 w 331"/>
                <a:gd name="T17" fmla="*/ 265 h 331"/>
                <a:gd name="T18" fmla="*/ 259 w 331"/>
                <a:gd name="T19" fmla="*/ 329 h 331"/>
                <a:gd name="T20" fmla="*/ 205 w 331"/>
                <a:gd name="T21" fmla="*/ 329 h 331"/>
                <a:gd name="T22" fmla="*/ 103 w 331"/>
                <a:gd name="T23" fmla="*/ 227 h 331"/>
                <a:gd name="T24" fmla="*/ 3 w 331"/>
                <a:gd name="T25" fmla="*/ 126 h 331"/>
                <a:gd name="T26" fmla="*/ 3 w 331"/>
                <a:gd name="T27" fmla="*/ 72 h 331"/>
                <a:gd name="T28" fmla="*/ 66 w 331"/>
                <a:gd name="T29" fmla="*/ 8 h 331"/>
                <a:gd name="T30" fmla="*/ 71 w 331"/>
                <a:gd name="T31" fmla="*/ 8 h 331"/>
                <a:gd name="T32" fmla="*/ 71 w 331"/>
                <a:gd name="T33" fmla="*/ 2 h 331"/>
                <a:gd name="T34" fmla="*/ 65 w 331"/>
                <a:gd name="T35" fmla="*/ 2 h 331"/>
                <a:gd name="T36" fmla="*/ 64 w 331"/>
                <a:gd name="T37" fmla="*/ 6 h 331"/>
                <a:gd name="T38" fmla="*/ 0 w 331"/>
                <a:gd name="T39" fmla="*/ 71 h 331"/>
                <a:gd name="T40" fmla="*/ 0 w 331"/>
                <a:gd name="T41" fmla="*/ 128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 h="331">
                  <a:moveTo>
                    <a:pt x="0" y="128"/>
                  </a:moveTo>
                  <a:cubicBezTo>
                    <a:pt x="101" y="229"/>
                    <a:pt x="101" y="229"/>
                    <a:pt x="101" y="229"/>
                  </a:cubicBezTo>
                  <a:cubicBezTo>
                    <a:pt x="203" y="331"/>
                    <a:pt x="203" y="331"/>
                    <a:pt x="203" y="331"/>
                  </a:cubicBezTo>
                  <a:cubicBezTo>
                    <a:pt x="260" y="331"/>
                    <a:pt x="260" y="331"/>
                    <a:pt x="260" y="331"/>
                  </a:cubicBezTo>
                  <a:cubicBezTo>
                    <a:pt x="325" y="267"/>
                    <a:pt x="325" y="267"/>
                    <a:pt x="325" y="267"/>
                  </a:cubicBezTo>
                  <a:cubicBezTo>
                    <a:pt x="326" y="267"/>
                    <a:pt x="328" y="267"/>
                    <a:pt x="329" y="266"/>
                  </a:cubicBezTo>
                  <a:cubicBezTo>
                    <a:pt x="331" y="264"/>
                    <a:pt x="331" y="261"/>
                    <a:pt x="329" y="260"/>
                  </a:cubicBezTo>
                  <a:cubicBezTo>
                    <a:pt x="328" y="258"/>
                    <a:pt x="325" y="258"/>
                    <a:pt x="323" y="260"/>
                  </a:cubicBezTo>
                  <a:cubicBezTo>
                    <a:pt x="322" y="261"/>
                    <a:pt x="322" y="263"/>
                    <a:pt x="323" y="265"/>
                  </a:cubicBezTo>
                  <a:cubicBezTo>
                    <a:pt x="259" y="329"/>
                    <a:pt x="259" y="329"/>
                    <a:pt x="259" y="329"/>
                  </a:cubicBezTo>
                  <a:cubicBezTo>
                    <a:pt x="205" y="329"/>
                    <a:pt x="205" y="329"/>
                    <a:pt x="205" y="329"/>
                  </a:cubicBezTo>
                  <a:cubicBezTo>
                    <a:pt x="103" y="227"/>
                    <a:pt x="103" y="227"/>
                    <a:pt x="103" y="227"/>
                  </a:cubicBezTo>
                  <a:cubicBezTo>
                    <a:pt x="3" y="126"/>
                    <a:pt x="3" y="126"/>
                    <a:pt x="3" y="126"/>
                  </a:cubicBezTo>
                  <a:cubicBezTo>
                    <a:pt x="3" y="72"/>
                    <a:pt x="3" y="72"/>
                    <a:pt x="3" y="72"/>
                  </a:cubicBezTo>
                  <a:cubicBezTo>
                    <a:pt x="66" y="8"/>
                    <a:pt x="66" y="8"/>
                    <a:pt x="66" y="8"/>
                  </a:cubicBezTo>
                  <a:cubicBezTo>
                    <a:pt x="68" y="9"/>
                    <a:pt x="70" y="9"/>
                    <a:pt x="71" y="8"/>
                  </a:cubicBezTo>
                  <a:cubicBezTo>
                    <a:pt x="73" y="6"/>
                    <a:pt x="73" y="3"/>
                    <a:pt x="71" y="2"/>
                  </a:cubicBezTo>
                  <a:cubicBezTo>
                    <a:pt x="70" y="0"/>
                    <a:pt x="67" y="0"/>
                    <a:pt x="65" y="2"/>
                  </a:cubicBezTo>
                  <a:cubicBezTo>
                    <a:pt x="64" y="3"/>
                    <a:pt x="64" y="5"/>
                    <a:pt x="64" y="6"/>
                  </a:cubicBezTo>
                  <a:cubicBezTo>
                    <a:pt x="0" y="71"/>
                    <a:pt x="0" y="71"/>
                    <a:pt x="0" y="71"/>
                  </a:cubicBezTo>
                  <a:lnTo>
                    <a:pt x="0"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165"/>
            <p:cNvSpPr>
              <a:spLocks/>
            </p:cNvSpPr>
            <p:nvPr/>
          </p:nvSpPr>
          <p:spPr bwMode="auto">
            <a:xfrm>
              <a:off x="9999663" y="2800350"/>
              <a:ext cx="935038" cy="942975"/>
            </a:xfrm>
            <a:custGeom>
              <a:avLst/>
              <a:gdLst>
                <a:gd name="T0" fmla="*/ 48 w 292"/>
                <a:gd name="T1" fmla="*/ 8 h 292"/>
                <a:gd name="T2" fmla="*/ 48 w 292"/>
                <a:gd name="T3" fmla="*/ 2 h 292"/>
                <a:gd name="T4" fmla="*/ 42 w 292"/>
                <a:gd name="T5" fmla="*/ 2 h 292"/>
                <a:gd name="T6" fmla="*/ 41 w 292"/>
                <a:gd name="T7" fmla="*/ 7 h 292"/>
                <a:gd name="T8" fmla="*/ 0 w 292"/>
                <a:gd name="T9" fmla="*/ 48 h 292"/>
                <a:gd name="T10" fmla="*/ 0 w 292"/>
                <a:gd name="T11" fmla="*/ 95 h 292"/>
                <a:gd name="T12" fmla="*/ 98 w 292"/>
                <a:gd name="T13" fmla="*/ 193 h 292"/>
                <a:gd name="T14" fmla="*/ 197 w 292"/>
                <a:gd name="T15" fmla="*/ 292 h 292"/>
                <a:gd name="T16" fmla="*/ 244 w 292"/>
                <a:gd name="T17" fmla="*/ 292 h 292"/>
                <a:gd name="T18" fmla="*/ 286 w 292"/>
                <a:gd name="T19" fmla="*/ 251 h 292"/>
                <a:gd name="T20" fmla="*/ 290 w 292"/>
                <a:gd name="T21" fmla="*/ 250 h 292"/>
                <a:gd name="T22" fmla="*/ 290 w 292"/>
                <a:gd name="T23" fmla="*/ 244 h 292"/>
                <a:gd name="T24" fmla="*/ 284 w 292"/>
                <a:gd name="T25" fmla="*/ 244 h 292"/>
                <a:gd name="T26" fmla="*/ 284 w 292"/>
                <a:gd name="T27" fmla="*/ 249 h 292"/>
                <a:gd name="T28" fmla="*/ 243 w 292"/>
                <a:gd name="T29" fmla="*/ 289 h 292"/>
                <a:gd name="T30" fmla="*/ 198 w 292"/>
                <a:gd name="T31" fmla="*/ 289 h 292"/>
                <a:gd name="T32" fmla="*/ 100 w 292"/>
                <a:gd name="T33" fmla="*/ 191 h 292"/>
                <a:gd name="T34" fmla="*/ 3 w 292"/>
                <a:gd name="T35" fmla="*/ 94 h 292"/>
                <a:gd name="T36" fmla="*/ 3 w 292"/>
                <a:gd name="T37" fmla="*/ 49 h 292"/>
                <a:gd name="T38" fmla="*/ 43 w 292"/>
                <a:gd name="T39" fmla="*/ 9 h 292"/>
                <a:gd name="T40" fmla="*/ 48 w 292"/>
                <a:gd name="T41"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2" h="292">
                  <a:moveTo>
                    <a:pt x="48" y="8"/>
                  </a:moveTo>
                  <a:cubicBezTo>
                    <a:pt x="50" y="6"/>
                    <a:pt x="50" y="3"/>
                    <a:pt x="48" y="2"/>
                  </a:cubicBezTo>
                  <a:cubicBezTo>
                    <a:pt x="47" y="0"/>
                    <a:pt x="44" y="0"/>
                    <a:pt x="42" y="2"/>
                  </a:cubicBezTo>
                  <a:cubicBezTo>
                    <a:pt x="41" y="3"/>
                    <a:pt x="41" y="5"/>
                    <a:pt x="41" y="7"/>
                  </a:cubicBezTo>
                  <a:cubicBezTo>
                    <a:pt x="0" y="48"/>
                    <a:pt x="0" y="48"/>
                    <a:pt x="0" y="48"/>
                  </a:cubicBezTo>
                  <a:cubicBezTo>
                    <a:pt x="0" y="95"/>
                    <a:pt x="0" y="95"/>
                    <a:pt x="0" y="95"/>
                  </a:cubicBezTo>
                  <a:cubicBezTo>
                    <a:pt x="98" y="193"/>
                    <a:pt x="98" y="193"/>
                    <a:pt x="98" y="193"/>
                  </a:cubicBezTo>
                  <a:cubicBezTo>
                    <a:pt x="197" y="292"/>
                    <a:pt x="197" y="292"/>
                    <a:pt x="197" y="292"/>
                  </a:cubicBezTo>
                  <a:cubicBezTo>
                    <a:pt x="244" y="292"/>
                    <a:pt x="244" y="292"/>
                    <a:pt x="244" y="292"/>
                  </a:cubicBezTo>
                  <a:cubicBezTo>
                    <a:pt x="286" y="251"/>
                    <a:pt x="286" y="251"/>
                    <a:pt x="286" y="251"/>
                  </a:cubicBezTo>
                  <a:cubicBezTo>
                    <a:pt x="287" y="251"/>
                    <a:pt x="289" y="251"/>
                    <a:pt x="290" y="250"/>
                  </a:cubicBezTo>
                  <a:cubicBezTo>
                    <a:pt x="292" y="248"/>
                    <a:pt x="292" y="245"/>
                    <a:pt x="290" y="244"/>
                  </a:cubicBezTo>
                  <a:cubicBezTo>
                    <a:pt x="289" y="242"/>
                    <a:pt x="286" y="242"/>
                    <a:pt x="284" y="244"/>
                  </a:cubicBezTo>
                  <a:cubicBezTo>
                    <a:pt x="283" y="245"/>
                    <a:pt x="283" y="247"/>
                    <a:pt x="284" y="249"/>
                  </a:cubicBezTo>
                  <a:cubicBezTo>
                    <a:pt x="243" y="289"/>
                    <a:pt x="243" y="289"/>
                    <a:pt x="243" y="289"/>
                  </a:cubicBezTo>
                  <a:cubicBezTo>
                    <a:pt x="198" y="289"/>
                    <a:pt x="198" y="289"/>
                    <a:pt x="198" y="289"/>
                  </a:cubicBezTo>
                  <a:cubicBezTo>
                    <a:pt x="100" y="191"/>
                    <a:pt x="100" y="191"/>
                    <a:pt x="100" y="191"/>
                  </a:cubicBezTo>
                  <a:cubicBezTo>
                    <a:pt x="3" y="94"/>
                    <a:pt x="3" y="94"/>
                    <a:pt x="3" y="94"/>
                  </a:cubicBezTo>
                  <a:cubicBezTo>
                    <a:pt x="3" y="49"/>
                    <a:pt x="3" y="49"/>
                    <a:pt x="3" y="49"/>
                  </a:cubicBezTo>
                  <a:cubicBezTo>
                    <a:pt x="43" y="9"/>
                    <a:pt x="43" y="9"/>
                    <a:pt x="43" y="9"/>
                  </a:cubicBezTo>
                  <a:cubicBezTo>
                    <a:pt x="45" y="9"/>
                    <a:pt x="47" y="9"/>
                    <a:pt x="4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166"/>
            <p:cNvSpPr>
              <a:spLocks/>
            </p:cNvSpPr>
            <p:nvPr/>
          </p:nvSpPr>
          <p:spPr bwMode="auto">
            <a:xfrm>
              <a:off x="11004550" y="3649663"/>
              <a:ext cx="409575" cy="277813"/>
            </a:xfrm>
            <a:custGeom>
              <a:avLst/>
              <a:gdLst>
                <a:gd name="T0" fmla="*/ 119 w 128"/>
                <a:gd name="T1" fmla="*/ 6 h 86"/>
                <a:gd name="T2" fmla="*/ 120 w 128"/>
                <a:gd name="T3" fmla="*/ 7 h 86"/>
                <a:gd name="T4" fmla="*/ 126 w 128"/>
                <a:gd name="T5" fmla="*/ 7 h 86"/>
                <a:gd name="T6" fmla="*/ 126 w 128"/>
                <a:gd name="T7" fmla="*/ 1 h 86"/>
                <a:gd name="T8" fmla="*/ 120 w 128"/>
                <a:gd name="T9" fmla="*/ 1 h 86"/>
                <a:gd name="T10" fmla="*/ 119 w 128"/>
                <a:gd name="T11" fmla="*/ 3 h 86"/>
                <a:gd name="T12" fmla="*/ 81 w 128"/>
                <a:gd name="T13" fmla="*/ 3 h 86"/>
                <a:gd name="T14" fmla="*/ 6 w 128"/>
                <a:gd name="T15" fmla="*/ 78 h 86"/>
                <a:gd name="T16" fmla="*/ 1 w 128"/>
                <a:gd name="T17" fmla="*/ 78 h 86"/>
                <a:gd name="T18" fmla="*/ 1 w 128"/>
                <a:gd name="T19" fmla="*/ 84 h 86"/>
                <a:gd name="T20" fmla="*/ 7 w 128"/>
                <a:gd name="T21" fmla="*/ 84 h 86"/>
                <a:gd name="T22" fmla="*/ 8 w 128"/>
                <a:gd name="T23" fmla="*/ 80 h 86"/>
                <a:gd name="T24" fmla="*/ 82 w 128"/>
                <a:gd name="T25" fmla="*/ 6 h 86"/>
                <a:gd name="T26" fmla="*/ 119 w 128"/>
                <a:gd name="T27" fmla="*/ 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86">
                  <a:moveTo>
                    <a:pt x="119" y="6"/>
                  </a:moveTo>
                  <a:cubicBezTo>
                    <a:pt x="119" y="6"/>
                    <a:pt x="120" y="7"/>
                    <a:pt x="120" y="7"/>
                  </a:cubicBezTo>
                  <a:cubicBezTo>
                    <a:pt x="122" y="9"/>
                    <a:pt x="125" y="9"/>
                    <a:pt x="126" y="7"/>
                  </a:cubicBezTo>
                  <a:cubicBezTo>
                    <a:pt x="128" y="6"/>
                    <a:pt x="128" y="3"/>
                    <a:pt x="126" y="1"/>
                  </a:cubicBezTo>
                  <a:cubicBezTo>
                    <a:pt x="125" y="0"/>
                    <a:pt x="122" y="0"/>
                    <a:pt x="120" y="1"/>
                  </a:cubicBezTo>
                  <a:cubicBezTo>
                    <a:pt x="120" y="2"/>
                    <a:pt x="119" y="2"/>
                    <a:pt x="119" y="3"/>
                  </a:cubicBezTo>
                  <a:cubicBezTo>
                    <a:pt x="81" y="3"/>
                    <a:pt x="81" y="3"/>
                    <a:pt x="81" y="3"/>
                  </a:cubicBezTo>
                  <a:cubicBezTo>
                    <a:pt x="6" y="78"/>
                    <a:pt x="6" y="78"/>
                    <a:pt x="6" y="78"/>
                  </a:cubicBezTo>
                  <a:cubicBezTo>
                    <a:pt x="5" y="77"/>
                    <a:pt x="3" y="77"/>
                    <a:pt x="1" y="78"/>
                  </a:cubicBezTo>
                  <a:cubicBezTo>
                    <a:pt x="0" y="80"/>
                    <a:pt x="0" y="83"/>
                    <a:pt x="1" y="84"/>
                  </a:cubicBezTo>
                  <a:cubicBezTo>
                    <a:pt x="3" y="86"/>
                    <a:pt x="6" y="86"/>
                    <a:pt x="7" y="84"/>
                  </a:cubicBezTo>
                  <a:cubicBezTo>
                    <a:pt x="9" y="83"/>
                    <a:pt x="9" y="81"/>
                    <a:pt x="8" y="80"/>
                  </a:cubicBezTo>
                  <a:cubicBezTo>
                    <a:pt x="82" y="6"/>
                    <a:pt x="82" y="6"/>
                    <a:pt x="82" y="6"/>
                  </a:cubicBezTo>
                  <a:lnTo>
                    <a:pt x="11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167"/>
            <p:cNvSpPr>
              <a:spLocks/>
            </p:cNvSpPr>
            <p:nvPr/>
          </p:nvSpPr>
          <p:spPr bwMode="auto">
            <a:xfrm>
              <a:off x="10383838" y="2765425"/>
              <a:ext cx="585788" cy="590550"/>
            </a:xfrm>
            <a:custGeom>
              <a:avLst/>
              <a:gdLst>
                <a:gd name="T0" fmla="*/ 2 w 183"/>
                <a:gd name="T1" fmla="*/ 8 h 183"/>
                <a:gd name="T2" fmla="*/ 7 w 183"/>
                <a:gd name="T3" fmla="*/ 9 h 183"/>
                <a:gd name="T4" fmla="*/ 90 w 183"/>
                <a:gd name="T5" fmla="*/ 92 h 183"/>
                <a:gd name="T6" fmla="*/ 175 w 183"/>
                <a:gd name="T7" fmla="*/ 176 h 183"/>
                <a:gd name="T8" fmla="*/ 175 w 183"/>
                <a:gd name="T9" fmla="*/ 181 h 183"/>
                <a:gd name="T10" fmla="*/ 181 w 183"/>
                <a:gd name="T11" fmla="*/ 181 h 183"/>
                <a:gd name="T12" fmla="*/ 181 w 183"/>
                <a:gd name="T13" fmla="*/ 175 h 183"/>
                <a:gd name="T14" fmla="*/ 177 w 183"/>
                <a:gd name="T15" fmla="*/ 174 h 183"/>
                <a:gd name="T16" fmla="*/ 92 w 183"/>
                <a:gd name="T17" fmla="*/ 90 h 183"/>
                <a:gd name="T18" fmla="*/ 9 w 183"/>
                <a:gd name="T19" fmla="*/ 7 h 183"/>
                <a:gd name="T20" fmla="*/ 8 w 183"/>
                <a:gd name="T21" fmla="*/ 2 h 183"/>
                <a:gd name="T22" fmla="*/ 2 w 183"/>
                <a:gd name="T23" fmla="*/ 2 h 183"/>
                <a:gd name="T24" fmla="*/ 2 w 183"/>
                <a:gd name="T25" fmla="*/ 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183">
                  <a:moveTo>
                    <a:pt x="2" y="8"/>
                  </a:moveTo>
                  <a:cubicBezTo>
                    <a:pt x="3" y="9"/>
                    <a:pt x="5" y="9"/>
                    <a:pt x="7" y="9"/>
                  </a:cubicBezTo>
                  <a:cubicBezTo>
                    <a:pt x="90" y="92"/>
                    <a:pt x="90" y="92"/>
                    <a:pt x="90" y="92"/>
                  </a:cubicBezTo>
                  <a:cubicBezTo>
                    <a:pt x="175" y="176"/>
                    <a:pt x="175" y="176"/>
                    <a:pt x="175" y="176"/>
                  </a:cubicBezTo>
                  <a:cubicBezTo>
                    <a:pt x="174" y="178"/>
                    <a:pt x="174" y="180"/>
                    <a:pt x="175" y="181"/>
                  </a:cubicBezTo>
                  <a:cubicBezTo>
                    <a:pt x="177" y="183"/>
                    <a:pt x="180" y="183"/>
                    <a:pt x="181" y="181"/>
                  </a:cubicBezTo>
                  <a:cubicBezTo>
                    <a:pt x="183" y="179"/>
                    <a:pt x="183" y="177"/>
                    <a:pt x="181" y="175"/>
                  </a:cubicBezTo>
                  <a:cubicBezTo>
                    <a:pt x="180" y="174"/>
                    <a:pt x="178" y="173"/>
                    <a:pt x="177" y="174"/>
                  </a:cubicBezTo>
                  <a:cubicBezTo>
                    <a:pt x="92" y="90"/>
                    <a:pt x="92" y="90"/>
                    <a:pt x="92" y="90"/>
                  </a:cubicBezTo>
                  <a:cubicBezTo>
                    <a:pt x="9" y="7"/>
                    <a:pt x="9" y="7"/>
                    <a:pt x="9" y="7"/>
                  </a:cubicBezTo>
                  <a:cubicBezTo>
                    <a:pt x="10" y="5"/>
                    <a:pt x="9" y="3"/>
                    <a:pt x="8" y="2"/>
                  </a:cubicBezTo>
                  <a:cubicBezTo>
                    <a:pt x="6" y="0"/>
                    <a:pt x="4" y="0"/>
                    <a:pt x="2" y="2"/>
                  </a:cubicBezTo>
                  <a:cubicBezTo>
                    <a:pt x="0" y="3"/>
                    <a:pt x="0" y="6"/>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168"/>
            <p:cNvSpPr>
              <a:spLocks/>
            </p:cNvSpPr>
            <p:nvPr/>
          </p:nvSpPr>
          <p:spPr bwMode="auto">
            <a:xfrm>
              <a:off x="10288588" y="2474913"/>
              <a:ext cx="968375" cy="977900"/>
            </a:xfrm>
            <a:custGeom>
              <a:avLst/>
              <a:gdLst>
                <a:gd name="T0" fmla="*/ 296 w 303"/>
                <a:gd name="T1" fmla="*/ 301 h 303"/>
                <a:gd name="T2" fmla="*/ 302 w 303"/>
                <a:gd name="T3" fmla="*/ 301 h 303"/>
                <a:gd name="T4" fmla="*/ 302 w 303"/>
                <a:gd name="T5" fmla="*/ 295 h 303"/>
                <a:gd name="T6" fmla="*/ 297 w 303"/>
                <a:gd name="T7" fmla="*/ 294 h 303"/>
                <a:gd name="T8" fmla="*/ 152 w 303"/>
                <a:gd name="T9" fmla="*/ 150 h 303"/>
                <a:gd name="T10" fmla="*/ 9 w 303"/>
                <a:gd name="T11" fmla="*/ 6 h 303"/>
                <a:gd name="T12" fmla="*/ 8 w 303"/>
                <a:gd name="T13" fmla="*/ 2 h 303"/>
                <a:gd name="T14" fmla="*/ 2 w 303"/>
                <a:gd name="T15" fmla="*/ 2 h 303"/>
                <a:gd name="T16" fmla="*/ 2 w 303"/>
                <a:gd name="T17" fmla="*/ 8 h 303"/>
                <a:gd name="T18" fmla="*/ 7 w 303"/>
                <a:gd name="T19" fmla="*/ 8 h 303"/>
                <a:gd name="T20" fmla="*/ 150 w 303"/>
                <a:gd name="T21" fmla="*/ 152 h 303"/>
                <a:gd name="T22" fmla="*/ 295 w 303"/>
                <a:gd name="T23" fmla="*/ 296 h 303"/>
                <a:gd name="T24" fmla="*/ 296 w 303"/>
                <a:gd name="T25" fmla="*/ 30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3" h="303">
                  <a:moveTo>
                    <a:pt x="296" y="301"/>
                  </a:moveTo>
                  <a:cubicBezTo>
                    <a:pt x="297" y="303"/>
                    <a:pt x="300" y="303"/>
                    <a:pt x="302" y="301"/>
                  </a:cubicBezTo>
                  <a:cubicBezTo>
                    <a:pt x="303" y="299"/>
                    <a:pt x="303" y="297"/>
                    <a:pt x="302" y="295"/>
                  </a:cubicBezTo>
                  <a:cubicBezTo>
                    <a:pt x="300" y="294"/>
                    <a:pt x="298" y="294"/>
                    <a:pt x="297" y="294"/>
                  </a:cubicBezTo>
                  <a:cubicBezTo>
                    <a:pt x="152" y="150"/>
                    <a:pt x="152" y="150"/>
                    <a:pt x="152" y="150"/>
                  </a:cubicBezTo>
                  <a:cubicBezTo>
                    <a:pt x="9" y="6"/>
                    <a:pt x="9" y="6"/>
                    <a:pt x="9" y="6"/>
                  </a:cubicBezTo>
                  <a:cubicBezTo>
                    <a:pt x="10" y="5"/>
                    <a:pt x="9" y="3"/>
                    <a:pt x="8" y="2"/>
                  </a:cubicBezTo>
                  <a:cubicBezTo>
                    <a:pt x="6" y="0"/>
                    <a:pt x="4" y="0"/>
                    <a:pt x="2" y="2"/>
                  </a:cubicBezTo>
                  <a:cubicBezTo>
                    <a:pt x="0" y="3"/>
                    <a:pt x="0" y="6"/>
                    <a:pt x="2" y="8"/>
                  </a:cubicBezTo>
                  <a:cubicBezTo>
                    <a:pt x="3" y="9"/>
                    <a:pt x="5" y="9"/>
                    <a:pt x="7" y="8"/>
                  </a:cubicBezTo>
                  <a:cubicBezTo>
                    <a:pt x="150" y="152"/>
                    <a:pt x="150" y="152"/>
                    <a:pt x="150" y="152"/>
                  </a:cubicBezTo>
                  <a:cubicBezTo>
                    <a:pt x="295" y="296"/>
                    <a:pt x="295" y="296"/>
                    <a:pt x="295" y="296"/>
                  </a:cubicBezTo>
                  <a:cubicBezTo>
                    <a:pt x="294" y="298"/>
                    <a:pt x="294" y="300"/>
                    <a:pt x="296" y="3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169"/>
            <p:cNvSpPr>
              <a:spLocks/>
            </p:cNvSpPr>
            <p:nvPr/>
          </p:nvSpPr>
          <p:spPr bwMode="auto">
            <a:xfrm>
              <a:off x="10185400" y="2319338"/>
              <a:ext cx="1225550" cy="1236663"/>
            </a:xfrm>
            <a:custGeom>
              <a:avLst/>
              <a:gdLst>
                <a:gd name="T0" fmla="*/ 2 w 383"/>
                <a:gd name="T1" fmla="*/ 2 h 383"/>
                <a:gd name="T2" fmla="*/ 2 w 383"/>
                <a:gd name="T3" fmla="*/ 8 h 383"/>
                <a:gd name="T4" fmla="*/ 7 w 383"/>
                <a:gd name="T5" fmla="*/ 8 h 383"/>
                <a:gd name="T6" fmla="*/ 190 w 383"/>
                <a:gd name="T7" fmla="*/ 192 h 383"/>
                <a:gd name="T8" fmla="*/ 375 w 383"/>
                <a:gd name="T9" fmla="*/ 376 h 383"/>
                <a:gd name="T10" fmla="*/ 376 w 383"/>
                <a:gd name="T11" fmla="*/ 381 h 383"/>
                <a:gd name="T12" fmla="*/ 382 w 383"/>
                <a:gd name="T13" fmla="*/ 381 h 383"/>
                <a:gd name="T14" fmla="*/ 382 w 383"/>
                <a:gd name="T15" fmla="*/ 375 h 383"/>
                <a:gd name="T16" fmla="*/ 377 w 383"/>
                <a:gd name="T17" fmla="*/ 374 h 383"/>
                <a:gd name="T18" fmla="*/ 192 w 383"/>
                <a:gd name="T19" fmla="*/ 190 h 383"/>
                <a:gd name="T20" fmla="*/ 9 w 383"/>
                <a:gd name="T21" fmla="*/ 6 h 383"/>
                <a:gd name="T22" fmla="*/ 8 w 383"/>
                <a:gd name="T23" fmla="*/ 2 h 383"/>
                <a:gd name="T24" fmla="*/ 2 w 383"/>
                <a:gd name="T25" fmla="*/ 2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383">
                  <a:moveTo>
                    <a:pt x="2" y="2"/>
                  </a:moveTo>
                  <a:cubicBezTo>
                    <a:pt x="0" y="3"/>
                    <a:pt x="0" y="6"/>
                    <a:pt x="2" y="8"/>
                  </a:cubicBezTo>
                  <a:cubicBezTo>
                    <a:pt x="3" y="9"/>
                    <a:pt x="5" y="9"/>
                    <a:pt x="7" y="8"/>
                  </a:cubicBezTo>
                  <a:cubicBezTo>
                    <a:pt x="190" y="192"/>
                    <a:pt x="190" y="192"/>
                    <a:pt x="190" y="192"/>
                  </a:cubicBezTo>
                  <a:cubicBezTo>
                    <a:pt x="375" y="376"/>
                    <a:pt x="375" y="376"/>
                    <a:pt x="375" y="376"/>
                  </a:cubicBezTo>
                  <a:cubicBezTo>
                    <a:pt x="374" y="378"/>
                    <a:pt x="374" y="380"/>
                    <a:pt x="376" y="381"/>
                  </a:cubicBezTo>
                  <a:cubicBezTo>
                    <a:pt x="377" y="383"/>
                    <a:pt x="380" y="383"/>
                    <a:pt x="382" y="381"/>
                  </a:cubicBezTo>
                  <a:cubicBezTo>
                    <a:pt x="383" y="379"/>
                    <a:pt x="383" y="377"/>
                    <a:pt x="382" y="375"/>
                  </a:cubicBezTo>
                  <a:cubicBezTo>
                    <a:pt x="380" y="374"/>
                    <a:pt x="378" y="374"/>
                    <a:pt x="377" y="374"/>
                  </a:cubicBezTo>
                  <a:cubicBezTo>
                    <a:pt x="192" y="190"/>
                    <a:pt x="192" y="190"/>
                    <a:pt x="192" y="190"/>
                  </a:cubicBezTo>
                  <a:cubicBezTo>
                    <a:pt x="9" y="6"/>
                    <a:pt x="9" y="6"/>
                    <a:pt x="9" y="6"/>
                  </a:cubicBezTo>
                  <a:cubicBezTo>
                    <a:pt x="10" y="5"/>
                    <a:pt x="9" y="3"/>
                    <a:pt x="8" y="2"/>
                  </a:cubicBezTo>
                  <a:cubicBezTo>
                    <a:pt x="6" y="0"/>
                    <a:pt x="4" y="0"/>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170"/>
            <p:cNvSpPr>
              <a:spLocks/>
            </p:cNvSpPr>
            <p:nvPr/>
          </p:nvSpPr>
          <p:spPr bwMode="auto">
            <a:xfrm>
              <a:off x="10339388" y="2422525"/>
              <a:ext cx="969963" cy="979488"/>
            </a:xfrm>
            <a:custGeom>
              <a:avLst/>
              <a:gdLst>
                <a:gd name="T0" fmla="*/ 296 w 303"/>
                <a:gd name="T1" fmla="*/ 301 h 303"/>
                <a:gd name="T2" fmla="*/ 302 w 303"/>
                <a:gd name="T3" fmla="*/ 301 h 303"/>
                <a:gd name="T4" fmla="*/ 302 w 303"/>
                <a:gd name="T5" fmla="*/ 295 h 303"/>
                <a:gd name="T6" fmla="*/ 297 w 303"/>
                <a:gd name="T7" fmla="*/ 294 h 303"/>
                <a:gd name="T8" fmla="*/ 152 w 303"/>
                <a:gd name="T9" fmla="*/ 150 h 303"/>
                <a:gd name="T10" fmla="*/ 9 w 303"/>
                <a:gd name="T11" fmla="*/ 6 h 303"/>
                <a:gd name="T12" fmla="*/ 8 w 303"/>
                <a:gd name="T13" fmla="*/ 2 h 303"/>
                <a:gd name="T14" fmla="*/ 2 w 303"/>
                <a:gd name="T15" fmla="*/ 2 h 303"/>
                <a:gd name="T16" fmla="*/ 2 w 303"/>
                <a:gd name="T17" fmla="*/ 8 h 303"/>
                <a:gd name="T18" fmla="*/ 7 w 303"/>
                <a:gd name="T19" fmla="*/ 8 h 303"/>
                <a:gd name="T20" fmla="*/ 150 w 303"/>
                <a:gd name="T21" fmla="*/ 152 h 303"/>
                <a:gd name="T22" fmla="*/ 295 w 303"/>
                <a:gd name="T23" fmla="*/ 296 h 303"/>
                <a:gd name="T24" fmla="*/ 296 w 303"/>
                <a:gd name="T25" fmla="*/ 30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3" h="303">
                  <a:moveTo>
                    <a:pt x="296" y="301"/>
                  </a:moveTo>
                  <a:cubicBezTo>
                    <a:pt x="297" y="303"/>
                    <a:pt x="300" y="303"/>
                    <a:pt x="302" y="301"/>
                  </a:cubicBezTo>
                  <a:cubicBezTo>
                    <a:pt x="303" y="299"/>
                    <a:pt x="303" y="297"/>
                    <a:pt x="302" y="295"/>
                  </a:cubicBezTo>
                  <a:cubicBezTo>
                    <a:pt x="300" y="294"/>
                    <a:pt x="298" y="293"/>
                    <a:pt x="297" y="294"/>
                  </a:cubicBezTo>
                  <a:cubicBezTo>
                    <a:pt x="152" y="150"/>
                    <a:pt x="152" y="150"/>
                    <a:pt x="152" y="150"/>
                  </a:cubicBezTo>
                  <a:cubicBezTo>
                    <a:pt x="9" y="6"/>
                    <a:pt x="9" y="6"/>
                    <a:pt x="9" y="6"/>
                  </a:cubicBezTo>
                  <a:cubicBezTo>
                    <a:pt x="10" y="5"/>
                    <a:pt x="9" y="3"/>
                    <a:pt x="8" y="2"/>
                  </a:cubicBezTo>
                  <a:cubicBezTo>
                    <a:pt x="6" y="0"/>
                    <a:pt x="4" y="0"/>
                    <a:pt x="2" y="2"/>
                  </a:cubicBezTo>
                  <a:cubicBezTo>
                    <a:pt x="0" y="3"/>
                    <a:pt x="0" y="6"/>
                    <a:pt x="2" y="8"/>
                  </a:cubicBezTo>
                  <a:cubicBezTo>
                    <a:pt x="3" y="9"/>
                    <a:pt x="5" y="9"/>
                    <a:pt x="7" y="8"/>
                  </a:cubicBezTo>
                  <a:cubicBezTo>
                    <a:pt x="150" y="152"/>
                    <a:pt x="150" y="152"/>
                    <a:pt x="150" y="152"/>
                  </a:cubicBezTo>
                  <a:cubicBezTo>
                    <a:pt x="295" y="296"/>
                    <a:pt x="295" y="296"/>
                    <a:pt x="295" y="296"/>
                  </a:cubicBezTo>
                  <a:cubicBezTo>
                    <a:pt x="294" y="298"/>
                    <a:pt x="294" y="300"/>
                    <a:pt x="296" y="3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171"/>
            <p:cNvSpPr>
              <a:spLocks/>
            </p:cNvSpPr>
            <p:nvPr/>
          </p:nvSpPr>
          <p:spPr bwMode="auto">
            <a:xfrm>
              <a:off x="10210800" y="2241550"/>
              <a:ext cx="1276350" cy="1289050"/>
            </a:xfrm>
            <a:custGeom>
              <a:avLst/>
              <a:gdLst>
                <a:gd name="T0" fmla="*/ 8 w 399"/>
                <a:gd name="T1" fmla="*/ 1 h 399"/>
                <a:gd name="T2" fmla="*/ 2 w 399"/>
                <a:gd name="T3" fmla="*/ 1 h 399"/>
                <a:gd name="T4" fmla="*/ 2 w 399"/>
                <a:gd name="T5" fmla="*/ 8 h 399"/>
                <a:gd name="T6" fmla="*/ 7 w 399"/>
                <a:gd name="T7" fmla="*/ 8 h 399"/>
                <a:gd name="T8" fmla="*/ 198 w 399"/>
                <a:gd name="T9" fmla="*/ 200 h 399"/>
                <a:gd name="T10" fmla="*/ 391 w 399"/>
                <a:gd name="T11" fmla="*/ 392 h 399"/>
                <a:gd name="T12" fmla="*/ 392 w 399"/>
                <a:gd name="T13" fmla="*/ 397 h 399"/>
                <a:gd name="T14" fmla="*/ 398 w 399"/>
                <a:gd name="T15" fmla="*/ 397 h 399"/>
                <a:gd name="T16" fmla="*/ 398 w 399"/>
                <a:gd name="T17" fmla="*/ 391 h 399"/>
                <a:gd name="T18" fmla="*/ 393 w 399"/>
                <a:gd name="T19" fmla="*/ 390 h 399"/>
                <a:gd name="T20" fmla="*/ 200 w 399"/>
                <a:gd name="T21" fmla="*/ 198 h 399"/>
                <a:gd name="T22" fmla="*/ 9 w 399"/>
                <a:gd name="T23" fmla="*/ 6 h 399"/>
                <a:gd name="T24" fmla="*/ 8 w 399"/>
                <a:gd name="T25" fmla="*/ 1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399">
                  <a:moveTo>
                    <a:pt x="8" y="1"/>
                  </a:moveTo>
                  <a:cubicBezTo>
                    <a:pt x="6" y="0"/>
                    <a:pt x="4" y="0"/>
                    <a:pt x="2" y="1"/>
                  </a:cubicBezTo>
                  <a:cubicBezTo>
                    <a:pt x="0" y="3"/>
                    <a:pt x="0" y="6"/>
                    <a:pt x="2" y="8"/>
                  </a:cubicBezTo>
                  <a:cubicBezTo>
                    <a:pt x="3" y="9"/>
                    <a:pt x="5" y="9"/>
                    <a:pt x="7" y="8"/>
                  </a:cubicBezTo>
                  <a:cubicBezTo>
                    <a:pt x="198" y="200"/>
                    <a:pt x="198" y="200"/>
                    <a:pt x="198" y="200"/>
                  </a:cubicBezTo>
                  <a:cubicBezTo>
                    <a:pt x="391" y="392"/>
                    <a:pt x="391" y="392"/>
                    <a:pt x="391" y="392"/>
                  </a:cubicBezTo>
                  <a:cubicBezTo>
                    <a:pt x="390" y="394"/>
                    <a:pt x="390" y="396"/>
                    <a:pt x="392" y="397"/>
                  </a:cubicBezTo>
                  <a:cubicBezTo>
                    <a:pt x="393" y="399"/>
                    <a:pt x="396" y="399"/>
                    <a:pt x="398" y="397"/>
                  </a:cubicBezTo>
                  <a:cubicBezTo>
                    <a:pt x="399" y="395"/>
                    <a:pt x="399" y="393"/>
                    <a:pt x="398" y="391"/>
                  </a:cubicBezTo>
                  <a:cubicBezTo>
                    <a:pt x="396" y="390"/>
                    <a:pt x="394" y="390"/>
                    <a:pt x="393" y="390"/>
                  </a:cubicBezTo>
                  <a:cubicBezTo>
                    <a:pt x="200" y="198"/>
                    <a:pt x="200" y="198"/>
                    <a:pt x="200" y="198"/>
                  </a:cubicBezTo>
                  <a:cubicBezTo>
                    <a:pt x="9" y="6"/>
                    <a:pt x="9" y="6"/>
                    <a:pt x="9" y="6"/>
                  </a:cubicBezTo>
                  <a:cubicBezTo>
                    <a:pt x="10" y="5"/>
                    <a:pt x="9" y="3"/>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172"/>
            <p:cNvSpPr>
              <a:spLocks/>
            </p:cNvSpPr>
            <p:nvPr/>
          </p:nvSpPr>
          <p:spPr bwMode="auto">
            <a:xfrm>
              <a:off x="11517313" y="2846388"/>
              <a:ext cx="233363" cy="28575"/>
            </a:xfrm>
            <a:custGeom>
              <a:avLst/>
              <a:gdLst>
                <a:gd name="T0" fmla="*/ 65 w 73"/>
                <a:gd name="T1" fmla="*/ 7 h 9"/>
                <a:gd name="T2" fmla="*/ 71 w 73"/>
                <a:gd name="T3" fmla="*/ 7 h 9"/>
                <a:gd name="T4" fmla="*/ 71 w 73"/>
                <a:gd name="T5" fmla="*/ 1 h 9"/>
                <a:gd name="T6" fmla="*/ 65 w 73"/>
                <a:gd name="T7" fmla="*/ 1 h 9"/>
                <a:gd name="T8" fmla="*/ 64 w 73"/>
                <a:gd name="T9" fmla="*/ 3 h 9"/>
                <a:gd name="T10" fmla="*/ 8 w 73"/>
                <a:gd name="T11" fmla="*/ 3 h 9"/>
                <a:gd name="T12" fmla="*/ 7 w 73"/>
                <a:gd name="T13" fmla="*/ 1 h 9"/>
                <a:gd name="T14" fmla="*/ 1 w 73"/>
                <a:gd name="T15" fmla="*/ 1 h 9"/>
                <a:gd name="T16" fmla="*/ 1 w 73"/>
                <a:gd name="T17" fmla="*/ 7 h 9"/>
                <a:gd name="T18" fmla="*/ 7 w 73"/>
                <a:gd name="T19" fmla="*/ 7 h 9"/>
                <a:gd name="T20" fmla="*/ 8 w 73"/>
                <a:gd name="T21" fmla="*/ 6 h 9"/>
                <a:gd name="T22" fmla="*/ 64 w 73"/>
                <a:gd name="T23" fmla="*/ 6 h 9"/>
                <a:gd name="T24" fmla="*/ 65 w 73"/>
                <a:gd name="T25"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9">
                  <a:moveTo>
                    <a:pt x="65" y="7"/>
                  </a:moveTo>
                  <a:cubicBezTo>
                    <a:pt x="67" y="9"/>
                    <a:pt x="70" y="9"/>
                    <a:pt x="71" y="7"/>
                  </a:cubicBezTo>
                  <a:cubicBezTo>
                    <a:pt x="73" y="6"/>
                    <a:pt x="73" y="3"/>
                    <a:pt x="71" y="1"/>
                  </a:cubicBezTo>
                  <a:cubicBezTo>
                    <a:pt x="70" y="0"/>
                    <a:pt x="67" y="0"/>
                    <a:pt x="65" y="1"/>
                  </a:cubicBezTo>
                  <a:cubicBezTo>
                    <a:pt x="65" y="2"/>
                    <a:pt x="65" y="2"/>
                    <a:pt x="64" y="3"/>
                  </a:cubicBezTo>
                  <a:cubicBezTo>
                    <a:pt x="8" y="3"/>
                    <a:pt x="8" y="3"/>
                    <a:pt x="8" y="3"/>
                  </a:cubicBezTo>
                  <a:cubicBezTo>
                    <a:pt x="8" y="2"/>
                    <a:pt x="8" y="2"/>
                    <a:pt x="7" y="1"/>
                  </a:cubicBezTo>
                  <a:cubicBezTo>
                    <a:pt x="6" y="0"/>
                    <a:pt x="3" y="0"/>
                    <a:pt x="1" y="1"/>
                  </a:cubicBezTo>
                  <a:cubicBezTo>
                    <a:pt x="0" y="3"/>
                    <a:pt x="0" y="6"/>
                    <a:pt x="1" y="7"/>
                  </a:cubicBezTo>
                  <a:cubicBezTo>
                    <a:pt x="3" y="9"/>
                    <a:pt x="6" y="9"/>
                    <a:pt x="7" y="7"/>
                  </a:cubicBezTo>
                  <a:cubicBezTo>
                    <a:pt x="8" y="7"/>
                    <a:pt x="8" y="6"/>
                    <a:pt x="8" y="6"/>
                  </a:cubicBezTo>
                  <a:cubicBezTo>
                    <a:pt x="64" y="6"/>
                    <a:pt x="64" y="6"/>
                    <a:pt x="64" y="6"/>
                  </a:cubicBezTo>
                  <a:cubicBezTo>
                    <a:pt x="65" y="6"/>
                    <a:pt x="65" y="7"/>
                    <a:pt x="6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Freeform 173"/>
            <p:cNvSpPr>
              <a:spLocks noEditPoints="1"/>
            </p:cNvSpPr>
            <p:nvPr/>
          </p:nvSpPr>
          <p:spPr bwMode="auto">
            <a:xfrm>
              <a:off x="11288713" y="2516188"/>
              <a:ext cx="215900" cy="212725"/>
            </a:xfrm>
            <a:custGeom>
              <a:avLst/>
              <a:gdLst>
                <a:gd name="T0" fmla="*/ 56 w 67"/>
                <a:gd name="T1" fmla="*/ 64 h 66"/>
                <a:gd name="T2" fmla="*/ 64 w 67"/>
                <a:gd name="T3" fmla="*/ 64 h 66"/>
                <a:gd name="T4" fmla="*/ 64 w 67"/>
                <a:gd name="T5" fmla="*/ 56 h 66"/>
                <a:gd name="T6" fmla="*/ 57 w 67"/>
                <a:gd name="T7" fmla="*/ 55 h 66"/>
                <a:gd name="T8" fmla="*/ 11 w 67"/>
                <a:gd name="T9" fmla="*/ 9 h 66"/>
                <a:gd name="T10" fmla="*/ 10 w 67"/>
                <a:gd name="T11" fmla="*/ 2 h 66"/>
                <a:gd name="T12" fmla="*/ 2 w 67"/>
                <a:gd name="T13" fmla="*/ 2 h 66"/>
                <a:gd name="T14" fmla="*/ 2 w 67"/>
                <a:gd name="T15" fmla="*/ 10 h 66"/>
                <a:gd name="T16" fmla="*/ 9 w 67"/>
                <a:gd name="T17" fmla="*/ 11 h 66"/>
                <a:gd name="T18" fmla="*/ 55 w 67"/>
                <a:gd name="T19" fmla="*/ 57 h 66"/>
                <a:gd name="T20" fmla="*/ 56 w 67"/>
                <a:gd name="T21" fmla="*/ 64 h 66"/>
                <a:gd name="T22" fmla="*/ 58 w 67"/>
                <a:gd name="T23" fmla="*/ 58 h 66"/>
                <a:gd name="T24" fmla="*/ 62 w 67"/>
                <a:gd name="T25" fmla="*/ 58 h 66"/>
                <a:gd name="T26" fmla="*/ 62 w 67"/>
                <a:gd name="T27" fmla="*/ 62 h 66"/>
                <a:gd name="T28" fmla="*/ 58 w 67"/>
                <a:gd name="T29" fmla="*/ 62 h 66"/>
                <a:gd name="T30" fmla="*/ 58 w 67"/>
                <a:gd name="T31" fmla="*/ 58 h 66"/>
                <a:gd name="T32" fmla="*/ 8 w 67"/>
                <a:gd name="T33" fmla="*/ 8 h 66"/>
                <a:gd name="T34" fmla="*/ 4 w 67"/>
                <a:gd name="T35" fmla="*/ 8 h 66"/>
                <a:gd name="T36" fmla="*/ 4 w 67"/>
                <a:gd name="T37" fmla="*/ 4 h 66"/>
                <a:gd name="T38" fmla="*/ 8 w 67"/>
                <a:gd name="T39" fmla="*/ 4 h 66"/>
                <a:gd name="T40" fmla="*/ 8 w 67"/>
                <a:gd name="T41" fmla="*/ 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66">
                  <a:moveTo>
                    <a:pt x="56" y="64"/>
                  </a:moveTo>
                  <a:cubicBezTo>
                    <a:pt x="59" y="66"/>
                    <a:pt x="62" y="66"/>
                    <a:pt x="64" y="64"/>
                  </a:cubicBezTo>
                  <a:cubicBezTo>
                    <a:pt x="67" y="62"/>
                    <a:pt x="67" y="58"/>
                    <a:pt x="64" y="56"/>
                  </a:cubicBezTo>
                  <a:cubicBezTo>
                    <a:pt x="62" y="54"/>
                    <a:pt x="60" y="54"/>
                    <a:pt x="57" y="55"/>
                  </a:cubicBezTo>
                  <a:cubicBezTo>
                    <a:pt x="11" y="9"/>
                    <a:pt x="11" y="9"/>
                    <a:pt x="11" y="9"/>
                  </a:cubicBezTo>
                  <a:cubicBezTo>
                    <a:pt x="12" y="7"/>
                    <a:pt x="12" y="4"/>
                    <a:pt x="10" y="2"/>
                  </a:cubicBezTo>
                  <a:cubicBezTo>
                    <a:pt x="8" y="0"/>
                    <a:pt x="4" y="0"/>
                    <a:pt x="2" y="2"/>
                  </a:cubicBezTo>
                  <a:cubicBezTo>
                    <a:pt x="0" y="4"/>
                    <a:pt x="0" y="8"/>
                    <a:pt x="2" y="10"/>
                  </a:cubicBezTo>
                  <a:cubicBezTo>
                    <a:pt x="4" y="12"/>
                    <a:pt x="7" y="12"/>
                    <a:pt x="9" y="11"/>
                  </a:cubicBezTo>
                  <a:cubicBezTo>
                    <a:pt x="55" y="57"/>
                    <a:pt x="55" y="57"/>
                    <a:pt x="55" y="57"/>
                  </a:cubicBezTo>
                  <a:cubicBezTo>
                    <a:pt x="54" y="60"/>
                    <a:pt x="54" y="62"/>
                    <a:pt x="56" y="64"/>
                  </a:cubicBezTo>
                  <a:close/>
                  <a:moveTo>
                    <a:pt x="58" y="58"/>
                  </a:moveTo>
                  <a:cubicBezTo>
                    <a:pt x="59" y="57"/>
                    <a:pt x="61" y="57"/>
                    <a:pt x="62" y="58"/>
                  </a:cubicBezTo>
                  <a:cubicBezTo>
                    <a:pt x="63" y="59"/>
                    <a:pt x="63" y="61"/>
                    <a:pt x="62" y="62"/>
                  </a:cubicBezTo>
                  <a:cubicBezTo>
                    <a:pt x="61" y="63"/>
                    <a:pt x="59" y="63"/>
                    <a:pt x="58" y="62"/>
                  </a:cubicBezTo>
                  <a:cubicBezTo>
                    <a:pt x="57" y="61"/>
                    <a:pt x="57" y="59"/>
                    <a:pt x="58" y="58"/>
                  </a:cubicBezTo>
                  <a:close/>
                  <a:moveTo>
                    <a:pt x="8" y="8"/>
                  </a:moveTo>
                  <a:cubicBezTo>
                    <a:pt x="7" y="9"/>
                    <a:pt x="5" y="9"/>
                    <a:pt x="4" y="8"/>
                  </a:cubicBezTo>
                  <a:cubicBezTo>
                    <a:pt x="3" y="7"/>
                    <a:pt x="3" y="5"/>
                    <a:pt x="4" y="4"/>
                  </a:cubicBezTo>
                  <a:cubicBezTo>
                    <a:pt x="5" y="3"/>
                    <a:pt x="7" y="3"/>
                    <a:pt x="8" y="4"/>
                  </a:cubicBezTo>
                  <a:cubicBezTo>
                    <a:pt x="9" y="5"/>
                    <a:pt x="9" y="7"/>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174"/>
            <p:cNvSpPr>
              <a:spLocks/>
            </p:cNvSpPr>
            <p:nvPr/>
          </p:nvSpPr>
          <p:spPr bwMode="auto">
            <a:xfrm>
              <a:off x="10528300" y="3495675"/>
              <a:ext cx="274638" cy="131763"/>
            </a:xfrm>
            <a:custGeom>
              <a:avLst/>
              <a:gdLst>
                <a:gd name="T0" fmla="*/ 7 w 86"/>
                <a:gd name="T1" fmla="*/ 9 h 41"/>
                <a:gd name="T2" fmla="*/ 36 w 86"/>
                <a:gd name="T3" fmla="*/ 38 h 41"/>
                <a:gd name="T4" fmla="*/ 78 w 86"/>
                <a:gd name="T5" fmla="*/ 38 h 41"/>
                <a:gd name="T6" fmla="*/ 79 w 86"/>
                <a:gd name="T7" fmla="*/ 39 h 41"/>
                <a:gd name="T8" fmla="*/ 85 w 86"/>
                <a:gd name="T9" fmla="*/ 39 h 41"/>
                <a:gd name="T10" fmla="*/ 85 w 86"/>
                <a:gd name="T11" fmla="*/ 33 h 41"/>
                <a:gd name="T12" fmla="*/ 79 w 86"/>
                <a:gd name="T13" fmla="*/ 33 h 41"/>
                <a:gd name="T14" fmla="*/ 78 w 86"/>
                <a:gd name="T15" fmla="*/ 35 h 41"/>
                <a:gd name="T16" fmla="*/ 37 w 86"/>
                <a:gd name="T17" fmla="*/ 35 h 41"/>
                <a:gd name="T18" fmla="*/ 9 w 86"/>
                <a:gd name="T19" fmla="*/ 7 h 41"/>
                <a:gd name="T20" fmla="*/ 8 w 86"/>
                <a:gd name="T21" fmla="*/ 2 h 41"/>
                <a:gd name="T22" fmla="*/ 2 w 86"/>
                <a:gd name="T23" fmla="*/ 2 h 41"/>
                <a:gd name="T24" fmla="*/ 2 w 86"/>
                <a:gd name="T25" fmla="*/ 8 h 41"/>
                <a:gd name="T26" fmla="*/ 7 w 86"/>
                <a:gd name="T27"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1">
                  <a:moveTo>
                    <a:pt x="7" y="9"/>
                  </a:moveTo>
                  <a:cubicBezTo>
                    <a:pt x="36" y="38"/>
                    <a:pt x="36" y="38"/>
                    <a:pt x="36" y="38"/>
                  </a:cubicBezTo>
                  <a:cubicBezTo>
                    <a:pt x="78" y="38"/>
                    <a:pt x="78" y="38"/>
                    <a:pt x="78" y="38"/>
                  </a:cubicBezTo>
                  <a:cubicBezTo>
                    <a:pt x="78" y="38"/>
                    <a:pt x="78" y="39"/>
                    <a:pt x="79" y="39"/>
                  </a:cubicBezTo>
                  <a:cubicBezTo>
                    <a:pt x="80" y="41"/>
                    <a:pt x="83" y="41"/>
                    <a:pt x="85" y="39"/>
                  </a:cubicBezTo>
                  <a:cubicBezTo>
                    <a:pt x="86" y="38"/>
                    <a:pt x="86" y="35"/>
                    <a:pt x="85" y="33"/>
                  </a:cubicBezTo>
                  <a:cubicBezTo>
                    <a:pt x="83" y="32"/>
                    <a:pt x="80" y="32"/>
                    <a:pt x="79" y="33"/>
                  </a:cubicBezTo>
                  <a:cubicBezTo>
                    <a:pt x="78" y="34"/>
                    <a:pt x="78" y="34"/>
                    <a:pt x="78" y="35"/>
                  </a:cubicBezTo>
                  <a:cubicBezTo>
                    <a:pt x="37" y="35"/>
                    <a:pt x="37" y="35"/>
                    <a:pt x="37" y="35"/>
                  </a:cubicBezTo>
                  <a:cubicBezTo>
                    <a:pt x="9" y="7"/>
                    <a:pt x="9" y="7"/>
                    <a:pt x="9" y="7"/>
                  </a:cubicBezTo>
                  <a:cubicBezTo>
                    <a:pt x="9" y="5"/>
                    <a:pt x="9" y="3"/>
                    <a:pt x="8" y="2"/>
                  </a:cubicBezTo>
                  <a:cubicBezTo>
                    <a:pt x="6" y="0"/>
                    <a:pt x="3" y="0"/>
                    <a:pt x="2" y="2"/>
                  </a:cubicBezTo>
                  <a:cubicBezTo>
                    <a:pt x="0" y="4"/>
                    <a:pt x="0" y="6"/>
                    <a:pt x="2" y="8"/>
                  </a:cubicBezTo>
                  <a:cubicBezTo>
                    <a:pt x="3" y="9"/>
                    <a:pt x="5" y="10"/>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175"/>
            <p:cNvSpPr>
              <a:spLocks/>
            </p:cNvSpPr>
            <p:nvPr/>
          </p:nvSpPr>
          <p:spPr bwMode="auto">
            <a:xfrm>
              <a:off x="10645775" y="3524250"/>
              <a:ext cx="157163" cy="31750"/>
            </a:xfrm>
            <a:custGeom>
              <a:avLst/>
              <a:gdLst>
                <a:gd name="T0" fmla="*/ 8 w 49"/>
                <a:gd name="T1" fmla="*/ 2 h 10"/>
                <a:gd name="T2" fmla="*/ 2 w 49"/>
                <a:gd name="T3" fmla="*/ 2 h 10"/>
                <a:gd name="T4" fmla="*/ 2 w 49"/>
                <a:gd name="T5" fmla="*/ 8 h 10"/>
                <a:gd name="T6" fmla="*/ 8 w 49"/>
                <a:gd name="T7" fmla="*/ 8 h 10"/>
                <a:gd name="T8" fmla="*/ 9 w 49"/>
                <a:gd name="T9" fmla="*/ 6 h 10"/>
                <a:gd name="T10" fmla="*/ 40 w 49"/>
                <a:gd name="T11" fmla="*/ 6 h 10"/>
                <a:gd name="T12" fmla="*/ 41 w 49"/>
                <a:gd name="T13" fmla="*/ 8 h 10"/>
                <a:gd name="T14" fmla="*/ 47 w 49"/>
                <a:gd name="T15" fmla="*/ 8 h 10"/>
                <a:gd name="T16" fmla="*/ 47 w 49"/>
                <a:gd name="T17" fmla="*/ 2 h 10"/>
                <a:gd name="T18" fmla="*/ 41 w 49"/>
                <a:gd name="T19" fmla="*/ 2 h 10"/>
                <a:gd name="T20" fmla="*/ 40 w 49"/>
                <a:gd name="T21" fmla="*/ 4 h 10"/>
                <a:gd name="T22" fmla="*/ 9 w 49"/>
                <a:gd name="T23" fmla="*/ 4 h 10"/>
                <a:gd name="T24" fmla="*/ 8 w 49"/>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0">
                  <a:moveTo>
                    <a:pt x="8" y="2"/>
                  </a:moveTo>
                  <a:cubicBezTo>
                    <a:pt x="6" y="0"/>
                    <a:pt x="3" y="0"/>
                    <a:pt x="2" y="2"/>
                  </a:cubicBezTo>
                  <a:cubicBezTo>
                    <a:pt x="0" y="4"/>
                    <a:pt x="0" y="6"/>
                    <a:pt x="2" y="8"/>
                  </a:cubicBezTo>
                  <a:cubicBezTo>
                    <a:pt x="3" y="10"/>
                    <a:pt x="6" y="10"/>
                    <a:pt x="8" y="8"/>
                  </a:cubicBezTo>
                  <a:cubicBezTo>
                    <a:pt x="8" y="8"/>
                    <a:pt x="8" y="7"/>
                    <a:pt x="9" y="6"/>
                  </a:cubicBezTo>
                  <a:cubicBezTo>
                    <a:pt x="40" y="6"/>
                    <a:pt x="40" y="6"/>
                    <a:pt x="40" y="6"/>
                  </a:cubicBezTo>
                  <a:cubicBezTo>
                    <a:pt x="41" y="7"/>
                    <a:pt x="41" y="8"/>
                    <a:pt x="41" y="8"/>
                  </a:cubicBezTo>
                  <a:cubicBezTo>
                    <a:pt x="43" y="10"/>
                    <a:pt x="46" y="10"/>
                    <a:pt x="47" y="8"/>
                  </a:cubicBezTo>
                  <a:cubicBezTo>
                    <a:pt x="49" y="6"/>
                    <a:pt x="49" y="4"/>
                    <a:pt x="47" y="2"/>
                  </a:cubicBezTo>
                  <a:cubicBezTo>
                    <a:pt x="46" y="0"/>
                    <a:pt x="43" y="0"/>
                    <a:pt x="41" y="2"/>
                  </a:cubicBezTo>
                  <a:cubicBezTo>
                    <a:pt x="41" y="2"/>
                    <a:pt x="41" y="3"/>
                    <a:pt x="40" y="4"/>
                  </a:cubicBezTo>
                  <a:cubicBezTo>
                    <a:pt x="9" y="4"/>
                    <a:pt x="9" y="4"/>
                    <a:pt x="9" y="4"/>
                  </a:cubicBezTo>
                  <a:cubicBezTo>
                    <a:pt x="8" y="3"/>
                    <a:pt x="8"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176"/>
            <p:cNvSpPr>
              <a:spLocks noEditPoints="1"/>
            </p:cNvSpPr>
            <p:nvPr/>
          </p:nvSpPr>
          <p:spPr bwMode="auto">
            <a:xfrm>
              <a:off x="11071225" y="3414713"/>
              <a:ext cx="307975" cy="196850"/>
            </a:xfrm>
            <a:custGeom>
              <a:avLst/>
              <a:gdLst>
                <a:gd name="T0" fmla="*/ 9 w 96"/>
                <a:gd name="T1" fmla="*/ 11 h 61"/>
                <a:gd name="T2" fmla="*/ 54 w 96"/>
                <a:gd name="T3" fmla="*/ 56 h 61"/>
                <a:gd name="T4" fmla="*/ 84 w 96"/>
                <a:gd name="T5" fmla="*/ 56 h 61"/>
                <a:gd name="T6" fmla="*/ 86 w 96"/>
                <a:gd name="T7" fmla="*/ 59 h 61"/>
                <a:gd name="T8" fmla="*/ 94 w 96"/>
                <a:gd name="T9" fmla="*/ 59 h 61"/>
                <a:gd name="T10" fmla="*/ 94 w 96"/>
                <a:gd name="T11" fmla="*/ 51 h 61"/>
                <a:gd name="T12" fmla="*/ 86 w 96"/>
                <a:gd name="T13" fmla="*/ 51 h 61"/>
                <a:gd name="T14" fmla="*/ 84 w 96"/>
                <a:gd name="T15" fmla="*/ 53 h 61"/>
                <a:gd name="T16" fmla="*/ 55 w 96"/>
                <a:gd name="T17" fmla="*/ 53 h 61"/>
                <a:gd name="T18" fmla="*/ 11 w 96"/>
                <a:gd name="T19" fmla="*/ 9 h 61"/>
                <a:gd name="T20" fmla="*/ 10 w 96"/>
                <a:gd name="T21" fmla="*/ 2 h 61"/>
                <a:gd name="T22" fmla="*/ 2 w 96"/>
                <a:gd name="T23" fmla="*/ 2 h 61"/>
                <a:gd name="T24" fmla="*/ 2 w 96"/>
                <a:gd name="T25" fmla="*/ 10 h 61"/>
                <a:gd name="T26" fmla="*/ 9 w 96"/>
                <a:gd name="T27" fmla="*/ 11 h 61"/>
                <a:gd name="T28" fmla="*/ 88 w 96"/>
                <a:gd name="T29" fmla="*/ 53 h 61"/>
                <a:gd name="T30" fmla="*/ 92 w 96"/>
                <a:gd name="T31" fmla="*/ 53 h 61"/>
                <a:gd name="T32" fmla="*/ 92 w 96"/>
                <a:gd name="T33" fmla="*/ 57 h 61"/>
                <a:gd name="T34" fmla="*/ 88 w 96"/>
                <a:gd name="T35" fmla="*/ 57 h 61"/>
                <a:gd name="T36" fmla="*/ 88 w 96"/>
                <a:gd name="T37" fmla="*/ 53 h 61"/>
                <a:gd name="T38" fmla="*/ 4 w 96"/>
                <a:gd name="T39" fmla="*/ 4 h 61"/>
                <a:gd name="T40" fmla="*/ 8 w 96"/>
                <a:gd name="T41" fmla="*/ 4 h 61"/>
                <a:gd name="T42" fmla="*/ 8 w 96"/>
                <a:gd name="T43" fmla="*/ 8 h 61"/>
                <a:gd name="T44" fmla="*/ 4 w 96"/>
                <a:gd name="T45" fmla="*/ 8 h 61"/>
                <a:gd name="T46" fmla="*/ 4 w 96"/>
                <a:gd name="T47"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61">
                  <a:moveTo>
                    <a:pt x="9" y="11"/>
                  </a:moveTo>
                  <a:cubicBezTo>
                    <a:pt x="54" y="56"/>
                    <a:pt x="54" y="56"/>
                    <a:pt x="54" y="56"/>
                  </a:cubicBezTo>
                  <a:cubicBezTo>
                    <a:pt x="84" y="56"/>
                    <a:pt x="84" y="56"/>
                    <a:pt x="84" y="56"/>
                  </a:cubicBezTo>
                  <a:cubicBezTo>
                    <a:pt x="84" y="57"/>
                    <a:pt x="85" y="58"/>
                    <a:pt x="86" y="59"/>
                  </a:cubicBezTo>
                  <a:cubicBezTo>
                    <a:pt x="88" y="61"/>
                    <a:pt x="91" y="61"/>
                    <a:pt x="94" y="59"/>
                  </a:cubicBezTo>
                  <a:cubicBezTo>
                    <a:pt x="96" y="57"/>
                    <a:pt x="96" y="53"/>
                    <a:pt x="94" y="51"/>
                  </a:cubicBezTo>
                  <a:cubicBezTo>
                    <a:pt x="91" y="49"/>
                    <a:pt x="88" y="49"/>
                    <a:pt x="86" y="51"/>
                  </a:cubicBezTo>
                  <a:cubicBezTo>
                    <a:pt x="85" y="52"/>
                    <a:pt x="84" y="52"/>
                    <a:pt x="84" y="53"/>
                  </a:cubicBezTo>
                  <a:cubicBezTo>
                    <a:pt x="55" y="53"/>
                    <a:pt x="55" y="53"/>
                    <a:pt x="55" y="53"/>
                  </a:cubicBezTo>
                  <a:cubicBezTo>
                    <a:pt x="11" y="9"/>
                    <a:pt x="11" y="9"/>
                    <a:pt x="11" y="9"/>
                  </a:cubicBezTo>
                  <a:cubicBezTo>
                    <a:pt x="12" y="7"/>
                    <a:pt x="12" y="4"/>
                    <a:pt x="10" y="2"/>
                  </a:cubicBezTo>
                  <a:cubicBezTo>
                    <a:pt x="8" y="0"/>
                    <a:pt x="4" y="0"/>
                    <a:pt x="2" y="2"/>
                  </a:cubicBezTo>
                  <a:cubicBezTo>
                    <a:pt x="0" y="4"/>
                    <a:pt x="0" y="8"/>
                    <a:pt x="2" y="10"/>
                  </a:cubicBezTo>
                  <a:cubicBezTo>
                    <a:pt x="4" y="12"/>
                    <a:pt x="6" y="12"/>
                    <a:pt x="9" y="11"/>
                  </a:cubicBezTo>
                  <a:close/>
                  <a:moveTo>
                    <a:pt x="88" y="53"/>
                  </a:moveTo>
                  <a:cubicBezTo>
                    <a:pt x="89" y="52"/>
                    <a:pt x="90" y="52"/>
                    <a:pt x="92" y="53"/>
                  </a:cubicBezTo>
                  <a:cubicBezTo>
                    <a:pt x="93" y="54"/>
                    <a:pt x="93" y="56"/>
                    <a:pt x="92" y="57"/>
                  </a:cubicBezTo>
                  <a:cubicBezTo>
                    <a:pt x="90" y="58"/>
                    <a:pt x="89" y="58"/>
                    <a:pt x="88" y="57"/>
                  </a:cubicBezTo>
                  <a:cubicBezTo>
                    <a:pt x="86" y="56"/>
                    <a:pt x="86" y="54"/>
                    <a:pt x="88" y="53"/>
                  </a:cubicBezTo>
                  <a:close/>
                  <a:moveTo>
                    <a:pt x="4" y="4"/>
                  </a:moveTo>
                  <a:cubicBezTo>
                    <a:pt x="5" y="3"/>
                    <a:pt x="7" y="3"/>
                    <a:pt x="8" y="4"/>
                  </a:cubicBezTo>
                  <a:cubicBezTo>
                    <a:pt x="9" y="5"/>
                    <a:pt x="9" y="7"/>
                    <a:pt x="8" y="8"/>
                  </a:cubicBezTo>
                  <a:cubicBezTo>
                    <a:pt x="7" y="9"/>
                    <a:pt x="5" y="9"/>
                    <a:pt x="4" y="8"/>
                  </a:cubicBezTo>
                  <a:cubicBezTo>
                    <a:pt x="3" y="7"/>
                    <a:pt x="3" y="5"/>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177"/>
            <p:cNvSpPr>
              <a:spLocks noEditPoints="1"/>
            </p:cNvSpPr>
            <p:nvPr/>
          </p:nvSpPr>
          <p:spPr bwMode="auto">
            <a:xfrm>
              <a:off x="10563225" y="3159125"/>
              <a:ext cx="117475" cy="119063"/>
            </a:xfrm>
            <a:custGeom>
              <a:avLst/>
              <a:gdLst>
                <a:gd name="T0" fmla="*/ 35 w 37"/>
                <a:gd name="T1" fmla="*/ 10 h 37"/>
                <a:gd name="T2" fmla="*/ 35 w 37"/>
                <a:gd name="T3" fmla="*/ 2 h 37"/>
                <a:gd name="T4" fmla="*/ 27 w 37"/>
                <a:gd name="T5" fmla="*/ 2 h 37"/>
                <a:gd name="T6" fmla="*/ 26 w 37"/>
                <a:gd name="T7" fmla="*/ 9 h 37"/>
                <a:gd name="T8" fmla="*/ 9 w 37"/>
                <a:gd name="T9" fmla="*/ 26 h 37"/>
                <a:gd name="T10" fmla="*/ 2 w 37"/>
                <a:gd name="T11" fmla="*/ 27 h 37"/>
                <a:gd name="T12" fmla="*/ 2 w 37"/>
                <a:gd name="T13" fmla="*/ 35 h 37"/>
                <a:gd name="T14" fmla="*/ 10 w 37"/>
                <a:gd name="T15" fmla="*/ 35 h 37"/>
                <a:gd name="T16" fmla="*/ 11 w 37"/>
                <a:gd name="T17" fmla="*/ 28 h 37"/>
                <a:gd name="T18" fmla="*/ 28 w 37"/>
                <a:gd name="T19" fmla="*/ 11 h 37"/>
                <a:gd name="T20" fmla="*/ 35 w 37"/>
                <a:gd name="T21" fmla="*/ 10 h 37"/>
                <a:gd name="T22" fmla="*/ 29 w 37"/>
                <a:gd name="T23" fmla="*/ 4 h 37"/>
                <a:gd name="T24" fmla="*/ 33 w 37"/>
                <a:gd name="T25" fmla="*/ 4 h 37"/>
                <a:gd name="T26" fmla="*/ 33 w 37"/>
                <a:gd name="T27" fmla="*/ 8 h 37"/>
                <a:gd name="T28" fmla="*/ 29 w 37"/>
                <a:gd name="T29" fmla="*/ 8 h 37"/>
                <a:gd name="T30" fmla="*/ 29 w 37"/>
                <a:gd name="T31" fmla="*/ 4 h 37"/>
                <a:gd name="T32" fmla="*/ 8 w 37"/>
                <a:gd name="T33" fmla="*/ 33 h 37"/>
                <a:gd name="T34" fmla="*/ 4 w 37"/>
                <a:gd name="T35" fmla="*/ 33 h 37"/>
                <a:gd name="T36" fmla="*/ 4 w 37"/>
                <a:gd name="T37" fmla="*/ 29 h 37"/>
                <a:gd name="T38" fmla="*/ 8 w 37"/>
                <a:gd name="T39" fmla="*/ 29 h 37"/>
                <a:gd name="T40" fmla="*/ 8 w 37"/>
                <a:gd name="T41"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7">
                  <a:moveTo>
                    <a:pt x="35" y="10"/>
                  </a:moveTo>
                  <a:cubicBezTo>
                    <a:pt x="37" y="8"/>
                    <a:pt x="37" y="4"/>
                    <a:pt x="35" y="2"/>
                  </a:cubicBezTo>
                  <a:cubicBezTo>
                    <a:pt x="32" y="0"/>
                    <a:pt x="29" y="0"/>
                    <a:pt x="27" y="2"/>
                  </a:cubicBezTo>
                  <a:cubicBezTo>
                    <a:pt x="25" y="4"/>
                    <a:pt x="25" y="7"/>
                    <a:pt x="26" y="9"/>
                  </a:cubicBezTo>
                  <a:cubicBezTo>
                    <a:pt x="9" y="26"/>
                    <a:pt x="9" y="26"/>
                    <a:pt x="9" y="26"/>
                  </a:cubicBezTo>
                  <a:cubicBezTo>
                    <a:pt x="7" y="24"/>
                    <a:pt x="4" y="25"/>
                    <a:pt x="2" y="27"/>
                  </a:cubicBezTo>
                  <a:cubicBezTo>
                    <a:pt x="0" y="29"/>
                    <a:pt x="0" y="32"/>
                    <a:pt x="2" y="35"/>
                  </a:cubicBezTo>
                  <a:cubicBezTo>
                    <a:pt x="4" y="37"/>
                    <a:pt x="8" y="37"/>
                    <a:pt x="10" y="35"/>
                  </a:cubicBezTo>
                  <a:cubicBezTo>
                    <a:pt x="12" y="33"/>
                    <a:pt x="12" y="30"/>
                    <a:pt x="11" y="28"/>
                  </a:cubicBezTo>
                  <a:cubicBezTo>
                    <a:pt x="28" y="11"/>
                    <a:pt x="28" y="11"/>
                    <a:pt x="28" y="11"/>
                  </a:cubicBezTo>
                  <a:cubicBezTo>
                    <a:pt x="30" y="12"/>
                    <a:pt x="33" y="12"/>
                    <a:pt x="35" y="10"/>
                  </a:cubicBezTo>
                  <a:close/>
                  <a:moveTo>
                    <a:pt x="29" y="4"/>
                  </a:moveTo>
                  <a:cubicBezTo>
                    <a:pt x="30" y="3"/>
                    <a:pt x="32" y="3"/>
                    <a:pt x="33" y="4"/>
                  </a:cubicBezTo>
                  <a:cubicBezTo>
                    <a:pt x="34" y="5"/>
                    <a:pt x="34" y="7"/>
                    <a:pt x="33" y="8"/>
                  </a:cubicBezTo>
                  <a:cubicBezTo>
                    <a:pt x="32" y="9"/>
                    <a:pt x="30" y="9"/>
                    <a:pt x="29" y="8"/>
                  </a:cubicBezTo>
                  <a:cubicBezTo>
                    <a:pt x="28" y="7"/>
                    <a:pt x="28" y="5"/>
                    <a:pt x="29" y="4"/>
                  </a:cubicBezTo>
                  <a:close/>
                  <a:moveTo>
                    <a:pt x="8" y="33"/>
                  </a:moveTo>
                  <a:cubicBezTo>
                    <a:pt x="7" y="34"/>
                    <a:pt x="5" y="34"/>
                    <a:pt x="4" y="33"/>
                  </a:cubicBezTo>
                  <a:cubicBezTo>
                    <a:pt x="3" y="32"/>
                    <a:pt x="3" y="30"/>
                    <a:pt x="4" y="29"/>
                  </a:cubicBezTo>
                  <a:cubicBezTo>
                    <a:pt x="5" y="28"/>
                    <a:pt x="7" y="28"/>
                    <a:pt x="8" y="29"/>
                  </a:cubicBezTo>
                  <a:cubicBezTo>
                    <a:pt x="9" y="30"/>
                    <a:pt x="9" y="32"/>
                    <a:pt x="8"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44" name="Group 108"/>
          <p:cNvGrpSpPr>
            <a:grpSpLocks noChangeAspect="1"/>
          </p:cNvGrpSpPr>
          <p:nvPr/>
        </p:nvGrpSpPr>
        <p:grpSpPr bwMode="auto">
          <a:xfrm>
            <a:off x="5565188" y="3153680"/>
            <a:ext cx="463965" cy="801651"/>
            <a:chOff x="1657" y="2103"/>
            <a:chExt cx="327" cy="565"/>
          </a:xfrm>
          <a:solidFill>
            <a:schemeClr val="bg1"/>
          </a:solidFill>
        </p:grpSpPr>
        <p:sp>
          <p:nvSpPr>
            <p:cNvPr id="645" name="Freeform 109"/>
            <p:cNvSpPr>
              <a:spLocks noEditPoints="1"/>
            </p:cNvSpPr>
            <p:nvPr/>
          </p:nvSpPr>
          <p:spPr bwMode="auto">
            <a:xfrm>
              <a:off x="1657" y="2103"/>
              <a:ext cx="327" cy="565"/>
            </a:xfrm>
            <a:custGeom>
              <a:avLst/>
              <a:gdLst>
                <a:gd name="T0" fmla="*/ 406 w 462"/>
                <a:gd name="T1" fmla="*/ 0 h 800"/>
                <a:gd name="T2" fmla="*/ 56 w 462"/>
                <a:gd name="T3" fmla="*/ 0 h 800"/>
                <a:gd name="T4" fmla="*/ 0 w 462"/>
                <a:gd name="T5" fmla="*/ 56 h 800"/>
                <a:gd name="T6" fmla="*/ 0 w 462"/>
                <a:gd name="T7" fmla="*/ 744 h 800"/>
                <a:gd name="T8" fmla="*/ 56 w 462"/>
                <a:gd name="T9" fmla="*/ 800 h 800"/>
                <a:gd name="T10" fmla="*/ 406 w 462"/>
                <a:gd name="T11" fmla="*/ 800 h 800"/>
                <a:gd name="T12" fmla="*/ 462 w 462"/>
                <a:gd name="T13" fmla="*/ 744 h 800"/>
                <a:gd name="T14" fmla="*/ 462 w 462"/>
                <a:gd name="T15" fmla="*/ 56 h 800"/>
                <a:gd name="T16" fmla="*/ 406 w 462"/>
                <a:gd name="T17" fmla="*/ 0 h 800"/>
                <a:gd name="T18" fmla="*/ 451 w 462"/>
                <a:gd name="T19" fmla="*/ 744 h 800"/>
                <a:gd name="T20" fmla="*/ 406 w 462"/>
                <a:gd name="T21" fmla="*/ 789 h 800"/>
                <a:gd name="T22" fmla="*/ 56 w 462"/>
                <a:gd name="T23" fmla="*/ 789 h 800"/>
                <a:gd name="T24" fmla="*/ 11 w 462"/>
                <a:gd name="T25" fmla="*/ 744 h 800"/>
                <a:gd name="T26" fmla="*/ 11 w 462"/>
                <a:gd name="T27" fmla="*/ 56 h 800"/>
                <a:gd name="T28" fmla="*/ 56 w 462"/>
                <a:gd name="T29" fmla="*/ 11 h 800"/>
                <a:gd name="T30" fmla="*/ 406 w 462"/>
                <a:gd name="T31" fmla="*/ 11 h 800"/>
                <a:gd name="T32" fmla="*/ 451 w 462"/>
                <a:gd name="T33" fmla="*/ 56 h 800"/>
                <a:gd name="T34" fmla="*/ 451 w 462"/>
                <a:gd name="T35" fmla="*/ 744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00">
                  <a:moveTo>
                    <a:pt x="406" y="0"/>
                  </a:moveTo>
                  <a:cubicBezTo>
                    <a:pt x="56" y="0"/>
                    <a:pt x="56" y="0"/>
                    <a:pt x="56" y="0"/>
                  </a:cubicBezTo>
                  <a:cubicBezTo>
                    <a:pt x="25" y="0"/>
                    <a:pt x="0" y="25"/>
                    <a:pt x="0" y="56"/>
                  </a:cubicBezTo>
                  <a:cubicBezTo>
                    <a:pt x="0" y="744"/>
                    <a:pt x="0" y="744"/>
                    <a:pt x="0" y="744"/>
                  </a:cubicBezTo>
                  <a:cubicBezTo>
                    <a:pt x="0" y="775"/>
                    <a:pt x="25" y="800"/>
                    <a:pt x="56" y="800"/>
                  </a:cubicBezTo>
                  <a:cubicBezTo>
                    <a:pt x="406" y="800"/>
                    <a:pt x="406" y="800"/>
                    <a:pt x="406" y="800"/>
                  </a:cubicBezTo>
                  <a:cubicBezTo>
                    <a:pt x="437" y="800"/>
                    <a:pt x="462" y="775"/>
                    <a:pt x="462" y="744"/>
                  </a:cubicBezTo>
                  <a:cubicBezTo>
                    <a:pt x="462" y="56"/>
                    <a:pt x="462" y="56"/>
                    <a:pt x="462" y="56"/>
                  </a:cubicBezTo>
                  <a:cubicBezTo>
                    <a:pt x="462" y="25"/>
                    <a:pt x="437" y="0"/>
                    <a:pt x="406" y="0"/>
                  </a:cubicBezTo>
                  <a:close/>
                  <a:moveTo>
                    <a:pt x="451" y="744"/>
                  </a:moveTo>
                  <a:cubicBezTo>
                    <a:pt x="451" y="769"/>
                    <a:pt x="431" y="789"/>
                    <a:pt x="406" y="789"/>
                  </a:cubicBezTo>
                  <a:cubicBezTo>
                    <a:pt x="56" y="789"/>
                    <a:pt x="56" y="789"/>
                    <a:pt x="56" y="789"/>
                  </a:cubicBezTo>
                  <a:cubicBezTo>
                    <a:pt x="31" y="789"/>
                    <a:pt x="11" y="769"/>
                    <a:pt x="11" y="744"/>
                  </a:cubicBezTo>
                  <a:cubicBezTo>
                    <a:pt x="11" y="56"/>
                    <a:pt x="11" y="56"/>
                    <a:pt x="11" y="56"/>
                  </a:cubicBezTo>
                  <a:cubicBezTo>
                    <a:pt x="11" y="31"/>
                    <a:pt x="31" y="11"/>
                    <a:pt x="56" y="11"/>
                  </a:cubicBezTo>
                  <a:cubicBezTo>
                    <a:pt x="406" y="11"/>
                    <a:pt x="406" y="11"/>
                    <a:pt x="406" y="11"/>
                  </a:cubicBezTo>
                  <a:cubicBezTo>
                    <a:pt x="431" y="11"/>
                    <a:pt x="451" y="31"/>
                    <a:pt x="451" y="56"/>
                  </a:cubicBezTo>
                  <a:lnTo>
                    <a:pt x="451" y="7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Freeform 110"/>
            <p:cNvSpPr>
              <a:spLocks noEditPoints="1"/>
            </p:cNvSpPr>
            <p:nvPr/>
          </p:nvSpPr>
          <p:spPr bwMode="auto">
            <a:xfrm>
              <a:off x="1670" y="2116"/>
              <a:ext cx="300" cy="539"/>
            </a:xfrm>
            <a:custGeom>
              <a:avLst/>
              <a:gdLst>
                <a:gd name="T0" fmla="*/ 387 w 424"/>
                <a:gd name="T1" fmla="*/ 0 h 762"/>
                <a:gd name="T2" fmla="*/ 286 w 424"/>
                <a:gd name="T3" fmla="*/ 0 h 762"/>
                <a:gd name="T4" fmla="*/ 286 w 424"/>
                <a:gd name="T5" fmla="*/ 7 h 762"/>
                <a:gd name="T6" fmla="*/ 283 w 424"/>
                <a:gd name="T7" fmla="*/ 15 h 762"/>
                <a:gd name="T8" fmla="*/ 275 w 424"/>
                <a:gd name="T9" fmla="*/ 18 h 762"/>
                <a:gd name="T10" fmla="*/ 149 w 424"/>
                <a:gd name="T11" fmla="*/ 18 h 762"/>
                <a:gd name="T12" fmla="*/ 141 w 424"/>
                <a:gd name="T13" fmla="*/ 15 h 762"/>
                <a:gd name="T14" fmla="*/ 138 w 424"/>
                <a:gd name="T15" fmla="*/ 7 h 762"/>
                <a:gd name="T16" fmla="*/ 138 w 424"/>
                <a:gd name="T17" fmla="*/ 0 h 762"/>
                <a:gd name="T18" fmla="*/ 37 w 424"/>
                <a:gd name="T19" fmla="*/ 0 h 762"/>
                <a:gd name="T20" fmla="*/ 0 w 424"/>
                <a:gd name="T21" fmla="*/ 37 h 762"/>
                <a:gd name="T22" fmla="*/ 0 w 424"/>
                <a:gd name="T23" fmla="*/ 725 h 762"/>
                <a:gd name="T24" fmla="*/ 37 w 424"/>
                <a:gd name="T25" fmla="*/ 762 h 762"/>
                <a:gd name="T26" fmla="*/ 387 w 424"/>
                <a:gd name="T27" fmla="*/ 762 h 762"/>
                <a:gd name="T28" fmla="*/ 424 w 424"/>
                <a:gd name="T29" fmla="*/ 725 h 762"/>
                <a:gd name="T30" fmla="*/ 424 w 424"/>
                <a:gd name="T31" fmla="*/ 37 h 762"/>
                <a:gd name="T32" fmla="*/ 387 w 424"/>
                <a:gd name="T33" fmla="*/ 0 h 762"/>
                <a:gd name="T34" fmla="*/ 82 w 424"/>
                <a:gd name="T35" fmla="*/ 30 h 762"/>
                <a:gd name="T36" fmla="*/ 95 w 424"/>
                <a:gd name="T37" fmla="*/ 44 h 762"/>
                <a:gd name="T38" fmla="*/ 82 w 424"/>
                <a:gd name="T39" fmla="*/ 57 h 762"/>
                <a:gd name="T40" fmla="*/ 69 w 424"/>
                <a:gd name="T41" fmla="*/ 44 h 762"/>
                <a:gd name="T42" fmla="*/ 82 w 424"/>
                <a:gd name="T43" fmla="*/ 30 h 762"/>
                <a:gd name="T44" fmla="*/ 212 w 424"/>
                <a:gd name="T45" fmla="*/ 749 h 762"/>
                <a:gd name="T46" fmla="*/ 185 w 424"/>
                <a:gd name="T47" fmla="*/ 723 h 762"/>
                <a:gd name="T48" fmla="*/ 212 w 424"/>
                <a:gd name="T49" fmla="*/ 696 h 762"/>
                <a:gd name="T50" fmla="*/ 239 w 424"/>
                <a:gd name="T51" fmla="*/ 723 h 762"/>
                <a:gd name="T52" fmla="*/ 212 w 424"/>
                <a:gd name="T53" fmla="*/ 749 h 762"/>
                <a:gd name="T54" fmla="*/ 398 w 424"/>
                <a:gd name="T55" fmla="*/ 683 h 762"/>
                <a:gd name="T56" fmla="*/ 26 w 424"/>
                <a:gd name="T57" fmla="*/ 683 h 762"/>
                <a:gd name="T58" fmla="*/ 26 w 424"/>
                <a:gd name="T59" fmla="*/ 88 h 762"/>
                <a:gd name="T60" fmla="*/ 398 w 424"/>
                <a:gd name="T61" fmla="*/ 88 h 762"/>
                <a:gd name="T62" fmla="*/ 398 w 424"/>
                <a:gd name="T63" fmla="*/ 683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4" h="762">
                  <a:moveTo>
                    <a:pt x="387" y="0"/>
                  </a:moveTo>
                  <a:cubicBezTo>
                    <a:pt x="286" y="0"/>
                    <a:pt x="286" y="0"/>
                    <a:pt x="286" y="0"/>
                  </a:cubicBezTo>
                  <a:cubicBezTo>
                    <a:pt x="286" y="7"/>
                    <a:pt x="286" y="7"/>
                    <a:pt x="286" y="7"/>
                  </a:cubicBezTo>
                  <a:cubicBezTo>
                    <a:pt x="286" y="10"/>
                    <a:pt x="285" y="13"/>
                    <a:pt x="283" y="15"/>
                  </a:cubicBezTo>
                  <a:cubicBezTo>
                    <a:pt x="281" y="17"/>
                    <a:pt x="278" y="18"/>
                    <a:pt x="275" y="18"/>
                  </a:cubicBezTo>
                  <a:cubicBezTo>
                    <a:pt x="149" y="18"/>
                    <a:pt x="149" y="18"/>
                    <a:pt x="149" y="18"/>
                  </a:cubicBezTo>
                  <a:cubicBezTo>
                    <a:pt x="146" y="18"/>
                    <a:pt x="143" y="17"/>
                    <a:pt x="141" y="15"/>
                  </a:cubicBezTo>
                  <a:cubicBezTo>
                    <a:pt x="139" y="13"/>
                    <a:pt x="138" y="10"/>
                    <a:pt x="138" y="7"/>
                  </a:cubicBezTo>
                  <a:cubicBezTo>
                    <a:pt x="138" y="0"/>
                    <a:pt x="138" y="0"/>
                    <a:pt x="138" y="0"/>
                  </a:cubicBezTo>
                  <a:cubicBezTo>
                    <a:pt x="37" y="0"/>
                    <a:pt x="37" y="0"/>
                    <a:pt x="37" y="0"/>
                  </a:cubicBezTo>
                  <a:cubicBezTo>
                    <a:pt x="17" y="0"/>
                    <a:pt x="0" y="16"/>
                    <a:pt x="0" y="37"/>
                  </a:cubicBezTo>
                  <a:cubicBezTo>
                    <a:pt x="0" y="725"/>
                    <a:pt x="0" y="725"/>
                    <a:pt x="0" y="725"/>
                  </a:cubicBezTo>
                  <a:cubicBezTo>
                    <a:pt x="0" y="746"/>
                    <a:pt x="17" y="762"/>
                    <a:pt x="37" y="762"/>
                  </a:cubicBezTo>
                  <a:cubicBezTo>
                    <a:pt x="387" y="762"/>
                    <a:pt x="387" y="762"/>
                    <a:pt x="387" y="762"/>
                  </a:cubicBezTo>
                  <a:cubicBezTo>
                    <a:pt x="407" y="762"/>
                    <a:pt x="424" y="746"/>
                    <a:pt x="424" y="725"/>
                  </a:cubicBezTo>
                  <a:cubicBezTo>
                    <a:pt x="424" y="37"/>
                    <a:pt x="424" y="37"/>
                    <a:pt x="424" y="37"/>
                  </a:cubicBezTo>
                  <a:cubicBezTo>
                    <a:pt x="424" y="16"/>
                    <a:pt x="407" y="0"/>
                    <a:pt x="387" y="0"/>
                  </a:cubicBezTo>
                  <a:close/>
                  <a:moveTo>
                    <a:pt x="82" y="30"/>
                  </a:moveTo>
                  <a:cubicBezTo>
                    <a:pt x="89" y="30"/>
                    <a:pt x="95" y="36"/>
                    <a:pt x="95" y="44"/>
                  </a:cubicBezTo>
                  <a:cubicBezTo>
                    <a:pt x="95" y="51"/>
                    <a:pt x="89" y="57"/>
                    <a:pt x="82" y="57"/>
                  </a:cubicBezTo>
                  <a:cubicBezTo>
                    <a:pt x="74" y="57"/>
                    <a:pt x="69" y="51"/>
                    <a:pt x="69" y="44"/>
                  </a:cubicBezTo>
                  <a:cubicBezTo>
                    <a:pt x="69" y="36"/>
                    <a:pt x="74" y="30"/>
                    <a:pt x="82" y="30"/>
                  </a:cubicBezTo>
                  <a:close/>
                  <a:moveTo>
                    <a:pt x="212" y="749"/>
                  </a:moveTo>
                  <a:cubicBezTo>
                    <a:pt x="197" y="749"/>
                    <a:pt x="185" y="737"/>
                    <a:pt x="185" y="723"/>
                  </a:cubicBezTo>
                  <a:cubicBezTo>
                    <a:pt x="185" y="708"/>
                    <a:pt x="197" y="696"/>
                    <a:pt x="212" y="696"/>
                  </a:cubicBezTo>
                  <a:cubicBezTo>
                    <a:pt x="227" y="696"/>
                    <a:pt x="239" y="708"/>
                    <a:pt x="239" y="723"/>
                  </a:cubicBezTo>
                  <a:cubicBezTo>
                    <a:pt x="239" y="737"/>
                    <a:pt x="227" y="749"/>
                    <a:pt x="212" y="749"/>
                  </a:cubicBezTo>
                  <a:close/>
                  <a:moveTo>
                    <a:pt x="398" y="683"/>
                  </a:moveTo>
                  <a:cubicBezTo>
                    <a:pt x="26" y="683"/>
                    <a:pt x="26" y="683"/>
                    <a:pt x="26" y="683"/>
                  </a:cubicBezTo>
                  <a:cubicBezTo>
                    <a:pt x="26" y="88"/>
                    <a:pt x="26" y="88"/>
                    <a:pt x="26" y="88"/>
                  </a:cubicBezTo>
                  <a:cubicBezTo>
                    <a:pt x="398" y="88"/>
                    <a:pt x="398" y="88"/>
                    <a:pt x="398" y="88"/>
                  </a:cubicBezTo>
                  <a:cubicBezTo>
                    <a:pt x="398" y="683"/>
                    <a:pt x="398" y="683"/>
                    <a:pt x="398" y="6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47" name="Group 11"/>
          <p:cNvGrpSpPr>
            <a:grpSpLocks noChangeAspect="1"/>
          </p:cNvGrpSpPr>
          <p:nvPr/>
        </p:nvGrpSpPr>
        <p:grpSpPr bwMode="auto">
          <a:xfrm>
            <a:off x="4101672" y="1369336"/>
            <a:ext cx="802139" cy="569519"/>
            <a:chOff x="1407" y="1098"/>
            <a:chExt cx="800" cy="568"/>
          </a:xfrm>
          <a:solidFill>
            <a:schemeClr val="bg1"/>
          </a:solidFill>
        </p:grpSpPr>
        <p:sp>
          <p:nvSpPr>
            <p:cNvPr id="648"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6" name="Group 121"/>
          <p:cNvGrpSpPr>
            <a:grpSpLocks noChangeAspect="1"/>
          </p:cNvGrpSpPr>
          <p:nvPr/>
        </p:nvGrpSpPr>
        <p:grpSpPr bwMode="auto">
          <a:xfrm>
            <a:off x="4164145" y="5496826"/>
            <a:ext cx="675988" cy="575352"/>
            <a:chOff x="515" y="3088"/>
            <a:chExt cx="665" cy="566"/>
          </a:xfrm>
          <a:solidFill>
            <a:schemeClr val="bg1"/>
          </a:solidFill>
        </p:grpSpPr>
        <p:sp>
          <p:nvSpPr>
            <p:cNvPr id="657"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98064467"/>
      </p:ext>
    </p:extLst>
  </p:cSld>
  <p:clrMapOvr>
    <a:masterClrMapping/>
  </p:clrMapOvr>
  <p:transition spd="slow" advClick="0" advTm="1000">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 name="组合 285"/>
          <p:cNvGrpSpPr/>
          <p:nvPr/>
        </p:nvGrpSpPr>
        <p:grpSpPr>
          <a:xfrm>
            <a:off x="7151196" y="-1038478"/>
            <a:ext cx="917267" cy="3762957"/>
            <a:chOff x="5691188" y="-3629025"/>
            <a:chExt cx="2155825" cy="8843963"/>
          </a:xfrm>
          <a:solidFill>
            <a:schemeClr val="bg1">
              <a:alpha val="23000"/>
            </a:schemeClr>
          </a:solidFill>
        </p:grpSpPr>
        <p:sp>
          <p:nvSpPr>
            <p:cNvPr id="204" name="Freeform 17"/>
            <p:cNvSpPr>
              <a:spLocks/>
            </p:cNvSpPr>
            <p:nvPr/>
          </p:nvSpPr>
          <p:spPr bwMode="auto">
            <a:xfrm>
              <a:off x="6710363" y="136525"/>
              <a:ext cx="58738" cy="2617788"/>
            </a:xfrm>
            <a:custGeom>
              <a:avLst/>
              <a:gdLst>
                <a:gd name="T0" fmla="*/ 0 w 37"/>
                <a:gd name="T1" fmla="*/ 0 h 1649"/>
                <a:gd name="T2" fmla="*/ 0 w 37"/>
                <a:gd name="T3" fmla="*/ 1649 h 1649"/>
                <a:gd name="T4" fmla="*/ 27 w 37"/>
                <a:gd name="T5" fmla="*/ 1622 h 1649"/>
                <a:gd name="T6" fmla="*/ 37 w 37"/>
                <a:gd name="T7" fmla="*/ 1633 h 1649"/>
                <a:gd name="T8" fmla="*/ 37 w 37"/>
                <a:gd name="T9" fmla="*/ 38 h 1649"/>
                <a:gd name="T10" fmla="*/ 0 w 37"/>
                <a:gd name="T11" fmla="*/ 0 h 1649"/>
              </a:gdLst>
              <a:ahLst/>
              <a:cxnLst>
                <a:cxn ang="0">
                  <a:pos x="T0" y="T1"/>
                </a:cxn>
                <a:cxn ang="0">
                  <a:pos x="T2" y="T3"/>
                </a:cxn>
                <a:cxn ang="0">
                  <a:pos x="T4" y="T5"/>
                </a:cxn>
                <a:cxn ang="0">
                  <a:pos x="T6" y="T7"/>
                </a:cxn>
                <a:cxn ang="0">
                  <a:pos x="T8" y="T9"/>
                </a:cxn>
                <a:cxn ang="0">
                  <a:pos x="T10" y="T11"/>
                </a:cxn>
              </a:cxnLst>
              <a:rect l="0" t="0" r="r" b="b"/>
              <a:pathLst>
                <a:path w="37" h="1649">
                  <a:moveTo>
                    <a:pt x="0" y="0"/>
                  </a:moveTo>
                  <a:lnTo>
                    <a:pt x="0" y="1649"/>
                  </a:lnTo>
                  <a:lnTo>
                    <a:pt x="27" y="1622"/>
                  </a:lnTo>
                  <a:lnTo>
                    <a:pt x="37" y="1633"/>
                  </a:lnTo>
                  <a:lnTo>
                    <a:pt x="37" y="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8"/>
            <p:cNvSpPr>
              <a:spLocks/>
            </p:cNvSpPr>
            <p:nvPr/>
          </p:nvSpPr>
          <p:spPr bwMode="auto">
            <a:xfrm>
              <a:off x="6710363" y="136525"/>
              <a:ext cx="58738" cy="2617788"/>
            </a:xfrm>
            <a:custGeom>
              <a:avLst/>
              <a:gdLst>
                <a:gd name="T0" fmla="*/ 0 w 37"/>
                <a:gd name="T1" fmla="*/ 0 h 1649"/>
                <a:gd name="T2" fmla="*/ 0 w 37"/>
                <a:gd name="T3" fmla="*/ 1649 h 1649"/>
                <a:gd name="T4" fmla="*/ 27 w 37"/>
                <a:gd name="T5" fmla="*/ 1622 h 1649"/>
                <a:gd name="T6" fmla="*/ 37 w 37"/>
                <a:gd name="T7" fmla="*/ 1633 h 1649"/>
                <a:gd name="T8" fmla="*/ 37 w 37"/>
                <a:gd name="T9" fmla="*/ 38 h 1649"/>
                <a:gd name="T10" fmla="*/ 0 w 37"/>
                <a:gd name="T11" fmla="*/ 0 h 1649"/>
              </a:gdLst>
              <a:ahLst/>
              <a:cxnLst>
                <a:cxn ang="0">
                  <a:pos x="T0" y="T1"/>
                </a:cxn>
                <a:cxn ang="0">
                  <a:pos x="T2" y="T3"/>
                </a:cxn>
                <a:cxn ang="0">
                  <a:pos x="T4" y="T5"/>
                </a:cxn>
                <a:cxn ang="0">
                  <a:pos x="T6" y="T7"/>
                </a:cxn>
                <a:cxn ang="0">
                  <a:pos x="T8" y="T9"/>
                </a:cxn>
                <a:cxn ang="0">
                  <a:pos x="T10" y="T11"/>
                </a:cxn>
              </a:cxnLst>
              <a:rect l="0" t="0" r="r" b="b"/>
              <a:pathLst>
                <a:path w="37" h="1649">
                  <a:moveTo>
                    <a:pt x="0" y="0"/>
                  </a:moveTo>
                  <a:lnTo>
                    <a:pt x="0" y="1649"/>
                  </a:lnTo>
                  <a:lnTo>
                    <a:pt x="27" y="1622"/>
                  </a:lnTo>
                  <a:lnTo>
                    <a:pt x="37" y="1633"/>
                  </a:lnTo>
                  <a:lnTo>
                    <a:pt x="37" y="38"/>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9"/>
            <p:cNvSpPr>
              <a:spLocks/>
            </p:cNvSpPr>
            <p:nvPr/>
          </p:nvSpPr>
          <p:spPr bwMode="auto">
            <a:xfrm>
              <a:off x="6334125" y="-2974975"/>
              <a:ext cx="60325" cy="2732088"/>
            </a:xfrm>
            <a:custGeom>
              <a:avLst/>
              <a:gdLst>
                <a:gd name="T0" fmla="*/ 38 w 38"/>
                <a:gd name="T1" fmla="*/ 0 h 1721"/>
                <a:gd name="T2" fmla="*/ 0 w 38"/>
                <a:gd name="T3" fmla="*/ 0 h 1721"/>
                <a:gd name="T4" fmla="*/ 0 w 38"/>
                <a:gd name="T5" fmla="*/ 1721 h 1721"/>
                <a:gd name="T6" fmla="*/ 0 w 38"/>
                <a:gd name="T7" fmla="*/ 1611 h 1721"/>
                <a:gd name="T8" fmla="*/ 38 w 38"/>
                <a:gd name="T9" fmla="*/ 1649 h 1721"/>
                <a:gd name="T10" fmla="*/ 38 w 38"/>
                <a:gd name="T11" fmla="*/ 0 h 1721"/>
              </a:gdLst>
              <a:ahLst/>
              <a:cxnLst>
                <a:cxn ang="0">
                  <a:pos x="T0" y="T1"/>
                </a:cxn>
                <a:cxn ang="0">
                  <a:pos x="T2" y="T3"/>
                </a:cxn>
                <a:cxn ang="0">
                  <a:pos x="T4" y="T5"/>
                </a:cxn>
                <a:cxn ang="0">
                  <a:pos x="T6" y="T7"/>
                </a:cxn>
                <a:cxn ang="0">
                  <a:pos x="T8" y="T9"/>
                </a:cxn>
                <a:cxn ang="0">
                  <a:pos x="T10" y="T11"/>
                </a:cxn>
              </a:cxnLst>
              <a:rect l="0" t="0" r="r" b="b"/>
              <a:pathLst>
                <a:path w="38" h="1721">
                  <a:moveTo>
                    <a:pt x="38" y="0"/>
                  </a:moveTo>
                  <a:lnTo>
                    <a:pt x="0" y="0"/>
                  </a:lnTo>
                  <a:lnTo>
                    <a:pt x="0" y="1721"/>
                  </a:lnTo>
                  <a:lnTo>
                    <a:pt x="0" y="1611"/>
                  </a:lnTo>
                  <a:lnTo>
                    <a:pt x="38" y="1649"/>
                  </a:lnTo>
                  <a:lnTo>
                    <a:pt x="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0"/>
            <p:cNvSpPr>
              <a:spLocks/>
            </p:cNvSpPr>
            <p:nvPr/>
          </p:nvSpPr>
          <p:spPr bwMode="auto">
            <a:xfrm>
              <a:off x="6334125" y="-2974975"/>
              <a:ext cx="60325" cy="2732088"/>
            </a:xfrm>
            <a:custGeom>
              <a:avLst/>
              <a:gdLst>
                <a:gd name="T0" fmla="*/ 38 w 38"/>
                <a:gd name="T1" fmla="*/ 0 h 1721"/>
                <a:gd name="T2" fmla="*/ 0 w 38"/>
                <a:gd name="T3" fmla="*/ 0 h 1721"/>
                <a:gd name="T4" fmla="*/ 0 w 38"/>
                <a:gd name="T5" fmla="*/ 1721 h 1721"/>
                <a:gd name="T6" fmla="*/ 0 w 38"/>
                <a:gd name="T7" fmla="*/ 1611 h 1721"/>
                <a:gd name="T8" fmla="*/ 38 w 38"/>
                <a:gd name="T9" fmla="*/ 1649 h 1721"/>
                <a:gd name="T10" fmla="*/ 38 w 38"/>
                <a:gd name="T11" fmla="*/ 0 h 1721"/>
              </a:gdLst>
              <a:ahLst/>
              <a:cxnLst>
                <a:cxn ang="0">
                  <a:pos x="T0" y="T1"/>
                </a:cxn>
                <a:cxn ang="0">
                  <a:pos x="T2" y="T3"/>
                </a:cxn>
                <a:cxn ang="0">
                  <a:pos x="T4" y="T5"/>
                </a:cxn>
                <a:cxn ang="0">
                  <a:pos x="T6" y="T7"/>
                </a:cxn>
                <a:cxn ang="0">
                  <a:pos x="T8" y="T9"/>
                </a:cxn>
                <a:cxn ang="0">
                  <a:pos x="T10" y="T11"/>
                </a:cxn>
              </a:cxnLst>
              <a:rect l="0" t="0" r="r" b="b"/>
              <a:pathLst>
                <a:path w="38" h="1721">
                  <a:moveTo>
                    <a:pt x="38" y="0"/>
                  </a:moveTo>
                  <a:lnTo>
                    <a:pt x="0" y="0"/>
                  </a:lnTo>
                  <a:lnTo>
                    <a:pt x="0" y="1721"/>
                  </a:lnTo>
                  <a:lnTo>
                    <a:pt x="0" y="1611"/>
                  </a:lnTo>
                  <a:lnTo>
                    <a:pt x="38" y="1649"/>
                  </a:lnTo>
                  <a:lnTo>
                    <a:pt x="3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23"/>
            <p:cNvSpPr>
              <a:spLocks/>
            </p:cNvSpPr>
            <p:nvPr/>
          </p:nvSpPr>
          <p:spPr bwMode="auto">
            <a:xfrm>
              <a:off x="6334125" y="-417512"/>
              <a:ext cx="434975" cy="614363"/>
            </a:xfrm>
            <a:custGeom>
              <a:avLst/>
              <a:gdLst>
                <a:gd name="T0" fmla="*/ 0 w 274"/>
                <a:gd name="T1" fmla="*/ 0 h 387"/>
                <a:gd name="T2" fmla="*/ 0 w 274"/>
                <a:gd name="T3" fmla="*/ 110 h 387"/>
                <a:gd name="T4" fmla="*/ 237 w 274"/>
                <a:gd name="T5" fmla="*/ 349 h 387"/>
                <a:gd name="T6" fmla="*/ 274 w 274"/>
                <a:gd name="T7" fmla="*/ 387 h 387"/>
                <a:gd name="T8" fmla="*/ 274 w 274"/>
                <a:gd name="T9" fmla="*/ 276 h 387"/>
                <a:gd name="T10" fmla="*/ 38 w 274"/>
                <a:gd name="T11" fmla="*/ 38 h 387"/>
                <a:gd name="T12" fmla="*/ 0 w 274"/>
                <a:gd name="T13" fmla="*/ 0 h 387"/>
              </a:gdLst>
              <a:ahLst/>
              <a:cxnLst>
                <a:cxn ang="0">
                  <a:pos x="T0" y="T1"/>
                </a:cxn>
                <a:cxn ang="0">
                  <a:pos x="T2" y="T3"/>
                </a:cxn>
                <a:cxn ang="0">
                  <a:pos x="T4" y="T5"/>
                </a:cxn>
                <a:cxn ang="0">
                  <a:pos x="T6" y="T7"/>
                </a:cxn>
                <a:cxn ang="0">
                  <a:pos x="T8" y="T9"/>
                </a:cxn>
                <a:cxn ang="0">
                  <a:pos x="T10" y="T11"/>
                </a:cxn>
                <a:cxn ang="0">
                  <a:pos x="T12" y="T13"/>
                </a:cxn>
              </a:cxnLst>
              <a:rect l="0" t="0" r="r" b="b"/>
              <a:pathLst>
                <a:path w="274" h="387">
                  <a:moveTo>
                    <a:pt x="0" y="0"/>
                  </a:moveTo>
                  <a:lnTo>
                    <a:pt x="0" y="110"/>
                  </a:lnTo>
                  <a:lnTo>
                    <a:pt x="237" y="349"/>
                  </a:lnTo>
                  <a:lnTo>
                    <a:pt x="274" y="387"/>
                  </a:lnTo>
                  <a:lnTo>
                    <a:pt x="274" y="276"/>
                  </a:lnTo>
                  <a:lnTo>
                    <a:pt x="38" y="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4"/>
            <p:cNvSpPr>
              <a:spLocks/>
            </p:cNvSpPr>
            <p:nvPr/>
          </p:nvSpPr>
          <p:spPr bwMode="auto">
            <a:xfrm>
              <a:off x="6334125" y="-417512"/>
              <a:ext cx="434975" cy="614363"/>
            </a:xfrm>
            <a:custGeom>
              <a:avLst/>
              <a:gdLst>
                <a:gd name="T0" fmla="*/ 0 w 274"/>
                <a:gd name="T1" fmla="*/ 0 h 387"/>
                <a:gd name="T2" fmla="*/ 0 w 274"/>
                <a:gd name="T3" fmla="*/ 110 h 387"/>
                <a:gd name="T4" fmla="*/ 237 w 274"/>
                <a:gd name="T5" fmla="*/ 349 h 387"/>
                <a:gd name="T6" fmla="*/ 274 w 274"/>
                <a:gd name="T7" fmla="*/ 387 h 387"/>
                <a:gd name="T8" fmla="*/ 274 w 274"/>
                <a:gd name="T9" fmla="*/ 276 h 387"/>
                <a:gd name="T10" fmla="*/ 38 w 274"/>
                <a:gd name="T11" fmla="*/ 38 h 387"/>
                <a:gd name="T12" fmla="*/ 0 w 274"/>
                <a:gd name="T13" fmla="*/ 0 h 387"/>
              </a:gdLst>
              <a:ahLst/>
              <a:cxnLst>
                <a:cxn ang="0">
                  <a:pos x="T0" y="T1"/>
                </a:cxn>
                <a:cxn ang="0">
                  <a:pos x="T2" y="T3"/>
                </a:cxn>
                <a:cxn ang="0">
                  <a:pos x="T4" y="T5"/>
                </a:cxn>
                <a:cxn ang="0">
                  <a:pos x="T6" y="T7"/>
                </a:cxn>
                <a:cxn ang="0">
                  <a:pos x="T8" y="T9"/>
                </a:cxn>
                <a:cxn ang="0">
                  <a:pos x="T10" y="T11"/>
                </a:cxn>
                <a:cxn ang="0">
                  <a:pos x="T12" y="T13"/>
                </a:cxn>
              </a:cxnLst>
              <a:rect l="0" t="0" r="r" b="b"/>
              <a:pathLst>
                <a:path w="274" h="387">
                  <a:moveTo>
                    <a:pt x="0" y="0"/>
                  </a:moveTo>
                  <a:lnTo>
                    <a:pt x="0" y="110"/>
                  </a:lnTo>
                  <a:lnTo>
                    <a:pt x="237" y="349"/>
                  </a:lnTo>
                  <a:lnTo>
                    <a:pt x="274" y="387"/>
                  </a:lnTo>
                  <a:lnTo>
                    <a:pt x="274" y="276"/>
                  </a:lnTo>
                  <a:lnTo>
                    <a:pt x="38" y="38"/>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5"/>
            <p:cNvSpPr>
              <a:spLocks/>
            </p:cNvSpPr>
            <p:nvPr/>
          </p:nvSpPr>
          <p:spPr bwMode="auto">
            <a:xfrm>
              <a:off x="6592888" y="-469900"/>
              <a:ext cx="433388" cy="554038"/>
            </a:xfrm>
            <a:custGeom>
              <a:avLst/>
              <a:gdLst>
                <a:gd name="T0" fmla="*/ 0 w 273"/>
                <a:gd name="T1" fmla="*/ 0 h 349"/>
                <a:gd name="T2" fmla="*/ 0 w 273"/>
                <a:gd name="T3" fmla="*/ 111 h 349"/>
                <a:gd name="T4" fmla="*/ 236 w 273"/>
                <a:gd name="T5" fmla="*/ 349 h 349"/>
                <a:gd name="T6" fmla="*/ 236 w 273"/>
                <a:gd name="T7" fmla="*/ 304 h 349"/>
                <a:gd name="T8" fmla="*/ 273 w 273"/>
                <a:gd name="T9" fmla="*/ 304 h 349"/>
                <a:gd name="T10" fmla="*/ 253 w 273"/>
                <a:gd name="T11" fmla="*/ 304 h 349"/>
                <a:gd name="T12" fmla="*/ 253 w 273"/>
                <a:gd name="T13" fmla="*/ 255 h 349"/>
                <a:gd name="T14" fmla="*/ 212 w 273"/>
                <a:gd name="T15" fmla="*/ 214 h 349"/>
                <a:gd name="T16" fmla="*/ 212 w 273"/>
                <a:gd name="T17" fmla="*/ 240 h 349"/>
                <a:gd name="T18" fmla="*/ 190 w 273"/>
                <a:gd name="T19" fmla="*/ 240 h 349"/>
                <a:gd name="T20" fmla="*/ 190 w 273"/>
                <a:gd name="T21" fmla="*/ 191 h 349"/>
                <a:gd name="T22" fmla="*/ 154 w 273"/>
                <a:gd name="T23" fmla="*/ 155 h 349"/>
                <a:gd name="T24" fmla="*/ 154 w 273"/>
                <a:gd name="T25" fmla="*/ 194 h 349"/>
                <a:gd name="T26" fmla="*/ 132 w 273"/>
                <a:gd name="T27" fmla="*/ 194 h 349"/>
                <a:gd name="T28" fmla="*/ 132 w 273"/>
                <a:gd name="T29" fmla="*/ 133 h 349"/>
                <a:gd name="T30" fmla="*/ 84 w 273"/>
                <a:gd name="T31" fmla="*/ 84 h 349"/>
                <a:gd name="T32" fmla="*/ 84 w 273"/>
                <a:gd name="T33" fmla="*/ 111 h 349"/>
                <a:gd name="T34" fmla="*/ 63 w 273"/>
                <a:gd name="T35" fmla="*/ 111 h 349"/>
                <a:gd name="T36" fmla="*/ 63 w 273"/>
                <a:gd name="T37" fmla="*/ 63 h 349"/>
                <a:gd name="T38" fmla="*/ 21 w 273"/>
                <a:gd name="T39" fmla="*/ 21 h 349"/>
                <a:gd name="T40" fmla="*/ 21 w 273"/>
                <a:gd name="T41" fmla="*/ 111 h 349"/>
                <a:gd name="T42" fmla="*/ 0 w 273"/>
                <a:gd name="T43" fmla="*/ 111 h 349"/>
                <a:gd name="T44" fmla="*/ 0 w 273"/>
                <a:gd name="T45"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3" h="349">
                  <a:moveTo>
                    <a:pt x="0" y="0"/>
                  </a:moveTo>
                  <a:lnTo>
                    <a:pt x="0" y="111"/>
                  </a:lnTo>
                  <a:lnTo>
                    <a:pt x="236" y="349"/>
                  </a:lnTo>
                  <a:lnTo>
                    <a:pt x="236" y="304"/>
                  </a:lnTo>
                  <a:lnTo>
                    <a:pt x="273" y="304"/>
                  </a:lnTo>
                  <a:lnTo>
                    <a:pt x="253" y="304"/>
                  </a:lnTo>
                  <a:lnTo>
                    <a:pt x="253" y="255"/>
                  </a:lnTo>
                  <a:lnTo>
                    <a:pt x="212" y="214"/>
                  </a:lnTo>
                  <a:lnTo>
                    <a:pt x="212" y="240"/>
                  </a:lnTo>
                  <a:lnTo>
                    <a:pt x="190" y="240"/>
                  </a:lnTo>
                  <a:lnTo>
                    <a:pt x="190" y="191"/>
                  </a:lnTo>
                  <a:lnTo>
                    <a:pt x="154" y="155"/>
                  </a:lnTo>
                  <a:lnTo>
                    <a:pt x="154" y="194"/>
                  </a:lnTo>
                  <a:lnTo>
                    <a:pt x="132" y="194"/>
                  </a:lnTo>
                  <a:lnTo>
                    <a:pt x="132" y="133"/>
                  </a:lnTo>
                  <a:lnTo>
                    <a:pt x="84" y="84"/>
                  </a:lnTo>
                  <a:lnTo>
                    <a:pt x="84" y="111"/>
                  </a:lnTo>
                  <a:lnTo>
                    <a:pt x="63" y="111"/>
                  </a:lnTo>
                  <a:lnTo>
                    <a:pt x="63" y="63"/>
                  </a:lnTo>
                  <a:lnTo>
                    <a:pt x="21" y="21"/>
                  </a:lnTo>
                  <a:lnTo>
                    <a:pt x="21" y="111"/>
                  </a:lnTo>
                  <a:lnTo>
                    <a:pt x="0" y="1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6"/>
            <p:cNvSpPr>
              <a:spLocks/>
            </p:cNvSpPr>
            <p:nvPr/>
          </p:nvSpPr>
          <p:spPr bwMode="auto">
            <a:xfrm>
              <a:off x="6592888" y="-469900"/>
              <a:ext cx="433388" cy="554038"/>
            </a:xfrm>
            <a:custGeom>
              <a:avLst/>
              <a:gdLst>
                <a:gd name="T0" fmla="*/ 0 w 273"/>
                <a:gd name="T1" fmla="*/ 0 h 349"/>
                <a:gd name="T2" fmla="*/ 0 w 273"/>
                <a:gd name="T3" fmla="*/ 111 h 349"/>
                <a:gd name="T4" fmla="*/ 236 w 273"/>
                <a:gd name="T5" fmla="*/ 349 h 349"/>
                <a:gd name="T6" fmla="*/ 236 w 273"/>
                <a:gd name="T7" fmla="*/ 304 h 349"/>
                <a:gd name="T8" fmla="*/ 273 w 273"/>
                <a:gd name="T9" fmla="*/ 304 h 349"/>
                <a:gd name="T10" fmla="*/ 253 w 273"/>
                <a:gd name="T11" fmla="*/ 304 h 349"/>
                <a:gd name="T12" fmla="*/ 253 w 273"/>
                <a:gd name="T13" fmla="*/ 255 h 349"/>
                <a:gd name="T14" fmla="*/ 212 w 273"/>
                <a:gd name="T15" fmla="*/ 214 h 349"/>
                <a:gd name="T16" fmla="*/ 212 w 273"/>
                <a:gd name="T17" fmla="*/ 240 h 349"/>
                <a:gd name="T18" fmla="*/ 190 w 273"/>
                <a:gd name="T19" fmla="*/ 240 h 349"/>
                <a:gd name="T20" fmla="*/ 190 w 273"/>
                <a:gd name="T21" fmla="*/ 191 h 349"/>
                <a:gd name="T22" fmla="*/ 154 w 273"/>
                <a:gd name="T23" fmla="*/ 155 h 349"/>
                <a:gd name="T24" fmla="*/ 154 w 273"/>
                <a:gd name="T25" fmla="*/ 194 h 349"/>
                <a:gd name="T26" fmla="*/ 132 w 273"/>
                <a:gd name="T27" fmla="*/ 194 h 349"/>
                <a:gd name="T28" fmla="*/ 132 w 273"/>
                <a:gd name="T29" fmla="*/ 133 h 349"/>
                <a:gd name="T30" fmla="*/ 84 w 273"/>
                <a:gd name="T31" fmla="*/ 84 h 349"/>
                <a:gd name="T32" fmla="*/ 84 w 273"/>
                <a:gd name="T33" fmla="*/ 111 h 349"/>
                <a:gd name="T34" fmla="*/ 63 w 273"/>
                <a:gd name="T35" fmla="*/ 111 h 349"/>
                <a:gd name="T36" fmla="*/ 63 w 273"/>
                <a:gd name="T37" fmla="*/ 63 h 349"/>
                <a:gd name="T38" fmla="*/ 21 w 273"/>
                <a:gd name="T39" fmla="*/ 21 h 349"/>
                <a:gd name="T40" fmla="*/ 21 w 273"/>
                <a:gd name="T41" fmla="*/ 111 h 349"/>
                <a:gd name="T42" fmla="*/ 0 w 273"/>
                <a:gd name="T43" fmla="*/ 111 h 349"/>
                <a:gd name="T44" fmla="*/ 0 w 273"/>
                <a:gd name="T45"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3" h="349">
                  <a:moveTo>
                    <a:pt x="0" y="0"/>
                  </a:moveTo>
                  <a:lnTo>
                    <a:pt x="0" y="111"/>
                  </a:lnTo>
                  <a:lnTo>
                    <a:pt x="236" y="349"/>
                  </a:lnTo>
                  <a:lnTo>
                    <a:pt x="236" y="304"/>
                  </a:lnTo>
                  <a:lnTo>
                    <a:pt x="273" y="304"/>
                  </a:lnTo>
                  <a:lnTo>
                    <a:pt x="253" y="304"/>
                  </a:lnTo>
                  <a:lnTo>
                    <a:pt x="253" y="255"/>
                  </a:lnTo>
                  <a:lnTo>
                    <a:pt x="212" y="214"/>
                  </a:lnTo>
                  <a:lnTo>
                    <a:pt x="212" y="240"/>
                  </a:lnTo>
                  <a:lnTo>
                    <a:pt x="190" y="240"/>
                  </a:lnTo>
                  <a:lnTo>
                    <a:pt x="190" y="191"/>
                  </a:lnTo>
                  <a:lnTo>
                    <a:pt x="154" y="155"/>
                  </a:lnTo>
                  <a:lnTo>
                    <a:pt x="154" y="194"/>
                  </a:lnTo>
                  <a:lnTo>
                    <a:pt x="132" y="194"/>
                  </a:lnTo>
                  <a:lnTo>
                    <a:pt x="132" y="133"/>
                  </a:lnTo>
                  <a:lnTo>
                    <a:pt x="84" y="84"/>
                  </a:lnTo>
                  <a:lnTo>
                    <a:pt x="84" y="111"/>
                  </a:lnTo>
                  <a:lnTo>
                    <a:pt x="63" y="111"/>
                  </a:lnTo>
                  <a:lnTo>
                    <a:pt x="63" y="63"/>
                  </a:lnTo>
                  <a:lnTo>
                    <a:pt x="21" y="21"/>
                  </a:lnTo>
                  <a:lnTo>
                    <a:pt x="21" y="111"/>
                  </a:lnTo>
                  <a:lnTo>
                    <a:pt x="0" y="111"/>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7"/>
            <p:cNvSpPr>
              <a:spLocks/>
            </p:cNvSpPr>
            <p:nvPr/>
          </p:nvSpPr>
          <p:spPr bwMode="auto">
            <a:xfrm>
              <a:off x="6064250" y="-193675"/>
              <a:ext cx="147638" cy="171450"/>
            </a:xfrm>
            <a:custGeom>
              <a:avLst/>
              <a:gdLst>
                <a:gd name="T0" fmla="*/ 0 w 93"/>
                <a:gd name="T1" fmla="*/ 0 h 108"/>
                <a:gd name="T2" fmla="*/ 0 w 93"/>
                <a:gd name="T3" fmla="*/ 36 h 108"/>
                <a:gd name="T4" fmla="*/ 72 w 93"/>
                <a:gd name="T5" fmla="*/ 108 h 108"/>
                <a:gd name="T6" fmla="*/ 72 w 93"/>
                <a:gd name="T7" fmla="*/ 93 h 108"/>
                <a:gd name="T8" fmla="*/ 93 w 93"/>
                <a:gd name="T9" fmla="*/ 93 h 108"/>
                <a:gd name="T10" fmla="*/ 22 w 93"/>
                <a:gd name="T11" fmla="*/ 22 h 108"/>
                <a:gd name="T12" fmla="*/ 22 w 93"/>
                <a:gd name="T13" fmla="*/ 36 h 108"/>
                <a:gd name="T14" fmla="*/ 0 w 93"/>
                <a:gd name="T15" fmla="*/ 36 h 108"/>
                <a:gd name="T16" fmla="*/ 0 w 93"/>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08">
                  <a:moveTo>
                    <a:pt x="0" y="0"/>
                  </a:moveTo>
                  <a:lnTo>
                    <a:pt x="0" y="36"/>
                  </a:lnTo>
                  <a:lnTo>
                    <a:pt x="72" y="108"/>
                  </a:lnTo>
                  <a:lnTo>
                    <a:pt x="72" y="93"/>
                  </a:lnTo>
                  <a:lnTo>
                    <a:pt x="93" y="93"/>
                  </a:lnTo>
                  <a:lnTo>
                    <a:pt x="22" y="22"/>
                  </a:lnTo>
                  <a:lnTo>
                    <a:pt x="22" y="36"/>
                  </a:lnTo>
                  <a:lnTo>
                    <a:pt x="0" y="3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8"/>
            <p:cNvSpPr>
              <a:spLocks/>
            </p:cNvSpPr>
            <p:nvPr/>
          </p:nvSpPr>
          <p:spPr bwMode="auto">
            <a:xfrm>
              <a:off x="6064250" y="-193675"/>
              <a:ext cx="147638" cy="171450"/>
            </a:xfrm>
            <a:custGeom>
              <a:avLst/>
              <a:gdLst>
                <a:gd name="T0" fmla="*/ 0 w 93"/>
                <a:gd name="T1" fmla="*/ 0 h 108"/>
                <a:gd name="T2" fmla="*/ 0 w 93"/>
                <a:gd name="T3" fmla="*/ 36 h 108"/>
                <a:gd name="T4" fmla="*/ 72 w 93"/>
                <a:gd name="T5" fmla="*/ 108 h 108"/>
                <a:gd name="T6" fmla="*/ 72 w 93"/>
                <a:gd name="T7" fmla="*/ 93 h 108"/>
                <a:gd name="T8" fmla="*/ 93 w 93"/>
                <a:gd name="T9" fmla="*/ 93 h 108"/>
                <a:gd name="T10" fmla="*/ 22 w 93"/>
                <a:gd name="T11" fmla="*/ 22 h 108"/>
                <a:gd name="T12" fmla="*/ 22 w 93"/>
                <a:gd name="T13" fmla="*/ 36 h 108"/>
                <a:gd name="T14" fmla="*/ 0 w 93"/>
                <a:gd name="T15" fmla="*/ 36 h 108"/>
                <a:gd name="T16" fmla="*/ 0 w 93"/>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08">
                  <a:moveTo>
                    <a:pt x="0" y="0"/>
                  </a:moveTo>
                  <a:lnTo>
                    <a:pt x="0" y="36"/>
                  </a:lnTo>
                  <a:lnTo>
                    <a:pt x="72" y="108"/>
                  </a:lnTo>
                  <a:lnTo>
                    <a:pt x="72" y="93"/>
                  </a:lnTo>
                  <a:lnTo>
                    <a:pt x="93" y="93"/>
                  </a:lnTo>
                  <a:lnTo>
                    <a:pt x="22" y="22"/>
                  </a:lnTo>
                  <a:lnTo>
                    <a:pt x="22" y="36"/>
                  </a:lnTo>
                  <a:lnTo>
                    <a:pt x="0" y="36"/>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9"/>
            <p:cNvSpPr>
              <a:spLocks/>
            </p:cNvSpPr>
            <p:nvPr/>
          </p:nvSpPr>
          <p:spPr bwMode="auto">
            <a:xfrm>
              <a:off x="5778500" y="238125"/>
              <a:ext cx="165100" cy="127000"/>
            </a:xfrm>
            <a:custGeom>
              <a:avLst/>
              <a:gdLst>
                <a:gd name="T0" fmla="*/ 83 w 104"/>
                <a:gd name="T1" fmla="*/ 0 h 80"/>
                <a:gd name="T2" fmla="*/ 0 w 104"/>
                <a:gd name="T3" fmla="*/ 65 h 80"/>
                <a:gd name="T4" fmla="*/ 21 w 104"/>
                <a:gd name="T5" fmla="*/ 65 h 80"/>
                <a:gd name="T6" fmla="*/ 21 w 104"/>
                <a:gd name="T7" fmla="*/ 80 h 80"/>
                <a:gd name="T8" fmla="*/ 104 w 104"/>
                <a:gd name="T9" fmla="*/ 17 h 80"/>
                <a:gd name="T10" fmla="*/ 83 w 104"/>
                <a:gd name="T11" fmla="*/ 17 h 80"/>
                <a:gd name="T12" fmla="*/ 83 w 10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4" h="80">
                  <a:moveTo>
                    <a:pt x="83" y="0"/>
                  </a:moveTo>
                  <a:lnTo>
                    <a:pt x="0" y="65"/>
                  </a:lnTo>
                  <a:lnTo>
                    <a:pt x="21" y="65"/>
                  </a:lnTo>
                  <a:lnTo>
                    <a:pt x="21" y="80"/>
                  </a:lnTo>
                  <a:lnTo>
                    <a:pt x="104" y="17"/>
                  </a:lnTo>
                  <a:lnTo>
                    <a:pt x="83" y="17"/>
                  </a:lnTo>
                  <a:lnTo>
                    <a:pt x="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30"/>
            <p:cNvSpPr>
              <a:spLocks/>
            </p:cNvSpPr>
            <p:nvPr/>
          </p:nvSpPr>
          <p:spPr bwMode="auto">
            <a:xfrm>
              <a:off x="5778500" y="238125"/>
              <a:ext cx="165100" cy="127000"/>
            </a:xfrm>
            <a:custGeom>
              <a:avLst/>
              <a:gdLst>
                <a:gd name="T0" fmla="*/ 83 w 104"/>
                <a:gd name="T1" fmla="*/ 0 h 80"/>
                <a:gd name="T2" fmla="*/ 0 w 104"/>
                <a:gd name="T3" fmla="*/ 65 h 80"/>
                <a:gd name="T4" fmla="*/ 21 w 104"/>
                <a:gd name="T5" fmla="*/ 65 h 80"/>
                <a:gd name="T6" fmla="*/ 21 w 104"/>
                <a:gd name="T7" fmla="*/ 80 h 80"/>
                <a:gd name="T8" fmla="*/ 104 w 104"/>
                <a:gd name="T9" fmla="*/ 17 h 80"/>
                <a:gd name="T10" fmla="*/ 83 w 104"/>
                <a:gd name="T11" fmla="*/ 17 h 80"/>
                <a:gd name="T12" fmla="*/ 83 w 10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4" h="80">
                  <a:moveTo>
                    <a:pt x="83" y="0"/>
                  </a:moveTo>
                  <a:lnTo>
                    <a:pt x="0" y="65"/>
                  </a:lnTo>
                  <a:lnTo>
                    <a:pt x="21" y="65"/>
                  </a:lnTo>
                  <a:lnTo>
                    <a:pt x="21" y="80"/>
                  </a:lnTo>
                  <a:lnTo>
                    <a:pt x="104" y="17"/>
                  </a:lnTo>
                  <a:lnTo>
                    <a:pt x="83" y="17"/>
                  </a:lnTo>
                  <a:lnTo>
                    <a:pt x="8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31"/>
            <p:cNvSpPr>
              <a:spLocks/>
            </p:cNvSpPr>
            <p:nvPr/>
          </p:nvSpPr>
          <p:spPr bwMode="auto">
            <a:xfrm>
              <a:off x="6710363" y="2711450"/>
              <a:ext cx="911225" cy="919163"/>
            </a:xfrm>
            <a:custGeom>
              <a:avLst/>
              <a:gdLst>
                <a:gd name="T0" fmla="*/ 26 w 552"/>
                <a:gd name="T1" fmla="*/ 0 h 550"/>
                <a:gd name="T2" fmla="*/ 0 w 552"/>
                <a:gd name="T3" fmla="*/ 25 h 550"/>
                <a:gd name="T4" fmla="*/ 525 w 552"/>
                <a:gd name="T5" fmla="*/ 550 h 550"/>
                <a:gd name="T6" fmla="*/ 552 w 552"/>
                <a:gd name="T7" fmla="*/ 526 h 550"/>
                <a:gd name="T8" fmla="*/ 36 w 552"/>
                <a:gd name="T9" fmla="*/ 10 h 550"/>
                <a:gd name="T10" fmla="*/ 26 w 552"/>
                <a:gd name="T11" fmla="*/ 0 h 550"/>
              </a:gdLst>
              <a:ahLst/>
              <a:cxnLst>
                <a:cxn ang="0">
                  <a:pos x="T0" y="T1"/>
                </a:cxn>
                <a:cxn ang="0">
                  <a:pos x="T2" y="T3"/>
                </a:cxn>
                <a:cxn ang="0">
                  <a:pos x="T4" y="T5"/>
                </a:cxn>
                <a:cxn ang="0">
                  <a:pos x="T6" y="T7"/>
                </a:cxn>
                <a:cxn ang="0">
                  <a:pos x="T8" y="T9"/>
                </a:cxn>
                <a:cxn ang="0">
                  <a:pos x="T10" y="T11"/>
                </a:cxn>
              </a:cxnLst>
              <a:rect l="0" t="0" r="r" b="b"/>
              <a:pathLst>
                <a:path w="552" h="550">
                  <a:moveTo>
                    <a:pt x="26" y="0"/>
                  </a:moveTo>
                  <a:cubicBezTo>
                    <a:pt x="0" y="25"/>
                    <a:pt x="0" y="25"/>
                    <a:pt x="0" y="25"/>
                  </a:cubicBezTo>
                  <a:cubicBezTo>
                    <a:pt x="525" y="550"/>
                    <a:pt x="525" y="550"/>
                    <a:pt x="525" y="550"/>
                  </a:cubicBezTo>
                  <a:cubicBezTo>
                    <a:pt x="532" y="540"/>
                    <a:pt x="541" y="532"/>
                    <a:pt x="552" y="526"/>
                  </a:cubicBezTo>
                  <a:cubicBezTo>
                    <a:pt x="36" y="10"/>
                    <a:pt x="36" y="10"/>
                    <a:pt x="36" y="10"/>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32"/>
            <p:cNvSpPr>
              <a:spLocks/>
            </p:cNvSpPr>
            <p:nvPr/>
          </p:nvSpPr>
          <p:spPr bwMode="auto">
            <a:xfrm>
              <a:off x="6967538" y="12700"/>
              <a:ext cx="58738" cy="2305050"/>
            </a:xfrm>
            <a:custGeom>
              <a:avLst/>
              <a:gdLst>
                <a:gd name="T0" fmla="*/ 36 w 36"/>
                <a:gd name="T1" fmla="*/ 0 h 1382"/>
                <a:gd name="T2" fmla="*/ 36 w 36"/>
                <a:gd name="T3" fmla="*/ 0 h 1382"/>
                <a:gd name="T4" fmla="*/ 0 w 36"/>
                <a:gd name="T5" fmla="*/ 0 h 1382"/>
                <a:gd name="T6" fmla="*/ 0 w 36"/>
                <a:gd name="T7" fmla="*/ 43 h 1382"/>
                <a:gd name="T8" fmla="*/ 0 w 36"/>
                <a:gd name="T9" fmla="*/ 1382 h 1382"/>
                <a:gd name="T10" fmla="*/ 22 w 36"/>
                <a:gd name="T11" fmla="*/ 1378 h 1382"/>
                <a:gd name="T12" fmla="*/ 36 w 36"/>
                <a:gd name="T13" fmla="*/ 1380 h 1382"/>
                <a:gd name="T14" fmla="*/ 36 w 36"/>
                <a:gd name="T15" fmla="*/ 0 h 13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382">
                  <a:moveTo>
                    <a:pt x="36" y="0"/>
                  </a:moveTo>
                  <a:cubicBezTo>
                    <a:pt x="36" y="0"/>
                    <a:pt x="36" y="0"/>
                    <a:pt x="36" y="0"/>
                  </a:cubicBezTo>
                  <a:cubicBezTo>
                    <a:pt x="0" y="0"/>
                    <a:pt x="0" y="0"/>
                    <a:pt x="0" y="0"/>
                  </a:cubicBezTo>
                  <a:cubicBezTo>
                    <a:pt x="0" y="43"/>
                    <a:pt x="0" y="43"/>
                    <a:pt x="0" y="43"/>
                  </a:cubicBezTo>
                  <a:cubicBezTo>
                    <a:pt x="0" y="1382"/>
                    <a:pt x="0" y="1382"/>
                    <a:pt x="0" y="1382"/>
                  </a:cubicBezTo>
                  <a:cubicBezTo>
                    <a:pt x="7" y="1380"/>
                    <a:pt x="15" y="1378"/>
                    <a:pt x="22" y="1378"/>
                  </a:cubicBezTo>
                  <a:cubicBezTo>
                    <a:pt x="27" y="1378"/>
                    <a:pt x="32" y="1379"/>
                    <a:pt x="36" y="1380"/>
                  </a:cubicBezTo>
                  <a:cubicBezTo>
                    <a:pt x="36" y="0"/>
                    <a:pt x="36"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33"/>
            <p:cNvSpPr>
              <a:spLocks/>
            </p:cNvSpPr>
            <p:nvPr/>
          </p:nvSpPr>
          <p:spPr bwMode="auto">
            <a:xfrm>
              <a:off x="6178550" y="-46037"/>
              <a:ext cx="33338" cy="4100513"/>
            </a:xfrm>
            <a:custGeom>
              <a:avLst/>
              <a:gdLst>
                <a:gd name="T0" fmla="*/ 21 w 21"/>
                <a:gd name="T1" fmla="*/ 0 h 2583"/>
                <a:gd name="T2" fmla="*/ 21 w 21"/>
                <a:gd name="T3" fmla="*/ 0 h 2583"/>
                <a:gd name="T4" fmla="*/ 0 w 21"/>
                <a:gd name="T5" fmla="*/ 0 h 2583"/>
                <a:gd name="T6" fmla="*/ 0 w 21"/>
                <a:gd name="T7" fmla="*/ 15 h 2583"/>
                <a:gd name="T8" fmla="*/ 0 w 21"/>
                <a:gd name="T9" fmla="*/ 2583 h 2583"/>
                <a:gd name="T10" fmla="*/ 15 w 21"/>
                <a:gd name="T11" fmla="*/ 2567 h 2583"/>
                <a:gd name="T12" fmla="*/ 21 w 21"/>
                <a:gd name="T13" fmla="*/ 2573 h 2583"/>
                <a:gd name="T14" fmla="*/ 21 w 21"/>
                <a:gd name="T15" fmla="*/ 0 h 25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83">
                  <a:moveTo>
                    <a:pt x="21" y="0"/>
                  </a:moveTo>
                  <a:lnTo>
                    <a:pt x="21" y="0"/>
                  </a:lnTo>
                  <a:lnTo>
                    <a:pt x="0" y="0"/>
                  </a:lnTo>
                  <a:lnTo>
                    <a:pt x="0" y="15"/>
                  </a:lnTo>
                  <a:lnTo>
                    <a:pt x="0" y="2583"/>
                  </a:lnTo>
                  <a:lnTo>
                    <a:pt x="15" y="2567"/>
                  </a:lnTo>
                  <a:lnTo>
                    <a:pt x="21" y="2573"/>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34"/>
            <p:cNvSpPr>
              <a:spLocks/>
            </p:cNvSpPr>
            <p:nvPr/>
          </p:nvSpPr>
          <p:spPr bwMode="auto">
            <a:xfrm>
              <a:off x="6178550" y="-46037"/>
              <a:ext cx="33338" cy="4100513"/>
            </a:xfrm>
            <a:custGeom>
              <a:avLst/>
              <a:gdLst>
                <a:gd name="T0" fmla="*/ 21 w 21"/>
                <a:gd name="T1" fmla="*/ 0 h 2583"/>
                <a:gd name="T2" fmla="*/ 21 w 21"/>
                <a:gd name="T3" fmla="*/ 0 h 2583"/>
                <a:gd name="T4" fmla="*/ 0 w 21"/>
                <a:gd name="T5" fmla="*/ 0 h 2583"/>
                <a:gd name="T6" fmla="*/ 0 w 21"/>
                <a:gd name="T7" fmla="*/ 15 h 2583"/>
                <a:gd name="T8" fmla="*/ 0 w 21"/>
                <a:gd name="T9" fmla="*/ 2583 h 2583"/>
                <a:gd name="T10" fmla="*/ 15 w 21"/>
                <a:gd name="T11" fmla="*/ 2567 h 2583"/>
                <a:gd name="T12" fmla="*/ 21 w 21"/>
                <a:gd name="T13" fmla="*/ 2573 h 2583"/>
                <a:gd name="T14" fmla="*/ 21 w 21"/>
                <a:gd name="T15" fmla="*/ 0 h 25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83">
                  <a:moveTo>
                    <a:pt x="21" y="0"/>
                  </a:moveTo>
                  <a:lnTo>
                    <a:pt x="21" y="0"/>
                  </a:lnTo>
                  <a:lnTo>
                    <a:pt x="0" y="0"/>
                  </a:lnTo>
                  <a:lnTo>
                    <a:pt x="0" y="15"/>
                  </a:lnTo>
                  <a:lnTo>
                    <a:pt x="0" y="2583"/>
                  </a:lnTo>
                  <a:lnTo>
                    <a:pt x="15" y="2567"/>
                  </a:lnTo>
                  <a:lnTo>
                    <a:pt x="21" y="2573"/>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35"/>
            <p:cNvSpPr>
              <a:spLocks/>
            </p:cNvSpPr>
            <p:nvPr/>
          </p:nvSpPr>
          <p:spPr bwMode="auto">
            <a:xfrm>
              <a:off x="6064250" y="-2366963"/>
              <a:ext cx="34925" cy="2230438"/>
            </a:xfrm>
            <a:custGeom>
              <a:avLst/>
              <a:gdLst>
                <a:gd name="T0" fmla="*/ 22 w 22"/>
                <a:gd name="T1" fmla="*/ 0 h 1405"/>
                <a:gd name="T2" fmla="*/ 0 w 22"/>
                <a:gd name="T3" fmla="*/ 0 h 1405"/>
                <a:gd name="T4" fmla="*/ 0 w 22"/>
                <a:gd name="T5" fmla="*/ 1369 h 1405"/>
                <a:gd name="T6" fmla="*/ 0 w 22"/>
                <a:gd name="T7" fmla="*/ 1405 h 1405"/>
                <a:gd name="T8" fmla="*/ 22 w 22"/>
                <a:gd name="T9" fmla="*/ 1405 h 1405"/>
                <a:gd name="T10" fmla="*/ 22 w 22"/>
                <a:gd name="T11" fmla="*/ 1391 h 1405"/>
                <a:gd name="T12" fmla="*/ 22 w 22"/>
                <a:gd name="T13" fmla="*/ 0 h 1405"/>
              </a:gdLst>
              <a:ahLst/>
              <a:cxnLst>
                <a:cxn ang="0">
                  <a:pos x="T0" y="T1"/>
                </a:cxn>
                <a:cxn ang="0">
                  <a:pos x="T2" y="T3"/>
                </a:cxn>
                <a:cxn ang="0">
                  <a:pos x="T4" y="T5"/>
                </a:cxn>
                <a:cxn ang="0">
                  <a:pos x="T6" y="T7"/>
                </a:cxn>
                <a:cxn ang="0">
                  <a:pos x="T8" y="T9"/>
                </a:cxn>
                <a:cxn ang="0">
                  <a:pos x="T10" y="T11"/>
                </a:cxn>
                <a:cxn ang="0">
                  <a:pos x="T12" y="T13"/>
                </a:cxn>
              </a:cxnLst>
              <a:rect l="0" t="0" r="r" b="b"/>
              <a:pathLst>
                <a:path w="22" h="1405">
                  <a:moveTo>
                    <a:pt x="22" y="0"/>
                  </a:moveTo>
                  <a:lnTo>
                    <a:pt x="0" y="0"/>
                  </a:lnTo>
                  <a:lnTo>
                    <a:pt x="0" y="1369"/>
                  </a:lnTo>
                  <a:lnTo>
                    <a:pt x="0" y="1405"/>
                  </a:lnTo>
                  <a:lnTo>
                    <a:pt x="22" y="1405"/>
                  </a:lnTo>
                  <a:lnTo>
                    <a:pt x="22" y="1391"/>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36"/>
            <p:cNvSpPr>
              <a:spLocks/>
            </p:cNvSpPr>
            <p:nvPr/>
          </p:nvSpPr>
          <p:spPr bwMode="auto">
            <a:xfrm>
              <a:off x="6064250" y="-2366963"/>
              <a:ext cx="34925" cy="2230438"/>
            </a:xfrm>
            <a:custGeom>
              <a:avLst/>
              <a:gdLst>
                <a:gd name="T0" fmla="*/ 22 w 22"/>
                <a:gd name="T1" fmla="*/ 0 h 1405"/>
                <a:gd name="T2" fmla="*/ 0 w 22"/>
                <a:gd name="T3" fmla="*/ 0 h 1405"/>
                <a:gd name="T4" fmla="*/ 0 w 22"/>
                <a:gd name="T5" fmla="*/ 1369 h 1405"/>
                <a:gd name="T6" fmla="*/ 0 w 22"/>
                <a:gd name="T7" fmla="*/ 1405 h 1405"/>
                <a:gd name="T8" fmla="*/ 22 w 22"/>
                <a:gd name="T9" fmla="*/ 1405 h 1405"/>
                <a:gd name="T10" fmla="*/ 22 w 22"/>
                <a:gd name="T11" fmla="*/ 1391 h 1405"/>
                <a:gd name="T12" fmla="*/ 22 w 22"/>
                <a:gd name="T13" fmla="*/ 0 h 1405"/>
              </a:gdLst>
              <a:ahLst/>
              <a:cxnLst>
                <a:cxn ang="0">
                  <a:pos x="T0" y="T1"/>
                </a:cxn>
                <a:cxn ang="0">
                  <a:pos x="T2" y="T3"/>
                </a:cxn>
                <a:cxn ang="0">
                  <a:pos x="T4" y="T5"/>
                </a:cxn>
                <a:cxn ang="0">
                  <a:pos x="T6" y="T7"/>
                </a:cxn>
                <a:cxn ang="0">
                  <a:pos x="T8" y="T9"/>
                </a:cxn>
                <a:cxn ang="0">
                  <a:pos x="T10" y="T11"/>
                </a:cxn>
                <a:cxn ang="0">
                  <a:pos x="T12" y="T13"/>
                </a:cxn>
              </a:cxnLst>
              <a:rect l="0" t="0" r="r" b="b"/>
              <a:pathLst>
                <a:path w="22" h="1405">
                  <a:moveTo>
                    <a:pt x="22" y="0"/>
                  </a:moveTo>
                  <a:lnTo>
                    <a:pt x="0" y="0"/>
                  </a:lnTo>
                  <a:lnTo>
                    <a:pt x="0" y="1369"/>
                  </a:lnTo>
                  <a:lnTo>
                    <a:pt x="0" y="1405"/>
                  </a:lnTo>
                  <a:lnTo>
                    <a:pt x="22" y="1405"/>
                  </a:lnTo>
                  <a:lnTo>
                    <a:pt x="22" y="1391"/>
                  </a:lnTo>
                  <a:lnTo>
                    <a:pt x="2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37"/>
            <p:cNvSpPr>
              <a:spLocks/>
            </p:cNvSpPr>
            <p:nvPr/>
          </p:nvSpPr>
          <p:spPr bwMode="auto">
            <a:xfrm>
              <a:off x="5910263" y="-1965325"/>
              <a:ext cx="33338" cy="2230438"/>
            </a:xfrm>
            <a:custGeom>
              <a:avLst/>
              <a:gdLst>
                <a:gd name="T0" fmla="*/ 21 w 21"/>
                <a:gd name="T1" fmla="*/ 0 h 1405"/>
                <a:gd name="T2" fmla="*/ 0 w 21"/>
                <a:gd name="T3" fmla="*/ 0 h 1405"/>
                <a:gd name="T4" fmla="*/ 0 w 21"/>
                <a:gd name="T5" fmla="*/ 1388 h 1405"/>
                <a:gd name="T6" fmla="*/ 0 w 21"/>
                <a:gd name="T7" fmla="*/ 1405 h 1405"/>
                <a:gd name="T8" fmla="*/ 21 w 21"/>
                <a:gd name="T9" fmla="*/ 1405 h 1405"/>
                <a:gd name="T10" fmla="*/ 21 w 21"/>
                <a:gd name="T11" fmla="*/ 0 h 1405"/>
              </a:gdLst>
              <a:ahLst/>
              <a:cxnLst>
                <a:cxn ang="0">
                  <a:pos x="T0" y="T1"/>
                </a:cxn>
                <a:cxn ang="0">
                  <a:pos x="T2" y="T3"/>
                </a:cxn>
                <a:cxn ang="0">
                  <a:pos x="T4" y="T5"/>
                </a:cxn>
                <a:cxn ang="0">
                  <a:pos x="T6" y="T7"/>
                </a:cxn>
                <a:cxn ang="0">
                  <a:pos x="T8" y="T9"/>
                </a:cxn>
                <a:cxn ang="0">
                  <a:pos x="T10" y="T11"/>
                </a:cxn>
              </a:cxnLst>
              <a:rect l="0" t="0" r="r" b="b"/>
              <a:pathLst>
                <a:path w="21" h="1405">
                  <a:moveTo>
                    <a:pt x="21" y="0"/>
                  </a:moveTo>
                  <a:lnTo>
                    <a:pt x="0" y="0"/>
                  </a:lnTo>
                  <a:lnTo>
                    <a:pt x="0" y="1388"/>
                  </a:lnTo>
                  <a:lnTo>
                    <a:pt x="0" y="1405"/>
                  </a:lnTo>
                  <a:lnTo>
                    <a:pt x="21" y="1405"/>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38"/>
            <p:cNvSpPr>
              <a:spLocks/>
            </p:cNvSpPr>
            <p:nvPr/>
          </p:nvSpPr>
          <p:spPr bwMode="auto">
            <a:xfrm>
              <a:off x="5910263" y="-1965325"/>
              <a:ext cx="33338" cy="2230438"/>
            </a:xfrm>
            <a:custGeom>
              <a:avLst/>
              <a:gdLst>
                <a:gd name="T0" fmla="*/ 21 w 21"/>
                <a:gd name="T1" fmla="*/ 0 h 1405"/>
                <a:gd name="T2" fmla="*/ 0 w 21"/>
                <a:gd name="T3" fmla="*/ 0 h 1405"/>
                <a:gd name="T4" fmla="*/ 0 w 21"/>
                <a:gd name="T5" fmla="*/ 1388 h 1405"/>
                <a:gd name="T6" fmla="*/ 0 w 21"/>
                <a:gd name="T7" fmla="*/ 1405 h 1405"/>
                <a:gd name="T8" fmla="*/ 21 w 21"/>
                <a:gd name="T9" fmla="*/ 1405 h 1405"/>
                <a:gd name="T10" fmla="*/ 21 w 21"/>
                <a:gd name="T11" fmla="*/ 0 h 1405"/>
              </a:gdLst>
              <a:ahLst/>
              <a:cxnLst>
                <a:cxn ang="0">
                  <a:pos x="T0" y="T1"/>
                </a:cxn>
                <a:cxn ang="0">
                  <a:pos x="T2" y="T3"/>
                </a:cxn>
                <a:cxn ang="0">
                  <a:pos x="T4" y="T5"/>
                </a:cxn>
                <a:cxn ang="0">
                  <a:pos x="T6" y="T7"/>
                </a:cxn>
                <a:cxn ang="0">
                  <a:pos x="T8" y="T9"/>
                </a:cxn>
                <a:cxn ang="0">
                  <a:pos x="T10" y="T11"/>
                </a:cxn>
              </a:cxnLst>
              <a:rect l="0" t="0" r="r" b="b"/>
              <a:pathLst>
                <a:path w="21" h="1405">
                  <a:moveTo>
                    <a:pt x="21" y="0"/>
                  </a:moveTo>
                  <a:lnTo>
                    <a:pt x="0" y="0"/>
                  </a:lnTo>
                  <a:lnTo>
                    <a:pt x="0" y="1388"/>
                  </a:lnTo>
                  <a:lnTo>
                    <a:pt x="0" y="1405"/>
                  </a:lnTo>
                  <a:lnTo>
                    <a:pt x="21" y="1405"/>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39"/>
            <p:cNvSpPr>
              <a:spLocks/>
            </p:cNvSpPr>
            <p:nvPr/>
          </p:nvSpPr>
          <p:spPr bwMode="auto">
            <a:xfrm>
              <a:off x="5778500" y="341313"/>
              <a:ext cx="33338" cy="2127250"/>
            </a:xfrm>
            <a:custGeom>
              <a:avLst/>
              <a:gdLst>
                <a:gd name="T0" fmla="*/ 20 w 20"/>
                <a:gd name="T1" fmla="*/ 0 h 1275"/>
                <a:gd name="T2" fmla="*/ 0 w 20"/>
                <a:gd name="T3" fmla="*/ 0 h 1275"/>
                <a:gd name="T4" fmla="*/ 0 w 20"/>
                <a:gd name="T5" fmla="*/ 1275 h 1275"/>
                <a:gd name="T6" fmla="*/ 10 w 20"/>
                <a:gd name="T7" fmla="*/ 1274 h 1275"/>
                <a:gd name="T8" fmla="*/ 20 w 20"/>
                <a:gd name="T9" fmla="*/ 1275 h 1275"/>
                <a:gd name="T10" fmla="*/ 20 w 20"/>
                <a:gd name="T11" fmla="*/ 14 h 1275"/>
                <a:gd name="T12" fmla="*/ 20 w 20"/>
                <a:gd name="T13" fmla="*/ 0 h 1275"/>
              </a:gdLst>
              <a:ahLst/>
              <a:cxnLst>
                <a:cxn ang="0">
                  <a:pos x="T0" y="T1"/>
                </a:cxn>
                <a:cxn ang="0">
                  <a:pos x="T2" y="T3"/>
                </a:cxn>
                <a:cxn ang="0">
                  <a:pos x="T4" y="T5"/>
                </a:cxn>
                <a:cxn ang="0">
                  <a:pos x="T6" y="T7"/>
                </a:cxn>
                <a:cxn ang="0">
                  <a:pos x="T8" y="T9"/>
                </a:cxn>
                <a:cxn ang="0">
                  <a:pos x="T10" y="T11"/>
                </a:cxn>
                <a:cxn ang="0">
                  <a:pos x="T12" y="T13"/>
                </a:cxn>
              </a:cxnLst>
              <a:rect l="0" t="0" r="r" b="b"/>
              <a:pathLst>
                <a:path w="20" h="1275">
                  <a:moveTo>
                    <a:pt x="20" y="0"/>
                  </a:moveTo>
                  <a:cubicBezTo>
                    <a:pt x="0" y="0"/>
                    <a:pt x="0" y="0"/>
                    <a:pt x="0" y="0"/>
                  </a:cubicBezTo>
                  <a:cubicBezTo>
                    <a:pt x="0" y="1275"/>
                    <a:pt x="0" y="1275"/>
                    <a:pt x="0" y="1275"/>
                  </a:cubicBezTo>
                  <a:cubicBezTo>
                    <a:pt x="3" y="1275"/>
                    <a:pt x="6" y="1274"/>
                    <a:pt x="10" y="1274"/>
                  </a:cubicBezTo>
                  <a:cubicBezTo>
                    <a:pt x="13" y="1274"/>
                    <a:pt x="17" y="1275"/>
                    <a:pt x="20" y="1275"/>
                  </a:cubicBezTo>
                  <a:cubicBezTo>
                    <a:pt x="20" y="14"/>
                    <a:pt x="20" y="14"/>
                    <a:pt x="20" y="14"/>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40"/>
            <p:cNvSpPr>
              <a:spLocks/>
            </p:cNvSpPr>
            <p:nvPr/>
          </p:nvSpPr>
          <p:spPr bwMode="auto">
            <a:xfrm>
              <a:off x="6592888" y="-1411288"/>
              <a:ext cx="33338" cy="1117600"/>
            </a:xfrm>
            <a:custGeom>
              <a:avLst/>
              <a:gdLst>
                <a:gd name="T0" fmla="*/ 21 w 21"/>
                <a:gd name="T1" fmla="*/ 0 h 704"/>
                <a:gd name="T2" fmla="*/ 0 w 21"/>
                <a:gd name="T3" fmla="*/ 0 h 704"/>
                <a:gd name="T4" fmla="*/ 0 w 21"/>
                <a:gd name="T5" fmla="*/ 593 h 704"/>
                <a:gd name="T6" fmla="*/ 0 w 21"/>
                <a:gd name="T7" fmla="*/ 704 h 704"/>
                <a:gd name="T8" fmla="*/ 21 w 21"/>
                <a:gd name="T9" fmla="*/ 704 h 704"/>
                <a:gd name="T10" fmla="*/ 21 w 21"/>
                <a:gd name="T11" fmla="*/ 614 h 704"/>
                <a:gd name="T12" fmla="*/ 21 w 21"/>
                <a:gd name="T13" fmla="*/ 0 h 704"/>
              </a:gdLst>
              <a:ahLst/>
              <a:cxnLst>
                <a:cxn ang="0">
                  <a:pos x="T0" y="T1"/>
                </a:cxn>
                <a:cxn ang="0">
                  <a:pos x="T2" y="T3"/>
                </a:cxn>
                <a:cxn ang="0">
                  <a:pos x="T4" y="T5"/>
                </a:cxn>
                <a:cxn ang="0">
                  <a:pos x="T6" y="T7"/>
                </a:cxn>
                <a:cxn ang="0">
                  <a:pos x="T8" y="T9"/>
                </a:cxn>
                <a:cxn ang="0">
                  <a:pos x="T10" y="T11"/>
                </a:cxn>
                <a:cxn ang="0">
                  <a:pos x="T12" y="T13"/>
                </a:cxn>
              </a:cxnLst>
              <a:rect l="0" t="0" r="r" b="b"/>
              <a:pathLst>
                <a:path w="21" h="704">
                  <a:moveTo>
                    <a:pt x="21" y="0"/>
                  </a:moveTo>
                  <a:lnTo>
                    <a:pt x="0" y="0"/>
                  </a:lnTo>
                  <a:lnTo>
                    <a:pt x="0" y="593"/>
                  </a:lnTo>
                  <a:lnTo>
                    <a:pt x="0" y="704"/>
                  </a:lnTo>
                  <a:lnTo>
                    <a:pt x="21" y="704"/>
                  </a:lnTo>
                  <a:lnTo>
                    <a:pt x="21" y="614"/>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41"/>
            <p:cNvSpPr>
              <a:spLocks/>
            </p:cNvSpPr>
            <p:nvPr/>
          </p:nvSpPr>
          <p:spPr bwMode="auto">
            <a:xfrm>
              <a:off x="6592888" y="-1411288"/>
              <a:ext cx="33338" cy="1117600"/>
            </a:xfrm>
            <a:custGeom>
              <a:avLst/>
              <a:gdLst>
                <a:gd name="T0" fmla="*/ 21 w 21"/>
                <a:gd name="T1" fmla="*/ 0 h 704"/>
                <a:gd name="T2" fmla="*/ 0 w 21"/>
                <a:gd name="T3" fmla="*/ 0 h 704"/>
                <a:gd name="T4" fmla="*/ 0 w 21"/>
                <a:gd name="T5" fmla="*/ 593 h 704"/>
                <a:gd name="T6" fmla="*/ 0 w 21"/>
                <a:gd name="T7" fmla="*/ 704 h 704"/>
                <a:gd name="T8" fmla="*/ 21 w 21"/>
                <a:gd name="T9" fmla="*/ 704 h 704"/>
                <a:gd name="T10" fmla="*/ 21 w 21"/>
                <a:gd name="T11" fmla="*/ 614 h 704"/>
                <a:gd name="T12" fmla="*/ 21 w 21"/>
                <a:gd name="T13" fmla="*/ 0 h 704"/>
              </a:gdLst>
              <a:ahLst/>
              <a:cxnLst>
                <a:cxn ang="0">
                  <a:pos x="T0" y="T1"/>
                </a:cxn>
                <a:cxn ang="0">
                  <a:pos x="T2" y="T3"/>
                </a:cxn>
                <a:cxn ang="0">
                  <a:pos x="T4" y="T5"/>
                </a:cxn>
                <a:cxn ang="0">
                  <a:pos x="T6" y="T7"/>
                </a:cxn>
                <a:cxn ang="0">
                  <a:pos x="T8" y="T9"/>
                </a:cxn>
                <a:cxn ang="0">
                  <a:pos x="T10" y="T11"/>
                </a:cxn>
                <a:cxn ang="0">
                  <a:pos x="T12" y="T13"/>
                </a:cxn>
              </a:cxnLst>
              <a:rect l="0" t="0" r="r" b="b"/>
              <a:pathLst>
                <a:path w="21" h="704">
                  <a:moveTo>
                    <a:pt x="21" y="0"/>
                  </a:moveTo>
                  <a:lnTo>
                    <a:pt x="0" y="0"/>
                  </a:lnTo>
                  <a:lnTo>
                    <a:pt x="0" y="593"/>
                  </a:lnTo>
                  <a:lnTo>
                    <a:pt x="0" y="704"/>
                  </a:lnTo>
                  <a:lnTo>
                    <a:pt x="21" y="704"/>
                  </a:lnTo>
                  <a:lnTo>
                    <a:pt x="21" y="614"/>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42"/>
            <p:cNvSpPr>
              <a:spLocks/>
            </p:cNvSpPr>
            <p:nvPr/>
          </p:nvSpPr>
          <p:spPr bwMode="auto">
            <a:xfrm>
              <a:off x="6994525" y="-1411288"/>
              <a:ext cx="31750" cy="1423988"/>
            </a:xfrm>
            <a:custGeom>
              <a:avLst/>
              <a:gdLst>
                <a:gd name="T0" fmla="*/ 20 w 20"/>
                <a:gd name="T1" fmla="*/ 0 h 897"/>
                <a:gd name="T2" fmla="*/ 0 w 20"/>
                <a:gd name="T3" fmla="*/ 0 h 897"/>
                <a:gd name="T4" fmla="*/ 0 w 20"/>
                <a:gd name="T5" fmla="*/ 848 h 897"/>
                <a:gd name="T6" fmla="*/ 0 w 20"/>
                <a:gd name="T7" fmla="*/ 897 h 897"/>
                <a:gd name="T8" fmla="*/ 20 w 20"/>
                <a:gd name="T9" fmla="*/ 897 h 897"/>
                <a:gd name="T10" fmla="*/ 20 w 20"/>
                <a:gd name="T11" fmla="*/ 0 h 897"/>
              </a:gdLst>
              <a:ahLst/>
              <a:cxnLst>
                <a:cxn ang="0">
                  <a:pos x="T0" y="T1"/>
                </a:cxn>
                <a:cxn ang="0">
                  <a:pos x="T2" y="T3"/>
                </a:cxn>
                <a:cxn ang="0">
                  <a:pos x="T4" y="T5"/>
                </a:cxn>
                <a:cxn ang="0">
                  <a:pos x="T6" y="T7"/>
                </a:cxn>
                <a:cxn ang="0">
                  <a:pos x="T8" y="T9"/>
                </a:cxn>
                <a:cxn ang="0">
                  <a:pos x="T10" y="T11"/>
                </a:cxn>
              </a:cxnLst>
              <a:rect l="0" t="0" r="r" b="b"/>
              <a:pathLst>
                <a:path w="20" h="897">
                  <a:moveTo>
                    <a:pt x="20" y="0"/>
                  </a:moveTo>
                  <a:lnTo>
                    <a:pt x="0" y="0"/>
                  </a:lnTo>
                  <a:lnTo>
                    <a:pt x="0" y="848"/>
                  </a:lnTo>
                  <a:lnTo>
                    <a:pt x="0" y="897"/>
                  </a:lnTo>
                  <a:lnTo>
                    <a:pt x="20" y="897"/>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43"/>
            <p:cNvSpPr>
              <a:spLocks/>
            </p:cNvSpPr>
            <p:nvPr/>
          </p:nvSpPr>
          <p:spPr bwMode="auto">
            <a:xfrm>
              <a:off x="6994525" y="-1411288"/>
              <a:ext cx="31750" cy="1423988"/>
            </a:xfrm>
            <a:custGeom>
              <a:avLst/>
              <a:gdLst>
                <a:gd name="T0" fmla="*/ 20 w 20"/>
                <a:gd name="T1" fmla="*/ 0 h 897"/>
                <a:gd name="T2" fmla="*/ 0 w 20"/>
                <a:gd name="T3" fmla="*/ 0 h 897"/>
                <a:gd name="T4" fmla="*/ 0 w 20"/>
                <a:gd name="T5" fmla="*/ 848 h 897"/>
                <a:gd name="T6" fmla="*/ 0 w 20"/>
                <a:gd name="T7" fmla="*/ 897 h 897"/>
                <a:gd name="T8" fmla="*/ 20 w 20"/>
                <a:gd name="T9" fmla="*/ 897 h 897"/>
                <a:gd name="T10" fmla="*/ 20 w 20"/>
                <a:gd name="T11" fmla="*/ 0 h 897"/>
              </a:gdLst>
              <a:ahLst/>
              <a:cxnLst>
                <a:cxn ang="0">
                  <a:pos x="T0" y="T1"/>
                </a:cxn>
                <a:cxn ang="0">
                  <a:pos x="T2" y="T3"/>
                </a:cxn>
                <a:cxn ang="0">
                  <a:pos x="T4" y="T5"/>
                </a:cxn>
                <a:cxn ang="0">
                  <a:pos x="T6" y="T7"/>
                </a:cxn>
                <a:cxn ang="0">
                  <a:pos x="T8" y="T9"/>
                </a:cxn>
                <a:cxn ang="0">
                  <a:pos x="T10" y="T11"/>
                </a:cxn>
              </a:cxnLst>
              <a:rect l="0" t="0" r="r" b="b"/>
              <a:pathLst>
                <a:path w="20" h="897">
                  <a:moveTo>
                    <a:pt x="20" y="0"/>
                  </a:moveTo>
                  <a:lnTo>
                    <a:pt x="0" y="0"/>
                  </a:lnTo>
                  <a:lnTo>
                    <a:pt x="0" y="848"/>
                  </a:lnTo>
                  <a:lnTo>
                    <a:pt x="0" y="897"/>
                  </a:lnTo>
                  <a:lnTo>
                    <a:pt x="20" y="897"/>
                  </a:lnTo>
                  <a:lnTo>
                    <a:pt x="2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52"/>
            <p:cNvSpPr>
              <a:spLocks/>
            </p:cNvSpPr>
            <p:nvPr/>
          </p:nvSpPr>
          <p:spPr bwMode="auto">
            <a:xfrm>
              <a:off x="6692900" y="-1255713"/>
              <a:ext cx="33338" cy="962025"/>
            </a:xfrm>
            <a:custGeom>
              <a:avLst/>
              <a:gdLst>
                <a:gd name="T0" fmla="*/ 21 w 21"/>
                <a:gd name="T1" fmla="*/ 0 h 606"/>
                <a:gd name="T2" fmla="*/ 0 w 21"/>
                <a:gd name="T3" fmla="*/ 0 h 606"/>
                <a:gd name="T4" fmla="*/ 0 w 21"/>
                <a:gd name="T5" fmla="*/ 558 h 606"/>
                <a:gd name="T6" fmla="*/ 0 w 21"/>
                <a:gd name="T7" fmla="*/ 606 h 606"/>
                <a:gd name="T8" fmla="*/ 21 w 21"/>
                <a:gd name="T9" fmla="*/ 606 h 606"/>
                <a:gd name="T10" fmla="*/ 21 w 21"/>
                <a:gd name="T11" fmla="*/ 579 h 606"/>
                <a:gd name="T12" fmla="*/ 21 w 21"/>
                <a:gd name="T13" fmla="*/ 0 h 606"/>
              </a:gdLst>
              <a:ahLst/>
              <a:cxnLst>
                <a:cxn ang="0">
                  <a:pos x="T0" y="T1"/>
                </a:cxn>
                <a:cxn ang="0">
                  <a:pos x="T2" y="T3"/>
                </a:cxn>
                <a:cxn ang="0">
                  <a:pos x="T4" y="T5"/>
                </a:cxn>
                <a:cxn ang="0">
                  <a:pos x="T6" y="T7"/>
                </a:cxn>
                <a:cxn ang="0">
                  <a:pos x="T8" y="T9"/>
                </a:cxn>
                <a:cxn ang="0">
                  <a:pos x="T10" y="T11"/>
                </a:cxn>
                <a:cxn ang="0">
                  <a:pos x="T12" y="T13"/>
                </a:cxn>
              </a:cxnLst>
              <a:rect l="0" t="0" r="r" b="b"/>
              <a:pathLst>
                <a:path w="21" h="606">
                  <a:moveTo>
                    <a:pt x="21" y="0"/>
                  </a:moveTo>
                  <a:lnTo>
                    <a:pt x="0" y="0"/>
                  </a:lnTo>
                  <a:lnTo>
                    <a:pt x="0" y="558"/>
                  </a:lnTo>
                  <a:lnTo>
                    <a:pt x="0" y="606"/>
                  </a:lnTo>
                  <a:lnTo>
                    <a:pt x="21" y="606"/>
                  </a:lnTo>
                  <a:lnTo>
                    <a:pt x="21" y="579"/>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53"/>
            <p:cNvSpPr>
              <a:spLocks/>
            </p:cNvSpPr>
            <p:nvPr/>
          </p:nvSpPr>
          <p:spPr bwMode="auto">
            <a:xfrm>
              <a:off x="6692900" y="-1255713"/>
              <a:ext cx="33338" cy="962025"/>
            </a:xfrm>
            <a:custGeom>
              <a:avLst/>
              <a:gdLst>
                <a:gd name="T0" fmla="*/ 21 w 21"/>
                <a:gd name="T1" fmla="*/ 0 h 606"/>
                <a:gd name="T2" fmla="*/ 0 w 21"/>
                <a:gd name="T3" fmla="*/ 0 h 606"/>
                <a:gd name="T4" fmla="*/ 0 w 21"/>
                <a:gd name="T5" fmla="*/ 558 h 606"/>
                <a:gd name="T6" fmla="*/ 0 w 21"/>
                <a:gd name="T7" fmla="*/ 606 h 606"/>
                <a:gd name="T8" fmla="*/ 21 w 21"/>
                <a:gd name="T9" fmla="*/ 606 h 606"/>
                <a:gd name="T10" fmla="*/ 21 w 21"/>
                <a:gd name="T11" fmla="*/ 579 h 606"/>
                <a:gd name="T12" fmla="*/ 21 w 21"/>
                <a:gd name="T13" fmla="*/ 0 h 606"/>
              </a:gdLst>
              <a:ahLst/>
              <a:cxnLst>
                <a:cxn ang="0">
                  <a:pos x="T0" y="T1"/>
                </a:cxn>
                <a:cxn ang="0">
                  <a:pos x="T2" y="T3"/>
                </a:cxn>
                <a:cxn ang="0">
                  <a:pos x="T4" y="T5"/>
                </a:cxn>
                <a:cxn ang="0">
                  <a:pos x="T6" y="T7"/>
                </a:cxn>
                <a:cxn ang="0">
                  <a:pos x="T8" y="T9"/>
                </a:cxn>
                <a:cxn ang="0">
                  <a:pos x="T10" y="T11"/>
                </a:cxn>
                <a:cxn ang="0">
                  <a:pos x="T12" y="T13"/>
                </a:cxn>
              </a:cxnLst>
              <a:rect l="0" t="0" r="r" b="b"/>
              <a:pathLst>
                <a:path w="21" h="606">
                  <a:moveTo>
                    <a:pt x="21" y="0"/>
                  </a:moveTo>
                  <a:lnTo>
                    <a:pt x="0" y="0"/>
                  </a:lnTo>
                  <a:lnTo>
                    <a:pt x="0" y="558"/>
                  </a:lnTo>
                  <a:lnTo>
                    <a:pt x="0" y="606"/>
                  </a:lnTo>
                  <a:lnTo>
                    <a:pt x="21" y="606"/>
                  </a:lnTo>
                  <a:lnTo>
                    <a:pt x="21" y="579"/>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56"/>
            <p:cNvSpPr>
              <a:spLocks/>
            </p:cNvSpPr>
            <p:nvPr/>
          </p:nvSpPr>
          <p:spPr bwMode="auto">
            <a:xfrm>
              <a:off x="6802438" y="-1122362"/>
              <a:ext cx="34925" cy="960438"/>
            </a:xfrm>
            <a:custGeom>
              <a:avLst/>
              <a:gdLst>
                <a:gd name="T0" fmla="*/ 22 w 22"/>
                <a:gd name="T1" fmla="*/ 0 h 605"/>
                <a:gd name="T2" fmla="*/ 0 w 22"/>
                <a:gd name="T3" fmla="*/ 0 h 605"/>
                <a:gd name="T4" fmla="*/ 0 w 22"/>
                <a:gd name="T5" fmla="*/ 544 h 605"/>
                <a:gd name="T6" fmla="*/ 0 w 22"/>
                <a:gd name="T7" fmla="*/ 605 h 605"/>
                <a:gd name="T8" fmla="*/ 22 w 22"/>
                <a:gd name="T9" fmla="*/ 605 h 605"/>
                <a:gd name="T10" fmla="*/ 22 w 22"/>
                <a:gd name="T11" fmla="*/ 566 h 605"/>
                <a:gd name="T12" fmla="*/ 22 w 22"/>
                <a:gd name="T13" fmla="*/ 0 h 605"/>
              </a:gdLst>
              <a:ahLst/>
              <a:cxnLst>
                <a:cxn ang="0">
                  <a:pos x="T0" y="T1"/>
                </a:cxn>
                <a:cxn ang="0">
                  <a:pos x="T2" y="T3"/>
                </a:cxn>
                <a:cxn ang="0">
                  <a:pos x="T4" y="T5"/>
                </a:cxn>
                <a:cxn ang="0">
                  <a:pos x="T6" y="T7"/>
                </a:cxn>
                <a:cxn ang="0">
                  <a:pos x="T8" y="T9"/>
                </a:cxn>
                <a:cxn ang="0">
                  <a:pos x="T10" y="T11"/>
                </a:cxn>
                <a:cxn ang="0">
                  <a:pos x="T12" y="T13"/>
                </a:cxn>
              </a:cxnLst>
              <a:rect l="0" t="0" r="r" b="b"/>
              <a:pathLst>
                <a:path w="22" h="605">
                  <a:moveTo>
                    <a:pt x="22" y="0"/>
                  </a:moveTo>
                  <a:lnTo>
                    <a:pt x="0" y="0"/>
                  </a:lnTo>
                  <a:lnTo>
                    <a:pt x="0" y="544"/>
                  </a:lnTo>
                  <a:lnTo>
                    <a:pt x="0" y="605"/>
                  </a:lnTo>
                  <a:lnTo>
                    <a:pt x="22" y="605"/>
                  </a:lnTo>
                  <a:lnTo>
                    <a:pt x="22" y="566"/>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57"/>
            <p:cNvSpPr>
              <a:spLocks/>
            </p:cNvSpPr>
            <p:nvPr/>
          </p:nvSpPr>
          <p:spPr bwMode="auto">
            <a:xfrm>
              <a:off x="6802438" y="-1122362"/>
              <a:ext cx="34925" cy="960438"/>
            </a:xfrm>
            <a:custGeom>
              <a:avLst/>
              <a:gdLst>
                <a:gd name="T0" fmla="*/ 22 w 22"/>
                <a:gd name="T1" fmla="*/ 0 h 605"/>
                <a:gd name="T2" fmla="*/ 0 w 22"/>
                <a:gd name="T3" fmla="*/ 0 h 605"/>
                <a:gd name="T4" fmla="*/ 0 w 22"/>
                <a:gd name="T5" fmla="*/ 544 h 605"/>
                <a:gd name="T6" fmla="*/ 0 w 22"/>
                <a:gd name="T7" fmla="*/ 605 h 605"/>
                <a:gd name="T8" fmla="*/ 22 w 22"/>
                <a:gd name="T9" fmla="*/ 605 h 605"/>
                <a:gd name="T10" fmla="*/ 22 w 22"/>
                <a:gd name="T11" fmla="*/ 566 h 605"/>
                <a:gd name="T12" fmla="*/ 22 w 22"/>
                <a:gd name="T13" fmla="*/ 0 h 605"/>
              </a:gdLst>
              <a:ahLst/>
              <a:cxnLst>
                <a:cxn ang="0">
                  <a:pos x="T0" y="T1"/>
                </a:cxn>
                <a:cxn ang="0">
                  <a:pos x="T2" y="T3"/>
                </a:cxn>
                <a:cxn ang="0">
                  <a:pos x="T4" y="T5"/>
                </a:cxn>
                <a:cxn ang="0">
                  <a:pos x="T6" y="T7"/>
                </a:cxn>
                <a:cxn ang="0">
                  <a:pos x="T8" y="T9"/>
                </a:cxn>
                <a:cxn ang="0">
                  <a:pos x="T10" y="T11"/>
                </a:cxn>
                <a:cxn ang="0">
                  <a:pos x="T12" y="T13"/>
                </a:cxn>
              </a:cxnLst>
              <a:rect l="0" t="0" r="r" b="b"/>
              <a:pathLst>
                <a:path w="22" h="605">
                  <a:moveTo>
                    <a:pt x="22" y="0"/>
                  </a:moveTo>
                  <a:lnTo>
                    <a:pt x="0" y="0"/>
                  </a:lnTo>
                  <a:lnTo>
                    <a:pt x="0" y="544"/>
                  </a:lnTo>
                  <a:lnTo>
                    <a:pt x="0" y="605"/>
                  </a:lnTo>
                  <a:lnTo>
                    <a:pt x="22" y="605"/>
                  </a:lnTo>
                  <a:lnTo>
                    <a:pt x="22" y="566"/>
                  </a:lnTo>
                  <a:lnTo>
                    <a:pt x="2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Rectangle 58"/>
            <p:cNvSpPr>
              <a:spLocks noChangeArrowheads="1"/>
            </p:cNvSpPr>
            <p:nvPr/>
          </p:nvSpPr>
          <p:spPr bwMode="auto">
            <a:xfrm>
              <a:off x="6802438" y="-1549400"/>
              <a:ext cx="34925" cy="374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Rectangle 59"/>
            <p:cNvSpPr>
              <a:spLocks noChangeArrowheads="1"/>
            </p:cNvSpPr>
            <p:nvPr/>
          </p:nvSpPr>
          <p:spPr bwMode="auto">
            <a:xfrm>
              <a:off x="6802438" y="-1549400"/>
              <a:ext cx="34925" cy="374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60"/>
            <p:cNvSpPr>
              <a:spLocks/>
            </p:cNvSpPr>
            <p:nvPr/>
          </p:nvSpPr>
          <p:spPr bwMode="auto">
            <a:xfrm>
              <a:off x="6894513" y="-1195387"/>
              <a:ext cx="34925" cy="1106488"/>
            </a:xfrm>
            <a:custGeom>
              <a:avLst/>
              <a:gdLst>
                <a:gd name="T0" fmla="*/ 22 w 22"/>
                <a:gd name="T1" fmla="*/ 0 h 697"/>
                <a:gd name="T2" fmla="*/ 0 w 22"/>
                <a:gd name="T3" fmla="*/ 0 h 697"/>
                <a:gd name="T4" fmla="*/ 0 w 22"/>
                <a:gd name="T5" fmla="*/ 648 h 697"/>
                <a:gd name="T6" fmla="*/ 0 w 22"/>
                <a:gd name="T7" fmla="*/ 697 h 697"/>
                <a:gd name="T8" fmla="*/ 22 w 22"/>
                <a:gd name="T9" fmla="*/ 697 h 697"/>
                <a:gd name="T10" fmla="*/ 22 w 22"/>
                <a:gd name="T11" fmla="*/ 671 h 697"/>
                <a:gd name="T12" fmla="*/ 22 w 22"/>
                <a:gd name="T13" fmla="*/ 0 h 697"/>
              </a:gdLst>
              <a:ahLst/>
              <a:cxnLst>
                <a:cxn ang="0">
                  <a:pos x="T0" y="T1"/>
                </a:cxn>
                <a:cxn ang="0">
                  <a:pos x="T2" y="T3"/>
                </a:cxn>
                <a:cxn ang="0">
                  <a:pos x="T4" y="T5"/>
                </a:cxn>
                <a:cxn ang="0">
                  <a:pos x="T6" y="T7"/>
                </a:cxn>
                <a:cxn ang="0">
                  <a:pos x="T8" y="T9"/>
                </a:cxn>
                <a:cxn ang="0">
                  <a:pos x="T10" y="T11"/>
                </a:cxn>
                <a:cxn ang="0">
                  <a:pos x="T12" y="T13"/>
                </a:cxn>
              </a:cxnLst>
              <a:rect l="0" t="0" r="r" b="b"/>
              <a:pathLst>
                <a:path w="22" h="697">
                  <a:moveTo>
                    <a:pt x="22" y="0"/>
                  </a:moveTo>
                  <a:lnTo>
                    <a:pt x="0" y="0"/>
                  </a:lnTo>
                  <a:lnTo>
                    <a:pt x="0" y="648"/>
                  </a:lnTo>
                  <a:lnTo>
                    <a:pt x="0" y="697"/>
                  </a:lnTo>
                  <a:lnTo>
                    <a:pt x="22" y="697"/>
                  </a:lnTo>
                  <a:lnTo>
                    <a:pt x="22" y="671"/>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61"/>
            <p:cNvSpPr>
              <a:spLocks/>
            </p:cNvSpPr>
            <p:nvPr/>
          </p:nvSpPr>
          <p:spPr bwMode="auto">
            <a:xfrm>
              <a:off x="6894513" y="-1195387"/>
              <a:ext cx="34925" cy="1106488"/>
            </a:xfrm>
            <a:custGeom>
              <a:avLst/>
              <a:gdLst>
                <a:gd name="T0" fmla="*/ 22 w 22"/>
                <a:gd name="T1" fmla="*/ 0 h 697"/>
                <a:gd name="T2" fmla="*/ 0 w 22"/>
                <a:gd name="T3" fmla="*/ 0 h 697"/>
                <a:gd name="T4" fmla="*/ 0 w 22"/>
                <a:gd name="T5" fmla="*/ 648 h 697"/>
                <a:gd name="T6" fmla="*/ 0 w 22"/>
                <a:gd name="T7" fmla="*/ 697 h 697"/>
                <a:gd name="T8" fmla="*/ 22 w 22"/>
                <a:gd name="T9" fmla="*/ 697 h 697"/>
                <a:gd name="T10" fmla="*/ 22 w 22"/>
                <a:gd name="T11" fmla="*/ 671 h 697"/>
                <a:gd name="T12" fmla="*/ 22 w 22"/>
                <a:gd name="T13" fmla="*/ 0 h 697"/>
              </a:gdLst>
              <a:ahLst/>
              <a:cxnLst>
                <a:cxn ang="0">
                  <a:pos x="T0" y="T1"/>
                </a:cxn>
                <a:cxn ang="0">
                  <a:pos x="T2" y="T3"/>
                </a:cxn>
                <a:cxn ang="0">
                  <a:pos x="T4" y="T5"/>
                </a:cxn>
                <a:cxn ang="0">
                  <a:pos x="T6" y="T7"/>
                </a:cxn>
                <a:cxn ang="0">
                  <a:pos x="T8" y="T9"/>
                </a:cxn>
                <a:cxn ang="0">
                  <a:pos x="T10" y="T11"/>
                </a:cxn>
                <a:cxn ang="0">
                  <a:pos x="T12" y="T13"/>
                </a:cxn>
              </a:cxnLst>
              <a:rect l="0" t="0" r="r" b="b"/>
              <a:pathLst>
                <a:path w="22" h="697">
                  <a:moveTo>
                    <a:pt x="22" y="0"/>
                  </a:moveTo>
                  <a:lnTo>
                    <a:pt x="0" y="0"/>
                  </a:lnTo>
                  <a:lnTo>
                    <a:pt x="0" y="648"/>
                  </a:lnTo>
                  <a:lnTo>
                    <a:pt x="0" y="697"/>
                  </a:lnTo>
                  <a:lnTo>
                    <a:pt x="22" y="697"/>
                  </a:lnTo>
                  <a:lnTo>
                    <a:pt x="22" y="671"/>
                  </a:lnTo>
                  <a:lnTo>
                    <a:pt x="2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86"/>
            <p:cNvSpPr>
              <a:spLocks/>
            </p:cNvSpPr>
            <p:nvPr/>
          </p:nvSpPr>
          <p:spPr bwMode="auto">
            <a:xfrm>
              <a:off x="6262688" y="-3629025"/>
              <a:ext cx="33338" cy="7331076"/>
            </a:xfrm>
            <a:custGeom>
              <a:avLst/>
              <a:gdLst>
                <a:gd name="T0" fmla="*/ 21 w 21"/>
                <a:gd name="T1" fmla="*/ 0 h 4618"/>
                <a:gd name="T2" fmla="*/ 0 w 21"/>
                <a:gd name="T3" fmla="*/ 0 h 4618"/>
                <a:gd name="T4" fmla="*/ 0 w 21"/>
                <a:gd name="T5" fmla="*/ 4618 h 4618"/>
                <a:gd name="T6" fmla="*/ 15 w 21"/>
                <a:gd name="T7" fmla="*/ 4603 h 4618"/>
                <a:gd name="T8" fmla="*/ 21 w 21"/>
                <a:gd name="T9" fmla="*/ 4609 h 4618"/>
                <a:gd name="T10" fmla="*/ 21 w 21"/>
                <a:gd name="T11" fmla="*/ 0 h 4618"/>
              </a:gdLst>
              <a:ahLst/>
              <a:cxnLst>
                <a:cxn ang="0">
                  <a:pos x="T0" y="T1"/>
                </a:cxn>
                <a:cxn ang="0">
                  <a:pos x="T2" y="T3"/>
                </a:cxn>
                <a:cxn ang="0">
                  <a:pos x="T4" y="T5"/>
                </a:cxn>
                <a:cxn ang="0">
                  <a:pos x="T6" y="T7"/>
                </a:cxn>
                <a:cxn ang="0">
                  <a:pos x="T8" y="T9"/>
                </a:cxn>
                <a:cxn ang="0">
                  <a:pos x="T10" y="T11"/>
                </a:cxn>
              </a:cxnLst>
              <a:rect l="0" t="0" r="r" b="b"/>
              <a:pathLst>
                <a:path w="21" h="4618">
                  <a:moveTo>
                    <a:pt x="21" y="0"/>
                  </a:moveTo>
                  <a:lnTo>
                    <a:pt x="0" y="0"/>
                  </a:lnTo>
                  <a:lnTo>
                    <a:pt x="0" y="4618"/>
                  </a:lnTo>
                  <a:lnTo>
                    <a:pt x="15" y="4603"/>
                  </a:lnTo>
                  <a:lnTo>
                    <a:pt x="21" y="4609"/>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87"/>
            <p:cNvSpPr>
              <a:spLocks/>
            </p:cNvSpPr>
            <p:nvPr/>
          </p:nvSpPr>
          <p:spPr bwMode="auto">
            <a:xfrm>
              <a:off x="6262688" y="-3629025"/>
              <a:ext cx="33338" cy="7331076"/>
            </a:xfrm>
            <a:custGeom>
              <a:avLst/>
              <a:gdLst>
                <a:gd name="T0" fmla="*/ 21 w 21"/>
                <a:gd name="T1" fmla="*/ 0 h 4618"/>
                <a:gd name="T2" fmla="*/ 0 w 21"/>
                <a:gd name="T3" fmla="*/ 0 h 4618"/>
                <a:gd name="T4" fmla="*/ 0 w 21"/>
                <a:gd name="T5" fmla="*/ 4618 h 4618"/>
                <a:gd name="T6" fmla="*/ 15 w 21"/>
                <a:gd name="T7" fmla="*/ 4603 h 4618"/>
                <a:gd name="T8" fmla="*/ 21 w 21"/>
                <a:gd name="T9" fmla="*/ 4609 h 4618"/>
                <a:gd name="T10" fmla="*/ 21 w 21"/>
                <a:gd name="T11" fmla="*/ 0 h 4618"/>
              </a:gdLst>
              <a:ahLst/>
              <a:cxnLst>
                <a:cxn ang="0">
                  <a:pos x="T0" y="T1"/>
                </a:cxn>
                <a:cxn ang="0">
                  <a:pos x="T2" y="T3"/>
                </a:cxn>
                <a:cxn ang="0">
                  <a:pos x="T4" y="T5"/>
                </a:cxn>
                <a:cxn ang="0">
                  <a:pos x="T6" y="T7"/>
                </a:cxn>
                <a:cxn ang="0">
                  <a:pos x="T8" y="T9"/>
                </a:cxn>
                <a:cxn ang="0">
                  <a:pos x="T10" y="T11"/>
                </a:cxn>
              </a:cxnLst>
              <a:rect l="0" t="0" r="r" b="b"/>
              <a:pathLst>
                <a:path w="21" h="4618">
                  <a:moveTo>
                    <a:pt x="21" y="0"/>
                  </a:moveTo>
                  <a:lnTo>
                    <a:pt x="0" y="0"/>
                  </a:lnTo>
                  <a:lnTo>
                    <a:pt x="0" y="4618"/>
                  </a:lnTo>
                  <a:lnTo>
                    <a:pt x="15" y="4603"/>
                  </a:lnTo>
                  <a:lnTo>
                    <a:pt x="21" y="4609"/>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92"/>
            <p:cNvSpPr>
              <a:spLocks/>
            </p:cNvSpPr>
            <p:nvPr/>
          </p:nvSpPr>
          <p:spPr bwMode="auto">
            <a:xfrm>
              <a:off x="6178550" y="4029075"/>
              <a:ext cx="944563" cy="955675"/>
            </a:xfrm>
            <a:custGeom>
              <a:avLst/>
              <a:gdLst>
                <a:gd name="T0" fmla="*/ 14 w 571"/>
                <a:gd name="T1" fmla="*/ 0 h 573"/>
                <a:gd name="T2" fmla="*/ 0 w 571"/>
                <a:gd name="T3" fmla="*/ 15 h 573"/>
                <a:gd name="T4" fmla="*/ 558 w 571"/>
                <a:gd name="T5" fmla="*/ 573 h 573"/>
                <a:gd name="T6" fmla="*/ 571 w 571"/>
                <a:gd name="T7" fmla="*/ 557 h 573"/>
                <a:gd name="T8" fmla="*/ 20 w 571"/>
                <a:gd name="T9" fmla="*/ 6 h 573"/>
                <a:gd name="T10" fmla="*/ 14 w 571"/>
                <a:gd name="T11" fmla="*/ 0 h 573"/>
              </a:gdLst>
              <a:ahLst/>
              <a:cxnLst>
                <a:cxn ang="0">
                  <a:pos x="T0" y="T1"/>
                </a:cxn>
                <a:cxn ang="0">
                  <a:pos x="T2" y="T3"/>
                </a:cxn>
                <a:cxn ang="0">
                  <a:pos x="T4" y="T5"/>
                </a:cxn>
                <a:cxn ang="0">
                  <a:pos x="T6" y="T7"/>
                </a:cxn>
                <a:cxn ang="0">
                  <a:pos x="T8" y="T9"/>
                </a:cxn>
                <a:cxn ang="0">
                  <a:pos x="T10" y="T11"/>
                </a:cxn>
              </a:cxnLst>
              <a:rect l="0" t="0" r="r" b="b"/>
              <a:pathLst>
                <a:path w="571" h="573">
                  <a:moveTo>
                    <a:pt x="14" y="0"/>
                  </a:moveTo>
                  <a:cubicBezTo>
                    <a:pt x="0" y="15"/>
                    <a:pt x="0" y="15"/>
                    <a:pt x="0" y="15"/>
                  </a:cubicBezTo>
                  <a:cubicBezTo>
                    <a:pt x="558" y="573"/>
                    <a:pt x="558" y="573"/>
                    <a:pt x="558" y="573"/>
                  </a:cubicBezTo>
                  <a:cubicBezTo>
                    <a:pt x="562" y="567"/>
                    <a:pt x="566" y="562"/>
                    <a:pt x="571" y="557"/>
                  </a:cubicBezTo>
                  <a:cubicBezTo>
                    <a:pt x="20" y="6"/>
                    <a:pt x="20" y="6"/>
                    <a:pt x="20" y="6"/>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93"/>
            <p:cNvSpPr>
              <a:spLocks/>
            </p:cNvSpPr>
            <p:nvPr/>
          </p:nvSpPr>
          <p:spPr bwMode="auto">
            <a:xfrm>
              <a:off x="6262688" y="3678238"/>
              <a:ext cx="530225" cy="530225"/>
            </a:xfrm>
            <a:custGeom>
              <a:avLst/>
              <a:gdLst>
                <a:gd name="T0" fmla="*/ 14 w 320"/>
                <a:gd name="T1" fmla="*/ 0 h 318"/>
                <a:gd name="T2" fmla="*/ 0 w 320"/>
                <a:gd name="T3" fmla="*/ 14 h 318"/>
                <a:gd name="T4" fmla="*/ 303 w 320"/>
                <a:gd name="T5" fmla="*/ 318 h 318"/>
                <a:gd name="T6" fmla="*/ 320 w 320"/>
                <a:gd name="T7" fmla="*/ 306 h 318"/>
                <a:gd name="T8" fmla="*/ 20 w 320"/>
                <a:gd name="T9" fmla="*/ 6 h 318"/>
                <a:gd name="T10" fmla="*/ 14 w 320"/>
                <a:gd name="T11" fmla="*/ 0 h 318"/>
              </a:gdLst>
              <a:ahLst/>
              <a:cxnLst>
                <a:cxn ang="0">
                  <a:pos x="T0" y="T1"/>
                </a:cxn>
                <a:cxn ang="0">
                  <a:pos x="T2" y="T3"/>
                </a:cxn>
                <a:cxn ang="0">
                  <a:pos x="T4" y="T5"/>
                </a:cxn>
                <a:cxn ang="0">
                  <a:pos x="T6" y="T7"/>
                </a:cxn>
                <a:cxn ang="0">
                  <a:pos x="T8" y="T9"/>
                </a:cxn>
                <a:cxn ang="0">
                  <a:pos x="T10" y="T11"/>
                </a:cxn>
              </a:cxnLst>
              <a:rect l="0" t="0" r="r" b="b"/>
              <a:pathLst>
                <a:path w="320" h="318">
                  <a:moveTo>
                    <a:pt x="14" y="0"/>
                  </a:moveTo>
                  <a:cubicBezTo>
                    <a:pt x="0" y="14"/>
                    <a:pt x="0" y="14"/>
                    <a:pt x="0" y="14"/>
                  </a:cubicBezTo>
                  <a:cubicBezTo>
                    <a:pt x="303" y="318"/>
                    <a:pt x="303" y="318"/>
                    <a:pt x="303" y="318"/>
                  </a:cubicBezTo>
                  <a:cubicBezTo>
                    <a:pt x="308" y="313"/>
                    <a:pt x="314" y="309"/>
                    <a:pt x="320" y="306"/>
                  </a:cubicBezTo>
                  <a:cubicBezTo>
                    <a:pt x="20" y="6"/>
                    <a:pt x="20" y="6"/>
                    <a:pt x="20" y="6"/>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94"/>
            <p:cNvSpPr>
              <a:spLocks/>
            </p:cNvSpPr>
            <p:nvPr/>
          </p:nvSpPr>
          <p:spPr bwMode="auto">
            <a:xfrm>
              <a:off x="7080250" y="4914900"/>
              <a:ext cx="296863" cy="300038"/>
            </a:xfrm>
            <a:custGeom>
              <a:avLst/>
              <a:gdLst>
                <a:gd name="T0" fmla="*/ 90 w 180"/>
                <a:gd name="T1" fmla="*/ 0 h 180"/>
                <a:gd name="T2" fmla="*/ 26 w 180"/>
                <a:gd name="T3" fmla="*/ 26 h 180"/>
                <a:gd name="T4" fmla="*/ 13 w 180"/>
                <a:gd name="T5" fmla="*/ 42 h 180"/>
                <a:gd name="T6" fmla="*/ 0 w 180"/>
                <a:gd name="T7" fmla="*/ 90 h 180"/>
                <a:gd name="T8" fmla="*/ 90 w 180"/>
                <a:gd name="T9" fmla="*/ 180 h 180"/>
                <a:gd name="T10" fmla="*/ 180 w 180"/>
                <a:gd name="T11" fmla="*/ 90 h 180"/>
                <a:gd name="T12" fmla="*/ 90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90" y="0"/>
                  </a:moveTo>
                  <a:cubicBezTo>
                    <a:pt x="65" y="0"/>
                    <a:pt x="42" y="10"/>
                    <a:pt x="26" y="26"/>
                  </a:cubicBezTo>
                  <a:cubicBezTo>
                    <a:pt x="21" y="31"/>
                    <a:pt x="17" y="36"/>
                    <a:pt x="13" y="42"/>
                  </a:cubicBezTo>
                  <a:cubicBezTo>
                    <a:pt x="5" y="56"/>
                    <a:pt x="0" y="72"/>
                    <a:pt x="0" y="90"/>
                  </a:cubicBezTo>
                  <a:cubicBezTo>
                    <a:pt x="0" y="140"/>
                    <a:pt x="40" y="180"/>
                    <a:pt x="90" y="180"/>
                  </a:cubicBezTo>
                  <a:cubicBezTo>
                    <a:pt x="140" y="180"/>
                    <a:pt x="180" y="140"/>
                    <a:pt x="180" y="90"/>
                  </a:cubicBezTo>
                  <a:cubicBezTo>
                    <a:pt x="180" y="40"/>
                    <a:pt x="1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95"/>
            <p:cNvSpPr>
              <a:spLocks/>
            </p:cNvSpPr>
            <p:nvPr/>
          </p:nvSpPr>
          <p:spPr bwMode="auto">
            <a:xfrm>
              <a:off x="7548563" y="3568700"/>
              <a:ext cx="298450" cy="301625"/>
            </a:xfrm>
            <a:custGeom>
              <a:avLst/>
              <a:gdLst>
                <a:gd name="T0" fmla="*/ 90 w 181"/>
                <a:gd name="T1" fmla="*/ 0 h 181"/>
                <a:gd name="T2" fmla="*/ 45 w 181"/>
                <a:gd name="T3" fmla="*/ 13 h 181"/>
                <a:gd name="T4" fmla="*/ 18 w 181"/>
                <a:gd name="T5" fmla="*/ 37 h 181"/>
                <a:gd name="T6" fmla="*/ 0 w 181"/>
                <a:gd name="T7" fmla="*/ 90 h 181"/>
                <a:gd name="T8" fmla="*/ 90 w 181"/>
                <a:gd name="T9" fmla="*/ 181 h 181"/>
                <a:gd name="T10" fmla="*/ 181 w 181"/>
                <a:gd name="T11" fmla="*/ 90 h 181"/>
                <a:gd name="T12" fmla="*/ 90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90" y="0"/>
                  </a:moveTo>
                  <a:cubicBezTo>
                    <a:pt x="74" y="0"/>
                    <a:pt x="58" y="5"/>
                    <a:pt x="45" y="13"/>
                  </a:cubicBezTo>
                  <a:cubicBezTo>
                    <a:pt x="34" y="19"/>
                    <a:pt x="25" y="27"/>
                    <a:pt x="18" y="37"/>
                  </a:cubicBezTo>
                  <a:cubicBezTo>
                    <a:pt x="7" y="52"/>
                    <a:pt x="0" y="70"/>
                    <a:pt x="0" y="90"/>
                  </a:cubicBezTo>
                  <a:cubicBezTo>
                    <a:pt x="0" y="140"/>
                    <a:pt x="41" y="181"/>
                    <a:pt x="90" y="181"/>
                  </a:cubicBezTo>
                  <a:cubicBezTo>
                    <a:pt x="140" y="181"/>
                    <a:pt x="181" y="140"/>
                    <a:pt x="181" y="90"/>
                  </a:cubicBezTo>
                  <a:cubicBezTo>
                    <a:pt x="181" y="41"/>
                    <a:pt x="1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96"/>
            <p:cNvSpPr>
              <a:spLocks/>
            </p:cNvSpPr>
            <p:nvPr/>
          </p:nvSpPr>
          <p:spPr bwMode="auto">
            <a:xfrm>
              <a:off x="6734175" y="4178300"/>
              <a:ext cx="206375" cy="209550"/>
            </a:xfrm>
            <a:custGeom>
              <a:avLst/>
              <a:gdLst>
                <a:gd name="T0" fmla="*/ 63 w 125"/>
                <a:gd name="T1" fmla="*/ 0 h 125"/>
                <a:gd name="T2" fmla="*/ 35 w 125"/>
                <a:gd name="T3" fmla="*/ 6 h 125"/>
                <a:gd name="T4" fmla="*/ 18 w 125"/>
                <a:gd name="T5" fmla="*/ 18 h 125"/>
                <a:gd name="T6" fmla="*/ 0 w 125"/>
                <a:gd name="T7" fmla="*/ 62 h 125"/>
                <a:gd name="T8" fmla="*/ 63 w 125"/>
                <a:gd name="T9" fmla="*/ 125 h 125"/>
                <a:gd name="T10" fmla="*/ 125 w 125"/>
                <a:gd name="T11" fmla="*/ 62 h 125"/>
                <a:gd name="T12" fmla="*/ 63 w 125"/>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25" h="125">
                  <a:moveTo>
                    <a:pt x="63" y="0"/>
                  </a:moveTo>
                  <a:cubicBezTo>
                    <a:pt x="53" y="0"/>
                    <a:pt x="44" y="2"/>
                    <a:pt x="35" y="6"/>
                  </a:cubicBezTo>
                  <a:cubicBezTo>
                    <a:pt x="29" y="9"/>
                    <a:pt x="23" y="13"/>
                    <a:pt x="18" y="18"/>
                  </a:cubicBezTo>
                  <a:cubicBezTo>
                    <a:pt x="7" y="29"/>
                    <a:pt x="0" y="45"/>
                    <a:pt x="0" y="62"/>
                  </a:cubicBezTo>
                  <a:cubicBezTo>
                    <a:pt x="0" y="97"/>
                    <a:pt x="28" y="125"/>
                    <a:pt x="63" y="125"/>
                  </a:cubicBezTo>
                  <a:cubicBezTo>
                    <a:pt x="97" y="125"/>
                    <a:pt x="125" y="97"/>
                    <a:pt x="125" y="62"/>
                  </a:cubicBezTo>
                  <a:cubicBezTo>
                    <a:pt x="125" y="28"/>
                    <a:pt x="97" y="0"/>
                    <a:pt x="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97"/>
            <p:cNvSpPr>
              <a:spLocks/>
            </p:cNvSpPr>
            <p:nvPr/>
          </p:nvSpPr>
          <p:spPr bwMode="auto">
            <a:xfrm>
              <a:off x="5691188" y="2466975"/>
              <a:ext cx="206375" cy="207963"/>
            </a:xfrm>
            <a:custGeom>
              <a:avLst/>
              <a:gdLst>
                <a:gd name="T0" fmla="*/ 63 w 125"/>
                <a:gd name="T1" fmla="*/ 0 h 125"/>
                <a:gd name="T2" fmla="*/ 53 w 125"/>
                <a:gd name="T3" fmla="*/ 1 h 125"/>
                <a:gd name="T4" fmla="*/ 0 w 125"/>
                <a:gd name="T5" fmla="*/ 63 h 125"/>
                <a:gd name="T6" fmla="*/ 63 w 125"/>
                <a:gd name="T7" fmla="*/ 125 h 125"/>
                <a:gd name="T8" fmla="*/ 125 w 125"/>
                <a:gd name="T9" fmla="*/ 63 h 125"/>
                <a:gd name="T10" fmla="*/ 73 w 125"/>
                <a:gd name="T11" fmla="*/ 1 h 125"/>
                <a:gd name="T12" fmla="*/ 63 w 125"/>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25" h="125">
                  <a:moveTo>
                    <a:pt x="63" y="0"/>
                  </a:moveTo>
                  <a:cubicBezTo>
                    <a:pt x="59" y="0"/>
                    <a:pt x="56" y="1"/>
                    <a:pt x="53" y="1"/>
                  </a:cubicBezTo>
                  <a:cubicBezTo>
                    <a:pt x="23" y="6"/>
                    <a:pt x="0" y="32"/>
                    <a:pt x="0" y="63"/>
                  </a:cubicBezTo>
                  <a:cubicBezTo>
                    <a:pt x="0" y="97"/>
                    <a:pt x="28" y="125"/>
                    <a:pt x="63" y="125"/>
                  </a:cubicBezTo>
                  <a:cubicBezTo>
                    <a:pt x="97" y="125"/>
                    <a:pt x="125" y="97"/>
                    <a:pt x="125" y="63"/>
                  </a:cubicBezTo>
                  <a:cubicBezTo>
                    <a:pt x="125" y="32"/>
                    <a:pt x="103" y="6"/>
                    <a:pt x="73" y="1"/>
                  </a:cubicBezTo>
                  <a:cubicBezTo>
                    <a:pt x="70" y="1"/>
                    <a:pt x="66" y="0"/>
                    <a:pt x="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98"/>
            <p:cNvSpPr>
              <a:spLocks/>
            </p:cNvSpPr>
            <p:nvPr/>
          </p:nvSpPr>
          <p:spPr bwMode="auto">
            <a:xfrm>
              <a:off x="6880225" y="2311400"/>
              <a:ext cx="249238" cy="252413"/>
            </a:xfrm>
            <a:custGeom>
              <a:avLst/>
              <a:gdLst>
                <a:gd name="T0" fmla="*/ 75 w 151"/>
                <a:gd name="T1" fmla="*/ 0 h 151"/>
                <a:gd name="T2" fmla="*/ 53 w 151"/>
                <a:gd name="T3" fmla="*/ 4 h 151"/>
                <a:gd name="T4" fmla="*/ 0 w 151"/>
                <a:gd name="T5" fmla="*/ 76 h 151"/>
                <a:gd name="T6" fmla="*/ 75 w 151"/>
                <a:gd name="T7" fmla="*/ 151 h 151"/>
                <a:gd name="T8" fmla="*/ 151 w 151"/>
                <a:gd name="T9" fmla="*/ 76 h 151"/>
                <a:gd name="T10" fmla="*/ 89 w 151"/>
                <a:gd name="T11" fmla="*/ 2 h 151"/>
                <a:gd name="T12" fmla="*/ 75 w 151"/>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51" h="151">
                  <a:moveTo>
                    <a:pt x="75" y="0"/>
                  </a:moveTo>
                  <a:cubicBezTo>
                    <a:pt x="68" y="0"/>
                    <a:pt x="60" y="2"/>
                    <a:pt x="53" y="4"/>
                  </a:cubicBezTo>
                  <a:cubicBezTo>
                    <a:pt x="23" y="13"/>
                    <a:pt x="0" y="42"/>
                    <a:pt x="0" y="76"/>
                  </a:cubicBezTo>
                  <a:cubicBezTo>
                    <a:pt x="0" y="117"/>
                    <a:pt x="34" y="151"/>
                    <a:pt x="75" y="151"/>
                  </a:cubicBezTo>
                  <a:cubicBezTo>
                    <a:pt x="117" y="151"/>
                    <a:pt x="151" y="117"/>
                    <a:pt x="151" y="76"/>
                  </a:cubicBezTo>
                  <a:cubicBezTo>
                    <a:pt x="151" y="39"/>
                    <a:pt x="124" y="8"/>
                    <a:pt x="89" y="2"/>
                  </a:cubicBezTo>
                  <a:cubicBezTo>
                    <a:pt x="85" y="1"/>
                    <a:pt x="80" y="0"/>
                    <a:pt x="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0" name="矩形 159"/>
          <p:cNvSpPr/>
          <p:nvPr/>
        </p:nvSpPr>
        <p:spPr>
          <a:xfrm>
            <a:off x="8243300" y="420886"/>
            <a:ext cx="3244512" cy="6073473"/>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13315" y="481466"/>
            <a:ext cx="4736297" cy="1631216"/>
          </a:xfrm>
          <a:prstGeom prst="rect">
            <a:avLst/>
          </a:prstGeom>
          <a:noFill/>
        </p:spPr>
        <p:txBody>
          <a:bodyPr wrap="none" rtlCol="0">
            <a:spAutoFit/>
          </a:bodyPr>
          <a:lstStyle/>
          <a:p>
            <a:r>
              <a:rPr lang="en-US" altLang="zh-CN" sz="10000" b="1" dirty="0">
                <a:solidFill>
                  <a:schemeClr val="bg1"/>
                </a:solidFill>
                <a:latin typeface="微软雅黑" panose="020B0503020204020204" pitchFamily="34" charset="-122"/>
                <a:ea typeface="微软雅黑" panose="020B0503020204020204" pitchFamily="34" charset="-122"/>
              </a:rPr>
              <a:t>CHART</a:t>
            </a:r>
            <a:endParaRPr lang="zh-CN" altLang="en-US" sz="10000" b="1" dirty="0">
              <a:solidFill>
                <a:schemeClr val="bg1"/>
              </a:solidFill>
              <a:latin typeface="微软雅黑" panose="020B0503020204020204" pitchFamily="34" charset="-122"/>
              <a:ea typeface="微软雅黑" panose="020B0503020204020204" pitchFamily="34" charset="-122"/>
            </a:endParaRPr>
          </a:p>
        </p:txBody>
      </p:sp>
      <p:sp>
        <p:nvSpPr>
          <p:cNvPr id="7" name="平行四边形 6"/>
          <p:cNvSpPr/>
          <p:nvPr/>
        </p:nvSpPr>
        <p:spPr>
          <a:xfrm>
            <a:off x="963563" y="1850028"/>
            <a:ext cx="4434660" cy="331082"/>
          </a:xfrm>
          <a:prstGeom prst="parallelogram">
            <a:avLst>
              <a:gd name="adj" fmla="val 0"/>
            </a:avLst>
          </a:prstGeom>
          <a:solidFill>
            <a:srgbClr val="00B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sz="1400" dirty="0">
              <a:latin typeface="华文细黑" panose="02010600040101010101" pitchFamily="2" charset="-122"/>
              <a:ea typeface="华文细黑" panose="02010600040101010101" pitchFamily="2" charset="-122"/>
            </a:endParaRPr>
          </a:p>
        </p:txBody>
      </p:sp>
      <p:grpSp>
        <p:nvGrpSpPr>
          <p:cNvPr id="8" name="组合 7"/>
          <p:cNvGrpSpPr/>
          <p:nvPr/>
        </p:nvGrpSpPr>
        <p:grpSpPr>
          <a:xfrm>
            <a:off x="-138485" y="-167378"/>
            <a:ext cx="4395343" cy="951905"/>
            <a:chOff x="-138485" y="655567"/>
            <a:chExt cx="4395343" cy="951905"/>
          </a:xfrm>
        </p:grpSpPr>
        <p:sp>
          <p:nvSpPr>
            <p:cNvPr id="9" name="Freeform 64"/>
            <p:cNvSpPr>
              <a:spLocks/>
            </p:cNvSpPr>
            <p:nvPr/>
          </p:nvSpPr>
          <p:spPr bwMode="auto">
            <a:xfrm rot="5400000">
              <a:off x="2308505" y="-602088"/>
              <a:ext cx="343882" cy="3552825"/>
            </a:xfrm>
            <a:custGeom>
              <a:avLst/>
              <a:gdLst>
                <a:gd name="T0" fmla="*/ 119 w 362"/>
                <a:gd name="T1" fmla="*/ 0 h 2238"/>
                <a:gd name="T2" fmla="*/ 119 w 362"/>
                <a:gd name="T3" fmla="*/ 522 h 2238"/>
                <a:gd name="T4" fmla="*/ 156 w 362"/>
                <a:gd name="T5" fmla="*/ 558 h 2238"/>
                <a:gd name="T6" fmla="*/ 221 w 362"/>
                <a:gd name="T7" fmla="*/ 623 h 2238"/>
                <a:gd name="T8" fmla="*/ 221 w 362"/>
                <a:gd name="T9" fmla="*/ 1167 h 2238"/>
                <a:gd name="T10" fmla="*/ 192 w 362"/>
                <a:gd name="T11" fmla="*/ 1195 h 2238"/>
                <a:gd name="T12" fmla="*/ 98 w 362"/>
                <a:gd name="T13" fmla="*/ 1289 h 2238"/>
                <a:gd name="T14" fmla="*/ 98 w 362"/>
                <a:gd name="T15" fmla="*/ 1926 h 2238"/>
                <a:gd name="T16" fmla="*/ 0 w 362"/>
                <a:gd name="T17" fmla="*/ 2024 h 2238"/>
                <a:gd name="T18" fmla="*/ 0 w 362"/>
                <a:gd name="T19" fmla="*/ 2238 h 2238"/>
                <a:gd name="T20" fmla="*/ 194 w 362"/>
                <a:gd name="T21" fmla="*/ 2238 h 2238"/>
                <a:gd name="T22" fmla="*/ 362 w 362"/>
                <a:gd name="T23" fmla="*/ 2071 h 2238"/>
                <a:gd name="T24" fmla="*/ 362 w 362"/>
                <a:gd name="T25" fmla="*/ 1499 h 2238"/>
                <a:gd name="T26" fmla="*/ 254 w 362"/>
                <a:gd name="T27" fmla="*/ 1391 h 2238"/>
                <a:gd name="T28" fmla="*/ 254 w 362"/>
                <a:gd name="T29" fmla="*/ 461 h 2238"/>
                <a:gd name="T30" fmla="*/ 254 w 362"/>
                <a:gd name="T31" fmla="*/ 232 h 2238"/>
                <a:gd name="T32" fmla="*/ 119 w 362"/>
                <a:gd name="T33" fmla="*/ 0 h 2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2" h="2238">
                  <a:moveTo>
                    <a:pt x="119" y="0"/>
                  </a:moveTo>
                  <a:lnTo>
                    <a:pt x="119" y="522"/>
                  </a:lnTo>
                  <a:lnTo>
                    <a:pt x="156" y="558"/>
                  </a:lnTo>
                  <a:lnTo>
                    <a:pt x="221" y="623"/>
                  </a:lnTo>
                  <a:lnTo>
                    <a:pt x="221" y="1167"/>
                  </a:lnTo>
                  <a:lnTo>
                    <a:pt x="192" y="1195"/>
                  </a:lnTo>
                  <a:lnTo>
                    <a:pt x="98" y="1289"/>
                  </a:lnTo>
                  <a:lnTo>
                    <a:pt x="98" y="1926"/>
                  </a:lnTo>
                  <a:lnTo>
                    <a:pt x="0" y="2024"/>
                  </a:lnTo>
                  <a:lnTo>
                    <a:pt x="0" y="2238"/>
                  </a:lnTo>
                  <a:lnTo>
                    <a:pt x="194" y="2238"/>
                  </a:lnTo>
                  <a:lnTo>
                    <a:pt x="362" y="2071"/>
                  </a:lnTo>
                  <a:lnTo>
                    <a:pt x="362" y="1499"/>
                  </a:lnTo>
                  <a:lnTo>
                    <a:pt x="254" y="1391"/>
                  </a:lnTo>
                  <a:lnTo>
                    <a:pt x="254" y="461"/>
                  </a:lnTo>
                  <a:lnTo>
                    <a:pt x="254" y="232"/>
                  </a:lnTo>
                  <a:lnTo>
                    <a:pt x="119" y="0"/>
                  </a:lnTo>
                  <a:close/>
                </a:path>
              </a:pathLst>
            </a:custGeom>
            <a:solidFill>
              <a:srgbClr val="00B4EB"/>
            </a:solidFill>
            <a:ln w="9525">
              <a:solidFill>
                <a:srgbClr val="00CCFF"/>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0" name="组合 9"/>
            <p:cNvGrpSpPr/>
            <p:nvPr/>
          </p:nvGrpSpPr>
          <p:grpSpPr>
            <a:xfrm>
              <a:off x="-138485" y="655567"/>
              <a:ext cx="939832" cy="951905"/>
              <a:chOff x="3983038" y="1357313"/>
              <a:chExt cx="4078288" cy="4130675"/>
            </a:xfrm>
          </p:grpSpPr>
          <p:sp>
            <p:nvSpPr>
              <p:cNvPr id="11"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solidFill>
                <a:srgbClr val="B2E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solidFill>
                <a:srgbClr val="CC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solidFill>
                <a:srgbClr val="7FD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5" name="矩形 54"/>
          <p:cNvSpPr/>
          <p:nvPr/>
        </p:nvSpPr>
        <p:spPr>
          <a:xfrm>
            <a:off x="958971" y="1847999"/>
            <a:ext cx="4443845" cy="338554"/>
          </a:xfrm>
          <a:prstGeom prst="rect">
            <a:avLst/>
          </a:prstGeom>
        </p:spPr>
        <p:txBody>
          <a:bodyPr wrap="none">
            <a:spAutoFit/>
          </a:bodyPr>
          <a:lstStyle/>
          <a:p>
            <a:pPr algn="just"/>
            <a:r>
              <a:rPr lang="en-US" altLang="zh-CN" sz="1600" dirty="0">
                <a:solidFill>
                  <a:schemeClr val="bg1"/>
                </a:solidFill>
                <a:latin typeface="华文细黑" panose="02010600040101010101" pitchFamily="2" charset="-122"/>
                <a:ea typeface="华文细黑" panose="02010600040101010101" pitchFamily="2" charset="-122"/>
              </a:rPr>
              <a:t>Write something here to describe your idea</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56" name="椭圆 55"/>
          <p:cNvSpPr/>
          <p:nvPr/>
        </p:nvSpPr>
        <p:spPr>
          <a:xfrm>
            <a:off x="2359002" y="5478950"/>
            <a:ext cx="1323889" cy="348392"/>
          </a:xfrm>
          <a:prstGeom prst="ellipse">
            <a:avLst/>
          </a:prstGeom>
          <a:solidFill>
            <a:schemeClr val="bg1">
              <a:alpha val="20000"/>
            </a:schemeClr>
          </a:solid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2552656" y="5489327"/>
            <a:ext cx="936581" cy="246469"/>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2913501" y="5556281"/>
            <a:ext cx="214890" cy="3928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966068" y="5564368"/>
            <a:ext cx="109756" cy="23106"/>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任意多边形 82"/>
          <p:cNvSpPr/>
          <p:nvPr/>
        </p:nvSpPr>
        <p:spPr>
          <a:xfrm>
            <a:off x="730677" y="4512113"/>
            <a:ext cx="2292039" cy="1174422"/>
          </a:xfrm>
          <a:custGeom>
            <a:avLst/>
            <a:gdLst>
              <a:gd name="connsiteX0" fmla="*/ 3172968 w 3172968"/>
              <a:gd name="connsiteY0" fmla="*/ 1819674 h 1819674"/>
              <a:gd name="connsiteX1" fmla="*/ 1380744 w 3172968"/>
              <a:gd name="connsiteY1" fmla="*/ 18 h 1819674"/>
              <a:gd name="connsiteX2" fmla="*/ 0 w 3172968"/>
              <a:gd name="connsiteY2" fmla="*/ 1783098 h 1819674"/>
              <a:gd name="connsiteX0" fmla="*/ 3172968 w 3172968"/>
              <a:gd name="connsiteY0" fmla="*/ 1819950 h 1819950"/>
              <a:gd name="connsiteX1" fmla="*/ 1380744 w 3172968"/>
              <a:gd name="connsiteY1" fmla="*/ 294 h 1819950"/>
              <a:gd name="connsiteX2" fmla="*/ 0 w 3172968"/>
              <a:gd name="connsiteY2" fmla="*/ 1783374 h 1819950"/>
              <a:gd name="connsiteX0" fmla="*/ 3172968 w 3172968"/>
              <a:gd name="connsiteY0" fmla="*/ 1819969 h 1819969"/>
              <a:gd name="connsiteX1" fmla="*/ 1380744 w 3172968"/>
              <a:gd name="connsiteY1" fmla="*/ 313 h 1819969"/>
              <a:gd name="connsiteX2" fmla="*/ 0 w 3172968"/>
              <a:gd name="connsiteY2" fmla="*/ 1783393 h 1819969"/>
              <a:gd name="connsiteX0" fmla="*/ 3172968 w 3172968"/>
              <a:gd name="connsiteY0" fmla="*/ 1832878 h 1832878"/>
              <a:gd name="connsiteX1" fmla="*/ 1380744 w 3172968"/>
              <a:gd name="connsiteY1" fmla="*/ 13222 h 1832878"/>
              <a:gd name="connsiteX2" fmla="*/ 0 w 3172968"/>
              <a:gd name="connsiteY2" fmla="*/ 1796302 h 1832878"/>
              <a:gd name="connsiteX0" fmla="*/ 3172968 w 3172968"/>
              <a:gd name="connsiteY0" fmla="*/ 1832878 h 1832878"/>
              <a:gd name="connsiteX1" fmla="*/ 1380744 w 3172968"/>
              <a:gd name="connsiteY1" fmla="*/ 13222 h 1832878"/>
              <a:gd name="connsiteX2" fmla="*/ 0 w 3172968"/>
              <a:gd name="connsiteY2" fmla="*/ 1796302 h 1832878"/>
              <a:gd name="connsiteX0" fmla="*/ 3172968 w 3172968"/>
              <a:gd name="connsiteY0" fmla="*/ 1820680 h 2033435"/>
              <a:gd name="connsiteX1" fmla="*/ 1380744 w 3172968"/>
              <a:gd name="connsiteY1" fmla="*/ 1024 h 2033435"/>
              <a:gd name="connsiteX2" fmla="*/ 0 w 3172968"/>
              <a:gd name="connsiteY2" fmla="*/ 2033435 h 2033435"/>
              <a:gd name="connsiteX0" fmla="*/ 3172968 w 3172968"/>
              <a:gd name="connsiteY0" fmla="*/ 1820680 h 2033435"/>
              <a:gd name="connsiteX1" fmla="*/ 1380744 w 3172968"/>
              <a:gd name="connsiteY1" fmla="*/ 1024 h 2033435"/>
              <a:gd name="connsiteX2" fmla="*/ 0 w 3172968"/>
              <a:gd name="connsiteY2" fmla="*/ 2033435 h 2033435"/>
              <a:gd name="connsiteX0" fmla="*/ 3947207 w 3947207"/>
              <a:gd name="connsiteY0" fmla="*/ 1820561 h 2020193"/>
              <a:gd name="connsiteX1" fmla="*/ 2154983 w 3947207"/>
              <a:gd name="connsiteY1" fmla="*/ 905 h 2020193"/>
              <a:gd name="connsiteX2" fmla="*/ 0 w 3947207"/>
              <a:gd name="connsiteY2" fmla="*/ 2020193 h 2020193"/>
              <a:gd name="connsiteX0" fmla="*/ 3947207 w 3947207"/>
              <a:gd name="connsiteY0" fmla="*/ 1820561 h 2020193"/>
              <a:gd name="connsiteX1" fmla="*/ 2154983 w 3947207"/>
              <a:gd name="connsiteY1" fmla="*/ 905 h 2020193"/>
              <a:gd name="connsiteX2" fmla="*/ 0 w 3947207"/>
              <a:gd name="connsiteY2" fmla="*/ 2020193 h 2020193"/>
              <a:gd name="connsiteX0" fmla="*/ 3947207 w 3947207"/>
              <a:gd name="connsiteY0" fmla="*/ 1820561 h 2020193"/>
              <a:gd name="connsiteX1" fmla="*/ 2154983 w 3947207"/>
              <a:gd name="connsiteY1" fmla="*/ 905 h 2020193"/>
              <a:gd name="connsiteX2" fmla="*/ 0 w 3947207"/>
              <a:gd name="connsiteY2" fmla="*/ 2020193 h 2020193"/>
              <a:gd name="connsiteX0" fmla="*/ 3947207 w 3947207"/>
              <a:gd name="connsiteY0" fmla="*/ 1820561 h 2020193"/>
              <a:gd name="connsiteX1" fmla="*/ 2154983 w 3947207"/>
              <a:gd name="connsiteY1" fmla="*/ 905 h 2020193"/>
              <a:gd name="connsiteX2" fmla="*/ 0 w 3947207"/>
              <a:gd name="connsiteY2" fmla="*/ 2020193 h 2020193"/>
              <a:gd name="connsiteX0" fmla="*/ 3947207 w 3947207"/>
              <a:gd name="connsiteY0" fmla="*/ 1820561 h 2020193"/>
              <a:gd name="connsiteX1" fmla="*/ 2154983 w 3947207"/>
              <a:gd name="connsiteY1" fmla="*/ 905 h 2020193"/>
              <a:gd name="connsiteX2" fmla="*/ 0 w 3947207"/>
              <a:gd name="connsiteY2" fmla="*/ 2020193 h 2020193"/>
              <a:gd name="connsiteX0" fmla="*/ 3947207 w 3947207"/>
              <a:gd name="connsiteY0" fmla="*/ 1822409 h 2022041"/>
              <a:gd name="connsiteX1" fmla="*/ 2154983 w 3947207"/>
              <a:gd name="connsiteY1" fmla="*/ 2753 h 2022041"/>
              <a:gd name="connsiteX2" fmla="*/ 0 w 3947207"/>
              <a:gd name="connsiteY2" fmla="*/ 2022041 h 2022041"/>
              <a:gd name="connsiteX0" fmla="*/ 3947207 w 3947207"/>
              <a:gd name="connsiteY0" fmla="*/ 1829530 h 2029162"/>
              <a:gd name="connsiteX1" fmla="*/ 2154983 w 3947207"/>
              <a:gd name="connsiteY1" fmla="*/ 9874 h 2029162"/>
              <a:gd name="connsiteX2" fmla="*/ 0 w 3947207"/>
              <a:gd name="connsiteY2" fmla="*/ 2029162 h 2029162"/>
              <a:gd name="connsiteX0" fmla="*/ 3947207 w 3947207"/>
              <a:gd name="connsiteY0" fmla="*/ 1822884 h 2022516"/>
              <a:gd name="connsiteX1" fmla="*/ 2154983 w 3947207"/>
              <a:gd name="connsiteY1" fmla="*/ 3228 h 2022516"/>
              <a:gd name="connsiteX2" fmla="*/ 0 w 3947207"/>
              <a:gd name="connsiteY2" fmla="*/ 2022516 h 2022516"/>
              <a:gd name="connsiteX0" fmla="*/ 3947207 w 3947207"/>
              <a:gd name="connsiteY0" fmla="*/ 1822884 h 2022516"/>
              <a:gd name="connsiteX1" fmla="*/ 2154983 w 3947207"/>
              <a:gd name="connsiteY1" fmla="*/ 3228 h 2022516"/>
              <a:gd name="connsiteX2" fmla="*/ 0 w 3947207"/>
              <a:gd name="connsiteY2" fmla="*/ 2022516 h 2022516"/>
              <a:gd name="connsiteX0" fmla="*/ 3947207 w 3947207"/>
              <a:gd name="connsiteY0" fmla="*/ 1822884 h 2022516"/>
              <a:gd name="connsiteX1" fmla="*/ 2154983 w 3947207"/>
              <a:gd name="connsiteY1" fmla="*/ 3228 h 2022516"/>
              <a:gd name="connsiteX2" fmla="*/ 0 w 3947207"/>
              <a:gd name="connsiteY2" fmla="*/ 2022516 h 2022516"/>
            </a:gdLst>
            <a:ahLst/>
            <a:cxnLst>
              <a:cxn ang="0">
                <a:pos x="connsiteX0" y="connsiteY0"/>
              </a:cxn>
              <a:cxn ang="0">
                <a:pos x="connsiteX1" y="connsiteY1"/>
              </a:cxn>
              <a:cxn ang="0">
                <a:pos x="connsiteX2" y="connsiteY2"/>
              </a:cxn>
            </a:cxnLst>
            <a:rect l="l" t="t" r="r" b="b"/>
            <a:pathLst>
              <a:path w="3947207" h="2022516">
                <a:moveTo>
                  <a:pt x="3947207" y="1822884"/>
                </a:moveTo>
                <a:cubicBezTo>
                  <a:pt x="3720219" y="544009"/>
                  <a:pt x="2760360" y="22446"/>
                  <a:pt x="2154983" y="3228"/>
                </a:cubicBezTo>
                <a:cubicBezTo>
                  <a:pt x="1549606" y="-15990"/>
                  <a:pt x="659186" y="-14904"/>
                  <a:pt x="0" y="202251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3028457" y="4605871"/>
            <a:ext cx="1667102" cy="1096663"/>
          </a:xfrm>
          <a:custGeom>
            <a:avLst/>
            <a:gdLst>
              <a:gd name="connsiteX0" fmla="*/ 3172968 w 3172968"/>
              <a:gd name="connsiteY0" fmla="*/ 1819674 h 1819674"/>
              <a:gd name="connsiteX1" fmla="*/ 1380744 w 3172968"/>
              <a:gd name="connsiteY1" fmla="*/ 18 h 1819674"/>
              <a:gd name="connsiteX2" fmla="*/ 0 w 3172968"/>
              <a:gd name="connsiteY2" fmla="*/ 1783098 h 1819674"/>
              <a:gd name="connsiteX0" fmla="*/ 3172968 w 3172968"/>
              <a:gd name="connsiteY0" fmla="*/ 1819950 h 1819950"/>
              <a:gd name="connsiteX1" fmla="*/ 1380744 w 3172968"/>
              <a:gd name="connsiteY1" fmla="*/ 294 h 1819950"/>
              <a:gd name="connsiteX2" fmla="*/ 0 w 3172968"/>
              <a:gd name="connsiteY2" fmla="*/ 1783374 h 1819950"/>
              <a:gd name="connsiteX0" fmla="*/ 3172968 w 3172968"/>
              <a:gd name="connsiteY0" fmla="*/ 1819969 h 1819969"/>
              <a:gd name="connsiteX1" fmla="*/ 1380744 w 3172968"/>
              <a:gd name="connsiteY1" fmla="*/ 313 h 1819969"/>
              <a:gd name="connsiteX2" fmla="*/ 0 w 3172968"/>
              <a:gd name="connsiteY2" fmla="*/ 1783393 h 1819969"/>
              <a:gd name="connsiteX0" fmla="*/ 3172968 w 3172968"/>
              <a:gd name="connsiteY0" fmla="*/ 1832878 h 1832878"/>
              <a:gd name="connsiteX1" fmla="*/ 1380744 w 3172968"/>
              <a:gd name="connsiteY1" fmla="*/ 13222 h 1832878"/>
              <a:gd name="connsiteX2" fmla="*/ 0 w 3172968"/>
              <a:gd name="connsiteY2" fmla="*/ 1796302 h 1832878"/>
              <a:gd name="connsiteX0" fmla="*/ 3172968 w 3172968"/>
              <a:gd name="connsiteY0" fmla="*/ 1832878 h 1832878"/>
              <a:gd name="connsiteX1" fmla="*/ 1380744 w 3172968"/>
              <a:gd name="connsiteY1" fmla="*/ 13222 h 1832878"/>
              <a:gd name="connsiteX2" fmla="*/ 0 w 3172968"/>
              <a:gd name="connsiteY2" fmla="*/ 1796302 h 1832878"/>
              <a:gd name="connsiteX0" fmla="*/ 2488618 w 2488618"/>
              <a:gd name="connsiteY0" fmla="*/ 2541088 h 2541088"/>
              <a:gd name="connsiteX1" fmla="*/ 1380744 w 2488618"/>
              <a:gd name="connsiteY1" fmla="*/ 7057 h 2541088"/>
              <a:gd name="connsiteX2" fmla="*/ 0 w 2488618"/>
              <a:gd name="connsiteY2" fmla="*/ 1790137 h 2541088"/>
              <a:gd name="connsiteX0" fmla="*/ 2488618 w 2488618"/>
              <a:gd name="connsiteY0" fmla="*/ 2535432 h 2535432"/>
              <a:gd name="connsiteX1" fmla="*/ 1380744 w 2488618"/>
              <a:gd name="connsiteY1" fmla="*/ 1401 h 2535432"/>
              <a:gd name="connsiteX2" fmla="*/ 0 w 2488618"/>
              <a:gd name="connsiteY2" fmla="*/ 1784481 h 2535432"/>
              <a:gd name="connsiteX0" fmla="*/ 2488618 w 2488618"/>
              <a:gd name="connsiteY0" fmla="*/ 2534241 h 2534241"/>
              <a:gd name="connsiteX1" fmla="*/ 1380744 w 2488618"/>
              <a:gd name="connsiteY1" fmla="*/ 210 h 2534241"/>
              <a:gd name="connsiteX2" fmla="*/ 0 w 2488618"/>
              <a:gd name="connsiteY2" fmla="*/ 1783290 h 2534241"/>
              <a:gd name="connsiteX0" fmla="*/ 2488618 w 2488618"/>
              <a:gd name="connsiteY0" fmla="*/ 2534241 h 2534241"/>
              <a:gd name="connsiteX1" fmla="*/ 1380744 w 2488618"/>
              <a:gd name="connsiteY1" fmla="*/ 210 h 2534241"/>
              <a:gd name="connsiteX2" fmla="*/ 0 w 2488618"/>
              <a:gd name="connsiteY2" fmla="*/ 1783290 h 2534241"/>
              <a:gd name="connsiteX0" fmla="*/ 2504912 w 2504912"/>
              <a:gd name="connsiteY0" fmla="*/ 2576638 h 2576638"/>
              <a:gd name="connsiteX1" fmla="*/ 1380744 w 2504912"/>
              <a:gd name="connsiteY1" fmla="*/ 7682 h 2576638"/>
              <a:gd name="connsiteX2" fmla="*/ 0 w 2504912"/>
              <a:gd name="connsiteY2" fmla="*/ 1790762 h 2576638"/>
              <a:gd name="connsiteX0" fmla="*/ 2504912 w 2504912"/>
              <a:gd name="connsiteY0" fmla="*/ 2569232 h 2569232"/>
              <a:gd name="connsiteX1" fmla="*/ 1380744 w 2504912"/>
              <a:gd name="connsiteY1" fmla="*/ 276 h 2569232"/>
              <a:gd name="connsiteX2" fmla="*/ 0 w 2504912"/>
              <a:gd name="connsiteY2" fmla="*/ 1783356 h 2569232"/>
              <a:gd name="connsiteX0" fmla="*/ 2504912 w 2504912"/>
              <a:gd name="connsiteY0" fmla="*/ 2576638 h 2576638"/>
              <a:gd name="connsiteX1" fmla="*/ 1380744 w 2504912"/>
              <a:gd name="connsiteY1" fmla="*/ 7682 h 2576638"/>
              <a:gd name="connsiteX2" fmla="*/ 0 w 2504912"/>
              <a:gd name="connsiteY2" fmla="*/ 1790762 h 2576638"/>
              <a:gd name="connsiteX0" fmla="*/ 2504912 w 2504912"/>
              <a:gd name="connsiteY0" fmla="*/ 2573896 h 2573896"/>
              <a:gd name="connsiteX1" fmla="*/ 1380744 w 2504912"/>
              <a:gd name="connsiteY1" fmla="*/ 4940 h 2573896"/>
              <a:gd name="connsiteX2" fmla="*/ 0 w 2504912"/>
              <a:gd name="connsiteY2" fmla="*/ 1788020 h 2573896"/>
              <a:gd name="connsiteX0" fmla="*/ 2504912 w 2518409"/>
              <a:gd name="connsiteY0" fmla="*/ 2573896 h 2573896"/>
              <a:gd name="connsiteX1" fmla="*/ 1380744 w 2518409"/>
              <a:gd name="connsiteY1" fmla="*/ 4940 h 2573896"/>
              <a:gd name="connsiteX2" fmla="*/ 0 w 2518409"/>
              <a:gd name="connsiteY2" fmla="*/ 1788020 h 2573896"/>
              <a:gd name="connsiteX0" fmla="*/ 2504912 w 2518409"/>
              <a:gd name="connsiteY0" fmla="*/ 2575932 h 2575932"/>
              <a:gd name="connsiteX1" fmla="*/ 1380744 w 2518409"/>
              <a:gd name="connsiteY1" fmla="*/ 6976 h 2575932"/>
              <a:gd name="connsiteX2" fmla="*/ 0 w 2518409"/>
              <a:gd name="connsiteY2" fmla="*/ 1790056 h 2575932"/>
              <a:gd name="connsiteX0" fmla="*/ 2504912 w 2518409"/>
              <a:gd name="connsiteY0" fmla="*/ 2575932 h 2575932"/>
              <a:gd name="connsiteX1" fmla="*/ 1380744 w 2518409"/>
              <a:gd name="connsiteY1" fmla="*/ 6976 h 2575932"/>
              <a:gd name="connsiteX2" fmla="*/ 0 w 2518409"/>
              <a:gd name="connsiteY2" fmla="*/ 1790056 h 2575932"/>
              <a:gd name="connsiteX0" fmla="*/ 3683457 w 3685218"/>
              <a:gd name="connsiteY0" fmla="*/ 2018910 h 2018910"/>
              <a:gd name="connsiteX1" fmla="*/ 1380744 w 3685218"/>
              <a:gd name="connsiteY1" fmla="*/ 1107 h 2018910"/>
              <a:gd name="connsiteX2" fmla="*/ 0 w 3685218"/>
              <a:gd name="connsiteY2" fmla="*/ 1784187 h 2018910"/>
              <a:gd name="connsiteX0" fmla="*/ 3683457 w 3685481"/>
              <a:gd name="connsiteY0" fmla="*/ 1887842 h 1887842"/>
              <a:gd name="connsiteX1" fmla="*/ 1616453 w 3685481"/>
              <a:gd name="connsiteY1" fmla="*/ 1266 h 1887842"/>
              <a:gd name="connsiteX2" fmla="*/ 0 w 3685481"/>
              <a:gd name="connsiteY2" fmla="*/ 1653119 h 1887842"/>
              <a:gd name="connsiteX0" fmla="*/ 3683457 w 3686252"/>
              <a:gd name="connsiteY0" fmla="*/ 1887749 h 1887749"/>
              <a:gd name="connsiteX1" fmla="*/ 1616453 w 3686252"/>
              <a:gd name="connsiteY1" fmla="*/ 1173 h 1887749"/>
              <a:gd name="connsiteX2" fmla="*/ 0 w 3686252"/>
              <a:gd name="connsiteY2" fmla="*/ 1653026 h 1887749"/>
              <a:gd name="connsiteX0" fmla="*/ 3683457 w 3683457"/>
              <a:gd name="connsiteY0" fmla="*/ 1888965 h 1888965"/>
              <a:gd name="connsiteX1" fmla="*/ 1616453 w 3683457"/>
              <a:gd name="connsiteY1" fmla="*/ 2389 h 1888965"/>
              <a:gd name="connsiteX2" fmla="*/ 0 w 3683457"/>
              <a:gd name="connsiteY2" fmla="*/ 1654242 h 1888965"/>
              <a:gd name="connsiteX0" fmla="*/ 3683457 w 3683457"/>
              <a:gd name="connsiteY0" fmla="*/ 1888605 h 1888605"/>
              <a:gd name="connsiteX1" fmla="*/ 1616453 w 3683457"/>
              <a:gd name="connsiteY1" fmla="*/ 2029 h 1888605"/>
              <a:gd name="connsiteX2" fmla="*/ 0 w 3683457"/>
              <a:gd name="connsiteY2" fmla="*/ 1653882 h 1888605"/>
            </a:gdLst>
            <a:ahLst/>
            <a:cxnLst>
              <a:cxn ang="0">
                <a:pos x="connsiteX0" y="connsiteY0"/>
              </a:cxn>
              <a:cxn ang="0">
                <a:pos x="connsiteX1" y="connsiteY1"/>
              </a:cxn>
              <a:cxn ang="0">
                <a:pos x="connsiteX2" y="connsiteY2"/>
              </a:cxn>
            </a:cxnLst>
            <a:rect l="l" t="t" r="r" b="b"/>
            <a:pathLst>
              <a:path w="3683457" h="1888605">
                <a:moveTo>
                  <a:pt x="3683457" y="1888605"/>
                </a:moveTo>
                <a:cubicBezTo>
                  <a:pt x="3495937" y="500009"/>
                  <a:pt x="2668107" y="-37587"/>
                  <a:pt x="1616453" y="2029"/>
                </a:cubicBezTo>
                <a:cubicBezTo>
                  <a:pt x="564799" y="41645"/>
                  <a:pt x="58325" y="837780"/>
                  <a:pt x="0" y="1653882"/>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85"/>
          <p:cNvSpPr/>
          <p:nvPr/>
        </p:nvSpPr>
        <p:spPr>
          <a:xfrm>
            <a:off x="1881342" y="5073924"/>
            <a:ext cx="1145868" cy="659332"/>
          </a:xfrm>
          <a:custGeom>
            <a:avLst/>
            <a:gdLst>
              <a:gd name="connsiteX0" fmla="*/ 3172968 w 3172968"/>
              <a:gd name="connsiteY0" fmla="*/ 1819674 h 1819674"/>
              <a:gd name="connsiteX1" fmla="*/ 1380744 w 3172968"/>
              <a:gd name="connsiteY1" fmla="*/ 18 h 1819674"/>
              <a:gd name="connsiteX2" fmla="*/ 0 w 3172968"/>
              <a:gd name="connsiteY2" fmla="*/ 1783098 h 1819674"/>
              <a:gd name="connsiteX0" fmla="*/ 3172968 w 3172968"/>
              <a:gd name="connsiteY0" fmla="*/ 1819950 h 1819950"/>
              <a:gd name="connsiteX1" fmla="*/ 1380744 w 3172968"/>
              <a:gd name="connsiteY1" fmla="*/ 294 h 1819950"/>
              <a:gd name="connsiteX2" fmla="*/ 0 w 3172968"/>
              <a:gd name="connsiteY2" fmla="*/ 1783374 h 1819950"/>
              <a:gd name="connsiteX0" fmla="*/ 3172968 w 3172968"/>
              <a:gd name="connsiteY0" fmla="*/ 1819969 h 1819969"/>
              <a:gd name="connsiteX1" fmla="*/ 1380744 w 3172968"/>
              <a:gd name="connsiteY1" fmla="*/ 313 h 1819969"/>
              <a:gd name="connsiteX2" fmla="*/ 0 w 3172968"/>
              <a:gd name="connsiteY2" fmla="*/ 1783393 h 1819969"/>
              <a:gd name="connsiteX0" fmla="*/ 3172968 w 3172968"/>
              <a:gd name="connsiteY0" fmla="*/ 1832878 h 1832878"/>
              <a:gd name="connsiteX1" fmla="*/ 1380744 w 3172968"/>
              <a:gd name="connsiteY1" fmla="*/ 13222 h 1832878"/>
              <a:gd name="connsiteX2" fmla="*/ 0 w 3172968"/>
              <a:gd name="connsiteY2" fmla="*/ 1796302 h 1832878"/>
              <a:gd name="connsiteX0" fmla="*/ 3172968 w 3172968"/>
              <a:gd name="connsiteY0" fmla="*/ 1832878 h 1832878"/>
              <a:gd name="connsiteX1" fmla="*/ 1380744 w 3172968"/>
              <a:gd name="connsiteY1" fmla="*/ 13222 h 1832878"/>
              <a:gd name="connsiteX2" fmla="*/ 0 w 3172968"/>
              <a:gd name="connsiteY2" fmla="*/ 1796302 h 1832878"/>
              <a:gd name="connsiteX0" fmla="*/ 3551472 w 3551472"/>
              <a:gd name="connsiteY0" fmla="*/ 1824029 h 2281153"/>
              <a:gd name="connsiteX1" fmla="*/ 1759248 w 3551472"/>
              <a:gd name="connsiteY1" fmla="*/ 4373 h 2281153"/>
              <a:gd name="connsiteX2" fmla="*/ 0 w 3551472"/>
              <a:gd name="connsiteY2" fmla="*/ 2281153 h 2281153"/>
              <a:gd name="connsiteX0" fmla="*/ 3551472 w 3551472"/>
              <a:gd name="connsiteY0" fmla="*/ 1833226 h 2290350"/>
              <a:gd name="connsiteX1" fmla="*/ 1759248 w 3551472"/>
              <a:gd name="connsiteY1" fmla="*/ 13570 h 2290350"/>
              <a:gd name="connsiteX2" fmla="*/ 0 w 3551472"/>
              <a:gd name="connsiteY2" fmla="*/ 2290350 h 2290350"/>
              <a:gd name="connsiteX0" fmla="*/ 3551472 w 3551472"/>
              <a:gd name="connsiteY0" fmla="*/ 1819670 h 2276794"/>
              <a:gd name="connsiteX1" fmla="*/ 1759248 w 3551472"/>
              <a:gd name="connsiteY1" fmla="*/ 14 h 2276794"/>
              <a:gd name="connsiteX2" fmla="*/ 0 w 3551472"/>
              <a:gd name="connsiteY2" fmla="*/ 2276794 h 2276794"/>
              <a:gd name="connsiteX0" fmla="*/ 3551472 w 3551472"/>
              <a:gd name="connsiteY0" fmla="*/ 1819670 h 2276794"/>
              <a:gd name="connsiteX1" fmla="*/ 1759248 w 3551472"/>
              <a:gd name="connsiteY1" fmla="*/ 14 h 2276794"/>
              <a:gd name="connsiteX2" fmla="*/ 0 w 3551472"/>
              <a:gd name="connsiteY2" fmla="*/ 2276794 h 2276794"/>
              <a:gd name="connsiteX0" fmla="*/ 3551472 w 3551472"/>
              <a:gd name="connsiteY0" fmla="*/ 1823511 h 2280635"/>
              <a:gd name="connsiteX1" fmla="*/ 1759248 w 3551472"/>
              <a:gd name="connsiteY1" fmla="*/ 3855 h 2280635"/>
              <a:gd name="connsiteX2" fmla="*/ 0 w 3551472"/>
              <a:gd name="connsiteY2" fmla="*/ 2280635 h 2280635"/>
              <a:gd name="connsiteX0" fmla="*/ 3551472 w 3551472"/>
              <a:gd name="connsiteY0" fmla="*/ 1823511 h 2280635"/>
              <a:gd name="connsiteX1" fmla="*/ 1759248 w 3551472"/>
              <a:gd name="connsiteY1" fmla="*/ 3855 h 2280635"/>
              <a:gd name="connsiteX2" fmla="*/ 0 w 3551472"/>
              <a:gd name="connsiteY2" fmla="*/ 2280635 h 2280635"/>
              <a:gd name="connsiteX0" fmla="*/ 3551472 w 3551472"/>
              <a:gd name="connsiteY0" fmla="*/ 1565876 h 2023000"/>
              <a:gd name="connsiteX1" fmla="*/ 1900951 w 3551472"/>
              <a:gd name="connsiteY1" fmla="*/ 6010 h 2023000"/>
              <a:gd name="connsiteX2" fmla="*/ 0 w 3551472"/>
              <a:gd name="connsiteY2" fmla="*/ 2023000 h 2023000"/>
              <a:gd name="connsiteX0" fmla="*/ 3551472 w 3551472"/>
              <a:gd name="connsiteY0" fmla="*/ 1589208 h 2046332"/>
              <a:gd name="connsiteX1" fmla="*/ 1712013 w 3551472"/>
              <a:gd name="connsiteY1" fmla="*/ 5724 h 2046332"/>
              <a:gd name="connsiteX2" fmla="*/ 0 w 3551472"/>
              <a:gd name="connsiteY2" fmla="*/ 2046332 h 2046332"/>
              <a:gd name="connsiteX0" fmla="*/ 3551472 w 3551472"/>
              <a:gd name="connsiteY0" fmla="*/ 1586391 h 2043515"/>
              <a:gd name="connsiteX1" fmla="*/ 1712013 w 3551472"/>
              <a:gd name="connsiteY1" fmla="*/ 2907 h 2043515"/>
              <a:gd name="connsiteX2" fmla="*/ 0 w 3551472"/>
              <a:gd name="connsiteY2" fmla="*/ 2043515 h 2043515"/>
            </a:gdLst>
            <a:ahLst/>
            <a:cxnLst>
              <a:cxn ang="0">
                <a:pos x="connsiteX0" y="connsiteY0"/>
              </a:cxn>
              <a:cxn ang="0">
                <a:pos x="connsiteX1" y="connsiteY1"/>
              </a:cxn>
              <a:cxn ang="0">
                <a:pos x="connsiteX2" y="connsiteY2"/>
              </a:cxn>
            </a:cxnLst>
            <a:rect l="l" t="t" r="r" b="b"/>
            <a:pathLst>
              <a:path w="3551472" h="2043515">
                <a:moveTo>
                  <a:pt x="3551472" y="1586391"/>
                </a:moveTo>
                <a:cubicBezTo>
                  <a:pt x="3255370" y="815042"/>
                  <a:pt x="2721751" y="-56820"/>
                  <a:pt x="1712013" y="2907"/>
                </a:cubicBezTo>
                <a:cubicBezTo>
                  <a:pt x="702275" y="62634"/>
                  <a:pt x="81788" y="1712045"/>
                  <a:pt x="0" y="204351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86"/>
          <p:cNvSpPr/>
          <p:nvPr/>
        </p:nvSpPr>
        <p:spPr>
          <a:xfrm flipH="1">
            <a:off x="3029139" y="5214493"/>
            <a:ext cx="791809" cy="494980"/>
          </a:xfrm>
          <a:custGeom>
            <a:avLst/>
            <a:gdLst>
              <a:gd name="connsiteX0" fmla="*/ 3172968 w 3172968"/>
              <a:gd name="connsiteY0" fmla="*/ 1819674 h 1819674"/>
              <a:gd name="connsiteX1" fmla="*/ 1380744 w 3172968"/>
              <a:gd name="connsiteY1" fmla="*/ 18 h 1819674"/>
              <a:gd name="connsiteX2" fmla="*/ 0 w 3172968"/>
              <a:gd name="connsiteY2" fmla="*/ 1783098 h 1819674"/>
              <a:gd name="connsiteX0" fmla="*/ 3172968 w 3172968"/>
              <a:gd name="connsiteY0" fmla="*/ 1819950 h 1819950"/>
              <a:gd name="connsiteX1" fmla="*/ 1380744 w 3172968"/>
              <a:gd name="connsiteY1" fmla="*/ 294 h 1819950"/>
              <a:gd name="connsiteX2" fmla="*/ 0 w 3172968"/>
              <a:gd name="connsiteY2" fmla="*/ 1783374 h 1819950"/>
              <a:gd name="connsiteX0" fmla="*/ 3172968 w 3172968"/>
              <a:gd name="connsiteY0" fmla="*/ 1819969 h 1819969"/>
              <a:gd name="connsiteX1" fmla="*/ 1380744 w 3172968"/>
              <a:gd name="connsiteY1" fmla="*/ 313 h 1819969"/>
              <a:gd name="connsiteX2" fmla="*/ 0 w 3172968"/>
              <a:gd name="connsiteY2" fmla="*/ 1783393 h 1819969"/>
              <a:gd name="connsiteX0" fmla="*/ 3172968 w 3172968"/>
              <a:gd name="connsiteY0" fmla="*/ 1832878 h 1832878"/>
              <a:gd name="connsiteX1" fmla="*/ 1380744 w 3172968"/>
              <a:gd name="connsiteY1" fmla="*/ 13222 h 1832878"/>
              <a:gd name="connsiteX2" fmla="*/ 0 w 3172968"/>
              <a:gd name="connsiteY2" fmla="*/ 1796302 h 1832878"/>
              <a:gd name="connsiteX0" fmla="*/ 3172968 w 3172968"/>
              <a:gd name="connsiteY0" fmla="*/ 1832878 h 1832878"/>
              <a:gd name="connsiteX1" fmla="*/ 1380744 w 3172968"/>
              <a:gd name="connsiteY1" fmla="*/ 13222 h 1832878"/>
              <a:gd name="connsiteX2" fmla="*/ 0 w 3172968"/>
              <a:gd name="connsiteY2" fmla="*/ 1796302 h 1832878"/>
              <a:gd name="connsiteX0" fmla="*/ 3551472 w 3551472"/>
              <a:gd name="connsiteY0" fmla="*/ 1824029 h 2281153"/>
              <a:gd name="connsiteX1" fmla="*/ 1759248 w 3551472"/>
              <a:gd name="connsiteY1" fmla="*/ 4373 h 2281153"/>
              <a:gd name="connsiteX2" fmla="*/ 0 w 3551472"/>
              <a:gd name="connsiteY2" fmla="*/ 2281153 h 2281153"/>
              <a:gd name="connsiteX0" fmla="*/ 3551472 w 3551472"/>
              <a:gd name="connsiteY0" fmla="*/ 1833226 h 2290350"/>
              <a:gd name="connsiteX1" fmla="*/ 1759248 w 3551472"/>
              <a:gd name="connsiteY1" fmla="*/ 13570 h 2290350"/>
              <a:gd name="connsiteX2" fmla="*/ 0 w 3551472"/>
              <a:gd name="connsiteY2" fmla="*/ 2290350 h 2290350"/>
              <a:gd name="connsiteX0" fmla="*/ 3551472 w 3551472"/>
              <a:gd name="connsiteY0" fmla="*/ 1819670 h 2276794"/>
              <a:gd name="connsiteX1" fmla="*/ 1759248 w 3551472"/>
              <a:gd name="connsiteY1" fmla="*/ 14 h 2276794"/>
              <a:gd name="connsiteX2" fmla="*/ 0 w 3551472"/>
              <a:gd name="connsiteY2" fmla="*/ 2276794 h 2276794"/>
              <a:gd name="connsiteX0" fmla="*/ 4323907 w 4323907"/>
              <a:gd name="connsiteY0" fmla="*/ 1822926 h 2214223"/>
              <a:gd name="connsiteX1" fmla="*/ 2531683 w 4323907"/>
              <a:gd name="connsiteY1" fmla="*/ 3270 h 2214223"/>
              <a:gd name="connsiteX2" fmla="*/ 0 w 4323907"/>
              <a:gd name="connsiteY2" fmla="*/ 2214223 h 2214223"/>
              <a:gd name="connsiteX0" fmla="*/ 4323907 w 4323907"/>
              <a:gd name="connsiteY0" fmla="*/ 1822926 h 2214223"/>
              <a:gd name="connsiteX1" fmla="*/ 2531683 w 4323907"/>
              <a:gd name="connsiteY1" fmla="*/ 3270 h 2214223"/>
              <a:gd name="connsiteX2" fmla="*/ 0 w 4323907"/>
              <a:gd name="connsiteY2" fmla="*/ 2214223 h 2214223"/>
              <a:gd name="connsiteX0" fmla="*/ 4323907 w 4323907"/>
              <a:gd name="connsiteY0" fmla="*/ 1819658 h 2210955"/>
              <a:gd name="connsiteX1" fmla="*/ 2531683 w 4323907"/>
              <a:gd name="connsiteY1" fmla="*/ 2 h 2210955"/>
              <a:gd name="connsiteX2" fmla="*/ 0 w 4323907"/>
              <a:gd name="connsiteY2" fmla="*/ 2210955 h 2210955"/>
              <a:gd name="connsiteX0" fmla="*/ 4323907 w 4323907"/>
              <a:gd name="connsiteY0" fmla="*/ 1803201 h 2194498"/>
              <a:gd name="connsiteX1" fmla="*/ 1832815 w 4323907"/>
              <a:gd name="connsiteY1" fmla="*/ 1 h 2194498"/>
              <a:gd name="connsiteX2" fmla="*/ 0 w 4323907"/>
              <a:gd name="connsiteY2" fmla="*/ 2194498 h 2194498"/>
              <a:gd name="connsiteX0" fmla="*/ 4323907 w 4323907"/>
              <a:gd name="connsiteY0" fmla="*/ 1803201 h 2194498"/>
              <a:gd name="connsiteX1" fmla="*/ 1832815 w 4323907"/>
              <a:gd name="connsiteY1" fmla="*/ 1 h 2194498"/>
              <a:gd name="connsiteX2" fmla="*/ 0 w 4323907"/>
              <a:gd name="connsiteY2" fmla="*/ 2194498 h 2194498"/>
              <a:gd name="connsiteX0" fmla="*/ 4410694 w 4410694"/>
              <a:gd name="connsiteY0" fmla="*/ 1803201 h 2194498"/>
              <a:gd name="connsiteX1" fmla="*/ 1919602 w 4410694"/>
              <a:gd name="connsiteY1" fmla="*/ 1 h 2194498"/>
              <a:gd name="connsiteX2" fmla="*/ 86787 w 4410694"/>
              <a:gd name="connsiteY2" fmla="*/ 2194498 h 2194498"/>
              <a:gd name="connsiteX0" fmla="*/ 5524422 w 5524422"/>
              <a:gd name="connsiteY0" fmla="*/ 1806524 h 2197821"/>
              <a:gd name="connsiteX1" fmla="*/ 3033330 w 5524422"/>
              <a:gd name="connsiteY1" fmla="*/ 3324 h 2197821"/>
              <a:gd name="connsiteX2" fmla="*/ 39196 w 5524422"/>
              <a:gd name="connsiteY2" fmla="*/ 2197821 h 2197821"/>
              <a:gd name="connsiteX0" fmla="*/ 5542177 w 5542177"/>
              <a:gd name="connsiteY0" fmla="*/ 1821826 h 2213123"/>
              <a:gd name="connsiteX1" fmla="*/ 3051085 w 5542177"/>
              <a:gd name="connsiteY1" fmla="*/ 18626 h 2213123"/>
              <a:gd name="connsiteX2" fmla="*/ 56951 w 5542177"/>
              <a:gd name="connsiteY2" fmla="*/ 2213123 h 2213123"/>
              <a:gd name="connsiteX0" fmla="*/ 5542177 w 5542177"/>
              <a:gd name="connsiteY0" fmla="*/ 1821826 h 2213123"/>
              <a:gd name="connsiteX1" fmla="*/ 3051085 w 5542177"/>
              <a:gd name="connsiteY1" fmla="*/ 18626 h 2213123"/>
              <a:gd name="connsiteX2" fmla="*/ 56951 w 5542177"/>
              <a:gd name="connsiteY2" fmla="*/ 2213123 h 2213123"/>
              <a:gd name="connsiteX0" fmla="*/ 5565626 w 5565626"/>
              <a:gd name="connsiteY0" fmla="*/ 1567051 h 1958348"/>
              <a:gd name="connsiteX1" fmla="*/ 2493872 w 5565626"/>
              <a:gd name="connsiteY1" fmla="*/ 23642 h 1958348"/>
              <a:gd name="connsiteX2" fmla="*/ 80400 w 5565626"/>
              <a:gd name="connsiteY2" fmla="*/ 1958348 h 1958348"/>
              <a:gd name="connsiteX0" fmla="*/ 5565626 w 5565626"/>
              <a:gd name="connsiteY0" fmla="*/ 1549273 h 1940570"/>
              <a:gd name="connsiteX1" fmla="*/ 2493872 w 5565626"/>
              <a:gd name="connsiteY1" fmla="*/ 5864 h 1940570"/>
              <a:gd name="connsiteX2" fmla="*/ 80400 w 5565626"/>
              <a:gd name="connsiteY2" fmla="*/ 1940570 h 1940570"/>
              <a:gd name="connsiteX0" fmla="*/ 5485226 w 5485226"/>
              <a:gd name="connsiteY0" fmla="*/ 1550299 h 1941596"/>
              <a:gd name="connsiteX1" fmla="*/ 2413472 w 5485226"/>
              <a:gd name="connsiteY1" fmla="*/ 6890 h 1941596"/>
              <a:gd name="connsiteX2" fmla="*/ 0 w 5485226"/>
              <a:gd name="connsiteY2" fmla="*/ 1941596 h 1941596"/>
              <a:gd name="connsiteX0" fmla="*/ 5485226 w 5485226"/>
              <a:gd name="connsiteY0" fmla="*/ 1157732 h 1549029"/>
              <a:gd name="connsiteX1" fmla="*/ 2624621 w 5485226"/>
              <a:gd name="connsiteY1" fmla="*/ 15816 h 1549029"/>
              <a:gd name="connsiteX2" fmla="*/ 0 w 5485226"/>
              <a:gd name="connsiteY2" fmla="*/ 1549029 h 1549029"/>
              <a:gd name="connsiteX0" fmla="*/ 5485226 w 5485226"/>
              <a:gd name="connsiteY0" fmla="*/ 1142830 h 1534127"/>
              <a:gd name="connsiteX1" fmla="*/ 2624621 w 5485226"/>
              <a:gd name="connsiteY1" fmla="*/ 914 h 1534127"/>
              <a:gd name="connsiteX2" fmla="*/ 0 w 5485226"/>
              <a:gd name="connsiteY2" fmla="*/ 1534127 h 1534127"/>
              <a:gd name="connsiteX0" fmla="*/ 5485226 w 5485226"/>
              <a:gd name="connsiteY0" fmla="*/ 1142830 h 1534127"/>
              <a:gd name="connsiteX1" fmla="*/ 2624621 w 5485226"/>
              <a:gd name="connsiteY1" fmla="*/ 914 h 1534127"/>
              <a:gd name="connsiteX2" fmla="*/ 0 w 5485226"/>
              <a:gd name="connsiteY2" fmla="*/ 1534127 h 1534127"/>
            </a:gdLst>
            <a:ahLst/>
            <a:cxnLst>
              <a:cxn ang="0">
                <a:pos x="connsiteX0" y="connsiteY0"/>
              </a:cxn>
              <a:cxn ang="0">
                <a:pos x="connsiteX1" y="connsiteY1"/>
              </a:cxn>
              <a:cxn ang="0">
                <a:pos x="connsiteX2" y="connsiteY2"/>
              </a:cxn>
            </a:cxnLst>
            <a:rect l="l" t="t" r="r" b="b"/>
            <a:pathLst>
              <a:path w="5485226" h="1534127">
                <a:moveTo>
                  <a:pt x="5485226" y="1142830"/>
                </a:moveTo>
                <a:cubicBezTo>
                  <a:pt x="4677283" y="226136"/>
                  <a:pt x="3591611" y="-17066"/>
                  <a:pt x="2624621" y="914"/>
                </a:cubicBezTo>
                <a:cubicBezTo>
                  <a:pt x="1657631" y="18894"/>
                  <a:pt x="308237" y="337760"/>
                  <a:pt x="0" y="153412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flipH="1">
            <a:off x="3011399" y="4184816"/>
            <a:ext cx="2607433" cy="1528897"/>
          </a:xfrm>
          <a:custGeom>
            <a:avLst/>
            <a:gdLst>
              <a:gd name="connsiteX0" fmla="*/ 3172968 w 3172968"/>
              <a:gd name="connsiteY0" fmla="*/ 1819674 h 1819674"/>
              <a:gd name="connsiteX1" fmla="*/ 1380744 w 3172968"/>
              <a:gd name="connsiteY1" fmla="*/ 18 h 1819674"/>
              <a:gd name="connsiteX2" fmla="*/ 0 w 3172968"/>
              <a:gd name="connsiteY2" fmla="*/ 1783098 h 1819674"/>
              <a:gd name="connsiteX0" fmla="*/ 3172968 w 3172968"/>
              <a:gd name="connsiteY0" fmla="*/ 1819950 h 1819950"/>
              <a:gd name="connsiteX1" fmla="*/ 1380744 w 3172968"/>
              <a:gd name="connsiteY1" fmla="*/ 294 h 1819950"/>
              <a:gd name="connsiteX2" fmla="*/ 0 w 3172968"/>
              <a:gd name="connsiteY2" fmla="*/ 1783374 h 1819950"/>
              <a:gd name="connsiteX0" fmla="*/ 3172968 w 3172968"/>
              <a:gd name="connsiteY0" fmla="*/ 1819969 h 1819969"/>
              <a:gd name="connsiteX1" fmla="*/ 1380744 w 3172968"/>
              <a:gd name="connsiteY1" fmla="*/ 313 h 1819969"/>
              <a:gd name="connsiteX2" fmla="*/ 0 w 3172968"/>
              <a:gd name="connsiteY2" fmla="*/ 1783393 h 1819969"/>
              <a:gd name="connsiteX0" fmla="*/ 3172968 w 3172968"/>
              <a:gd name="connsiteY0" fmla="*/ 1832878 h 1832878"/>
              <a:gd name="connsiteX1" fmla="*/ 1380744 w 3172968"/>
              <a:gd name="connsiteY1" fmla="*/ 13222 h 1832878"/>
              <a:gd name="connsiteX2" fmla="*/ 0 w 3172968"/>
              <a:gd name="connsiteY2" fmla="*/ 1796302 h 1832878"/>
              <a:gd name="connsiteX0" fmla="*/ 3172968 w 3172968"/>
              <a:gd name="connsiteY0" fmla="*/ 1832878 h 1832878"/>
              <a:gd name="connsiteX1" fmla="*/ 1380744 w 3172968"/>
              <a:gd name="connsiteY1" fmla="*/ 13222 h 1832878"/>
              <a:gd name="connsiteX2" fmla="*/ 0 w 3172968"/>
              <a:gd name="connsiteY2" fmla="*/ 1796302 h 1832878"/>
              <a:gd name="connsiteX0" fmla="*/ 3172968 w 3172968"/>
              <a:gd name="connsiteY0" fmla="*/ 1820289 h 1820289"/>
              <a:gd name="connsiteX1" fmla="*/ 1380744 w 3172968"/>
              <a:gd name="connsiteY1" fmla="*/ 633 h 1820289"/>
              <a:gd name="connsiteX2" fmla="*/ 0 w 3172968"/>
              <a:gd name="connsiteY2" fmla="*/ 1783713 h 1820289"/>
              <a:gd name="connsiteX0" fmla="*/ 3172968 w 3172968"/>
              <a:gd name="connsiteY0" fmla="*/ 1805327 h 1805327"/>
              <a:gd name="connsiteX1" fmla="*/ 1771563 w 3172968"/>
              <a:gd name="connsiteY1" fmla="*/ 644 h 1805327"/>
              <a:gd name="connsiteX2" fmla="*/ 0 w 3172968"/>
              <a:gd name="connsiteY2" fmla="*/ 1768751 h 1805327"/>
              <a:gd name="connsiteX0" fmla="*/ 3172968 w 3172968"/>
              <a:gd name="connsiteY0" fmla="*/ 1814905 h 1814905"/>
              <a:gd name="connsiteX1" fmla="*/ 1771563 w 3172968"/>
              <a:gd name="connsiteY1" fmla="*/ 10222 h 1814905"/>
              <a:gd name="connsiteX2" fmla="*/ 0 w 3172968"/>
              <a:gd name="connsiteY2" fmla="*/ 1778329 h 1814905"/>
              <a:gd name="connsiteX0" fmla="*/ 3172968 w 3172968"/>
              <a:gd name="connsiteY0" fmla="*/ 1809997 h 1809997"/>
              <a:gd name="connsiteX1" fmla="*/ 1771563 w 3172968"/>
              <a:gd name="connsiteY1" fmla="*/ 5314 h 1809997"/>
              <a:gd name="connsiteX2" fmla="*/ 0 w 3172968"/>
              <a:gd name="connsiteY2" fmla="*/ 1773421 h 1809997"/>
              <a:gd name="connsiteX0" fmla="*/ 3172968 w 3172968"/>
              <a:gd name="connsiteY0" fmla="*/ 1804733 h 1804733"/>
              <a:gd name="connsiteX1" fmla="*/ 1771563 w 3172968"/>
              <a:gd name="connsiteY1" fmla="*/ 50 h 1804733"/>
              <a:gd name="connsiteX2" fmla="*/ 0 w 3172968"/>
              <a:gd name="connsiteY2" fmla="*/ 1768157 h 1804733"/>
              <a:gd name="connsiteX0" fmla="*/ 4094289 w 4094289"/>
              <a:gd name="connsiteY0" fmla="*/ 1805908 h 2037503"/>
              <a:gd name="connsiteX1" fmla="*/ 2692884 w 4094289"/>
              <a:gd name="connsiteY1" fmla="*/ 1225 h 2037503"/>
              <a:gd name="connsiteX2" fmla="*/ 0 w 4094289"/>
              <a:gd name="connsiteY2" fmla="*/ 2037503 h 2037503"/>
              <a:gd name="connsiteX0" fmla="*/ 4094289 w 4094289"/>
              <a:gd name="connsiteY0" fmla="*/ 1837373 h 2068968"/>
              <a:gd name="connsiteX1" fmla="*/ 2692884 w 4094289"/>
              <a:gd name="connsiteY1" fmla="*/ 32690 h 2068968"/>
              <a:gd name="connsiteX2" fmla="*/ 0 w 4094289"/>
              <a:gd name="connsiteY2" fmla="*/ 2068968 h 2068968"/>
              <a:gd name="connsiteX0" fmla="*/ 4094289 w 4094289"/>
              <a:gd name="connsiteY0" fmla="*/ 1875447 h 2107042"/>
              <a:gd name="connsiteX1" fmla="*/ 2692884 w 4094289"/>
              <a:gd name="connsiteY1" fmla="*/ 70764 h 2107042"/>
              <a:gd name="connsiteX2" fmla="*/ 0 w 4094289"/>
              <a:gd name="connsiteY2" fmla="*/ 2107042 h 2107042"/>
              <a:gd name="connsiteX0" fmla="*/ 4094289 w 4094289"/>
              <a:gd name="connsiteY0" fmla="*/ 1852723 h 2084318"/>
              <a:gd name="connsiteX1" fmla="*/ 2692884 w 4094289"/>
              <a:gd name="connsiteY1" fmla="*/ 48040 h 2084318"/>
              <a:gd name="connsiteX2" fmla="*/ 0 w 4094289"/>
              <a:gd name="connsiteY2" fmla="*/ 2084318 h 2084318"/>
              <a:gd name="connsiteX0" fmla="*/ 4094289 w 4094289"/>
              <a:gd name="connsiteY0" fmla="*/ 1837890 h 2069485"/>
              <a:gd name="connsiteX1" fmla="*/ 2692884 w 4094289"/>
              <a:gd name="connsiteY1" fmla="*/ 33207 h 2069485"/>
              <a:gd name="connsiteX2" fmla="*/ 0 w 4094289"/>
              <a:gd name="connsiteY2" fmla="*/ 2069485 h 2069485"/>
            </a:gdLst>
            <a:ahLst/>
            <a:cxnLst>
              <a:cxn ang="0">
                <a:pos x="connsiteX0" y="connsiteY0"/>
              </a:cxn>
              <a:cxn ang="0">
                <a:pos x="connsiteX1" y="connsiteY1"/>
              </a:cxn>
              <a:cxn ang="0">
                <a:pos x="connsiteX2" y="connsiteY2"/>
              </a:cxn>
            </a:cxnLst>
            <a:rect l="l" t="t" r="r" b="b"/>
            <a:pathLst>
              <a:path w="4094289" h="2069485">
                <a:moveTo>
                  <a:pt x="4094289" y="1837890"/>
                </a:moveTo>
                <a:cubicBezTo>
                  <a:pt x="3919791" y="873960"/>
                  <a:pt x="3542777" y="221523"/>
                  <a:pt x="2692884" y="33207"/>
                </a:cubicBezTo>
                <a:cubicBezTo>
                  <a:pt x="1842991" y="-155109"/>
                  <a:pt x="392883" y="448729"/>
                  <a:pt x="0" y="206948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p:cNvCxnSpPr/>
          <p:nvPr/>
        </p:nvCxnSpPr>
        <p:spPr>
          <a:xfrm>
            <a:off x="4144396" y="3230662"/>
            <a:ext cx="0" cy="94297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1807459" y="3563695"/>
            <a:ext cx="0" cy="94297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3756176" y="3640813"/>
            <a:ext cx="0" cy="94297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454276" y="2981358"/>
            <a:ext cx="0" cy="210300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419935" y="2589433"/>
            <a:ext cx="0" cy="262482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114" name="组合 113"/>
          <p:cNvGrpSpPr/>
          <p:nvPr/>
        </p:nvGrpSpPr>
        <p:grpSpPr>
          <a:xfrm flipH="1">
            <a:off x="7874501" y="-167378"/>
            <a:ext cx="4459823" cy="951905"/>
            <a:chOff x="-138485" y="655567"/>
            <a:chExt cx="4395343" cy="951905"/>
          </a:xfrm>
        </p:grpSpPr>
        <p:sp>
          <p:nvSpPr>
            <p:cNvPr id="115" name="Freeform 64"/>
            <p:cNvSpPr>
              <a:spLocks/>
            </p:cNvSpPr>
            <p:nvPr/>
          </p:nvSpPr>
          <p:spPr bwMode="auto">
            <a:xfrm rot="5400000">
              <a:off x="2308505" y="-602088"/>
              <a:ext cx="343882" cy="3552825"/>
            </a:xfrm>
            <a:custGeom>
              <a:avLst/>
              <a:gdLst>
                <a:gd name="T0" fmla="*/ 119 w 362"/>
                <a:gd name="T1" fmla="*/ 0 h 2238"/>
                <a:gd name="T2" fmla="*/ 119 w 362"/>
                <a:gd name="T3" fmla="*/ 522 h 2238"/>
                <a:gd name="T4" fmla="*/ 156 w 362"/>
                <a:gd name="T5" fmla="*/ 558 h 2238"/>
                <a:gd name="T6" fmla="*/ 221 w 362"/>
                <a:gd name="T7" fmla="*/ 623 h 2238"/>
                <a:gd name="T8" fmla="*/ 221 w 362"/>
                <a:gd name="T9" fmla="*/ 1167 h 2238"/>
                <a:gd name="T10" fmla="*/ 192 w 362"/>
                <a:gd name="T11" fmla="*/ 1195 h 2238"/>
                <a:gd name="T12" fmla="*/ 98 w 362"/>
                <a:gd name="T13" fmla="*/ 1289 h 2238"/>
                <a:gd name="T14" fmla="*/ 98 w 362"/>
                <a:gd name="T15" fmla="*/ 1926 h 2238"/>
                <a:gd name="T16" fmla="*/ 0 w 362"/>
                <a:gd name="T17" fmla="*/ 2024 h 2238"/>
                <a:gd name="T18" fmla="*/ 0 w 362"/>
                <a:gd name="T19" fmla="*/ 2238 h 2238"/>
                <a:gd name="T20" fmla="*/ 194 w 362"/>
                <a:gd name="T21" fmla="*/ 2238 h 2238"/>
                <a:gd name="T22" fmla="*/ 362 w 362"/>
                <a:gd name="T23" fmla="*/ 2071 h 2238"/>
                <a:gd name="T24" fmla="*/ 362 w 362"/>
                <a:gd name="T25" fmla="*/ 1499 h 2238"/>
                <a:gd name="T26" fmla="*/ 254 w 362"/>
                <a:gd name="T27" fmla="*/ 1391 h 2238"/>
                <a:gd name="T28" fmla="*/ 254 w 362"/>
                <a:gd name="T29" fmla="*/ 461 h 2238"/>
                <a:gd name="T30" fmla="*/ 254 w 362"/>
                <a:gd name="T31" fmla="*/ 232 h 2238"/>
                <a:gd name="T32" fmla="*/ 119 w 362"/>
                <a:gd name="T33" fmla="*/ 0 h 2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2" h="2238">
                  <a:moveTo>
                    <a:pt x="119" y="0"/>
                  </a:moveTo>
                  <a:lnTo>
                    <a:pt x="119" y="522"/>
                  </a:lnTo>
                  <a:lnTo>
                    <a:pt x="156" y="558"/>
                  </a:lnTo>
                  <a:lnTo>
                    <a:pt x="221" y="623"/>
                  </a:lnTo>
                  <a:lnTo>
                    <a:pt x="221" y="1167"/>
                  </a:lnTo>
                  <a:lnTo>
                    <a:pt x="192" y="1195"/>
                  </a:lnTo>
                  <a:lnTo>
                    <a:pt x="98" y="1289"/>
                  </a:lnTo>
                  <a:lnTo>
                    <a:pt x="98" y="1926"/>
                  </a:lnTo>
                  <a:lnTo>
                    <a:pt x="0" y="2024"/>
                  </a:lnTo>
                  <a:lnTo>
                    <a:pt x="0" y="2238"/>
                  </a:lnTo>
                  <a:lnTo>
                    <a:pt x="194" y="2238"/>
                  </a:lnTo>
                  <a:lnTo>
                    <a:pt x="362" y="2071"/>
                  </a:lnTo>
                  <a:lnTo>
                    <a:pt x="362" y="1499"/>
                  </a:lnTo>
                  <a:lnTo>
                    <a:pt x="254" y="1391"/>
                  </a:lnTo>
                  <a:lnTo>
                    <a:pt x="254" y="461"/>
                  </a:lnTo>
                  <a:lnTo>
                    <a:pt x="254" y="232"/>
                  </a:lnTo>
                  <a:lnTo>
                    <a:pt x="119" y="0"/>
                  </a:lnTo>
                  <a:close/>
                </a:path>
              </a:pathLst>
            </a:custGeom>
            <a:solidFill>
              <a:srgbClr val="00B4EB"/>
            </a:solidFill>
            <a:ln w="9525">
              <a:solidFill>
                <a:srgbClr val="00CCFF"/>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6" name="组合 115"/>
            <p:cNvGrpSpPr/>
            <p:nvPr/>
          </p:nvGrpSpPr>
          <p:grpSpPr>
            <a:xfrm>
              <a:off x="-138485" y="655567"/>
              <a:ext cx="939832" cy="951905"/>
              <a:chOff x="3983038" y="1357313"/>
              <a:chExt cx="4078288" cy="4130675"/>
            </a:xfrm>
          </p:grpSpPr>
          <p:sp>
            <p:nvSpPr>
              <p:cNvPr id="117"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solidFill>
                <a:srgbClr val="B2E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solidFill>
                <a:srgbClr val="CC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solidFill>
                <a:srgbClr val="FFA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solidFill>
                <a:srgbClr val="7FD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62" name="Rectangle 96"/>
          <p:cNvSpPr/>
          <p:nvPr/>
        </p:nvSpPr>
        <p:spPr>
          <a:xfrm>
            <a:off x="8419106" y="2589433"/>
            <a:ext cx="2892900" cy="1384995"/>
          </a:xfrm>
          <a:prstGeom prst="rect">
            <a:avLst/>
          </a:prstGeom>
          <a:noFill/>
        </p:spPr>
        <p:txBody>
          <a:bodyPr wrap="square">
            <a:spAutoFit/>
          </a:bodyPr>
          <a:lstStyle/>
          <a:p>
            <a:r>
              <a:rPr lang="zh-CN" alt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a:t>
            </a:r>
            <a:endParaRPr 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63" name="Freeform 59"/>
          <p:cNvSpPr>
            <a:spLocks/>
          </p:cNvSpPr>
          <p:nvPr/>
        </p:nvSpPr>
        <p:spPr bwMode="auto">
          <a:xfrm flipH="1">
            <a:off x="8471545" y="1430488"/>
            <a:ext cx="2596734" cy="487362"/>
          </a:xfrm>
          <a:custGeom>
            <a:avLst/>
            <a:gdLst>
              <a:gd name="T0" fmla="*/ 0 w 1063"/>
              <a:gd name="T1" fmla="*/ 118 h 307"/>
              <a:gd name="T2" fmla="*/ 121 w 1063"/>
              <a:gd name="T3" fmla="*/ 0 h 307"/>
              <a:gd name="T4" fmla="*/ 1063 w 1063"/>
              <a:gd name="T5" fmla="*/ 0 h 307"/>
              <a:gd name="T6" fmla="*/ 1063 w 1063"/>
              <a:gd name="T7" fmla="*/ 307 h 307"/>
              <a:gd name="T8" fmla="*/ 0 w 1063"/>
              <a:gd name="T9" fmla="*/ 307 h 307"/>
              <a:gd name="T10" fmla="*/ 0 w 1063"/>
              <a:gd name="T11" fmla="*/ 118 h 307"/>
            </a:gdLst>
            <a:ahLst/>
            <a:cxnLst>
              <a:cxn ang="0">
                <a:pos x="T0" y="T1"/>
              </a:cxn>
              <a:cxn ang="0">
                <a:pos x="T2" y="T3"/>
              </a:cxn>
              <a:cxn ang="0">
                <a:pos x="T4" y="T5"/>
              </a:cxn>
              <a:cxn ang="0">
                <a:pos x="T6" y="T7"/>
              </a:cxn>
              <a:cxn ang="0">
                <a:pos x="T8" y="T9"/>
              </a:cxn>
              <a:cxn ang="0">
                <a:pos x="T10" y="T11"/>
              </a:cxn>
            </a:cxnLst>
            <a:rect l="0" t="0" r="r" b="b"/>
            <a:pathLst>
              <a:path w="1063" h="307">
                <a:moveTo>
                  <a:pt x="0" y="118"/>
                </a:moveTo>
                <a:lnTo>
                  <a:pt x="121" y="0"/>
                </a:lnTo>
                <a:lnTo>
                  <a:pt x="1063" y="0"/>
                </a:lnTo>
                <a:lnTo>
                  <a:pt x="1063" y="307"/>
                </a:lnTo>
                <a:lnTo>
                  <a:pt x="0" y="307"/>
                </a:lnTo>
                <a:lnTo>
                  <a:pt x="0" y="118"/>
                </a:lnTo>
                <a:close/>
              </a:path>
            </a:pathLst>
          </a:custGeom>
          <a:noFill/>
          <a:ln w="1270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r>
              <a:rPr lang="zh-CN" altLang="en-US" dirty="0">
                <a:solidFill>
                  <a:schemeClr val="bg1"/>
                </a:solidFill>
              </a:rPr>
              <a:t>点击输入标题</a:t>
            </a:r>
          </a:p>
        </p:txBody>
      </p:sp>
      <p:grpSp>
        <p:nvGrpSpPr>
          <p:cNvPr id="175" name="组合 174"/>
          <p:cNvGrpSpPr/>
          <p:nvPr/>
        </p:nvGrpSpPr>
        <p:grpSpPr>
          <a:xfrm rot="5400000">
            <a:off x="10675410" y="5649182"/>
            <a:ext cx="526534" cy="918062"/>
            <a:chOff x="5972175" y="3214688"/>
            <a:chExt cx="247650" cy="431801"/>
          </a:xfrm>
          <a:solidFill>
            <a:schemeClr val="bg1"/>
          </a:solidFill>
        </p:grpSpPr>
        <p:sp>
          <p:nvSpPr>
            <p:cNvPr id="172" name="Freeform 11"/>
            <p:cNvSpPr>
              <a:spLocks/>
            </p:cNvSpPr>
            <p:nvPr/>
          </p:nvSpPr>
          <p:spPr bwMode="auto">
            <a:xfrm>
              <a:off x="5972175" y="3444876"/>
              <a:ext cx="247650" cy="201613"/>
            </a:xfrm>
            <a:custGeom>
              <a:avLst/>
              <a:gdLst>
                <a:gd name="T0" fmla="*/ 79 w 156"/>
                <a:gd name="T1" fmla="*/ 0 h 127"/>
                <a:gd name="T2" fmla="*/ 0 w 156"/>
                <a:gd name="T3" fmla="*/ 79 h 127"/>
                <a:gd name="T4" fmla="*/ 0 w 156"/>
                <a:gd name="T5" fmla="*/ 127 h 127"/>
                <a:gd name="T6" fmla="*/ 79 w 156"/>
                <a:gd name="T7" fmla="*/ 48 h 127"/>
                <a:gd name="T8" fmla="*/ 156 w 156"/>
                <a:gd name="T9" fmla="*/ 127 h 127"/>
                <a:gd name="T10" fmla="*/ 156 w 156"/>
                <a:gd name="T11" fmla="*/ 79 h 127"/>
                <a:gd name="T12" fmla="*/ 79 w 156"/>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56" h="127">
                  <a:moveTo>
                    <a:pt x="79" y="0"/>
                  </a:moveTo>
                  <a:lnTo>
                    <a:pt x="0" y="79"/>
                  </a:lnTo>
                  <a:lnTo>
                    <a:pt x="0" y="127"/>
                  </a:lnTo>
                  <a:lnTo>
                    <a:pt x="79" y="48"/>
                  </a:lnTo>
                  <a:lnTo>
                    <a:pt x="156" y="127"/>
                  </a:lnTo>
                  <a:lnTo>
                    <a:pt x="156" y="79"/>
                  </a:lnTo>
                  <a:lnTo>
                    <a:pt x="79" y="0"/>
                  </a:ln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2"/>
            <p:cNvSpPr>
              <a:spLocks/>
            </p:cNvSpPr>
            <p:nvPr/>
          </p:nvSpPr>
          <p:spPr bwMode="auto">
            <a:xfrm>
              <a:off x="5972175" y="3330576"/>
              <a:ext cx="247650" cy="196850"/>
            </a:xfrm>
            <a:custGeom>
              <a:avLst/>
              <a:gdLst>
                <a:gd name="T0" fmla="*/ 79 w 156"/>
                <a:gd name="T1" fmla="*/ 0 h 124"/>
                <a:gd name="T2" fmla="*/ 0 w 156"/>
                <a:gd name="T3" fmla="*/ 79 h 124"/>
                <a:gd name="T4" fmla="*/ 0 w 156"/>
                <a:gd name="T5" fmla="*/ 124 h 124"/>
                <a:gd name="T6" fmla="*/ 79 w 156"/>
                <a:gd name="T7" fmla="*/ 48 h 124"/>
                <a:gd name="T8" fmla="*/ 156 w 156"/>
                <a:gd name="T9" fmla="*/ 124 h 124"/>
                <a:gd name="T10" fmla="*/ 156 w 156"/>
                <a:gd name="T11" fmla="*/ 79 h 124"/>
                <a:gd name="T12" fmla="*/ 79 w 15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56" h="124">
                  <a:moveTo>
                    <a:pt x="79" y="0"/>
                  </a:moveTo>
                  <a:lnTo>
                    <a:pt x="0" y="79"/>
                  </a:lnTo>
                  <a:lnTo>
                    <a:pt x="0" y="124"/>
                  </a:lnTo>
                  <a:lnTo>
                    <a:pt x="79" y="48"/>
                  </a:lnTo>
                  <a:lnTo>
                    <a:pt x="156" y="124"/>
                  </a:lnTo>
                  <a:lnTo>
                    <a:pt x="156" y="79"/>
                  </a:lnTo>
                  <a:lnTo>
                    <a:pt x="79" y="0"/>
                  </a:lnTo>
                  <a:close/>
                </a:path>
              </a:pathLst>
            </a:custGeom>
            <a:solidFill>
              <a:schemeClr val="bg1">
                <a:alpha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74" name="Freeform 13"/>
            <p:cNvSpPr>
              <a:spLocks/>
            </p:cNvSpPr>
            <p:nvPr/>
          </p:nvSpPr>
          <p:spPr bwMode="auto">
            <a:xfrm>
              <a:off x="5972175" y="3214688"/>
              <a:ext cx="247650" cy="198438"/>
            </a:xfrm>
            <a:custGeom>
              <a:avLst/>
              <a:gdLst>
                <a:gd name="T0" fmla="*/ 79 w 156"/>
                <a:gd name="T1" fmla="*/ 0 h 125"/>
                <a:gd name="T2" fmla="*/ 0 w 156"/>
                <a:gd name="T3" fmla="*/ 77 h 125"/>
                <a:gd name="T4" fmla="*/ 0 w 156"/>
                <a:gd name="T5" fmla="*/ 125 h 125"/>
                <a:gd name="T6" fmla="*/ 79 w 156"/>
                <a:gd name="T7" fmla="*/ 46 h 125"/>
                <a:gd name="T8" fmla="*/ 156 w 156"/>
                <a:gd name="T9" fmla="*/ 125 h 125"/>
                <a:gd name="T10" fmla="*/ 156 w 156"/>
                <a:gd name="T11" fmla="*/ 77 h 125"/>
                <a:gd name="T12" fmla="*/ 79 w 156"/>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56" h="125">
                  <a:moveTo>
                    <a:pt x="79" y="0"/>
                  </a:moveTo>
                  <a:lnTo>
                    <a:pt x="0" y="77"/>
                  </a:lnTo>
                  <a:lnTo>
                    <a:pt x="0" y="125"/>
                  </a:lnTo>
                  <a:lnTo>
                    <a:pt x="79" y="46"/>
                  </a:lnTo>
                  <a:lnTo>
                    <a:pt x="156" y="125"/>
                  </a:lnTo>
                  <a:lnTo>
                    <a:pt x="156" y="7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7" name="Freeform 5"/>
          <p:cNvSpPr>
            <a:spLocks noEditPoints="1"/>
          </p:cNvSpPr>
          <p:nvPr/>
        </p:nvSpPr>
        <p:spPr bwMode="auto">
          <a:xfrm>
            <a:off x="526741" y="5827342"/>
            <a:ext cx="327806" cy="284291"/>
          </a:xfrm>
          <a:custGeom>
            <a:avLst/>
            <a:gdLst>
              <a:gd name="T0" fmla="*/ 634 w 672"/>
              <a:gd name="T1" fmla="*/ 0 h 576"/>
              <a:gd name="T2" fmla="*/ 38 w 672"/>
              <a:gd name="T3" fmla="*/ 0 h 576"/>
              <a:gd name="T4" fmla="*/ 0 w 672"/>
              <a:gd name="T5" fmla="*/ 39 h 576"/>
              <a:gd name="T6" fmla="*/ 0 w 672"/>
              <a:gd name="T7" fmla="*/ 441 h 576"/>
              <a:gd name="T8" fmla="*/ 38 w 672"/>
              <a:gd name="T9" fmla="*/ 479 h 576"/>
              <a:gd name="T10" fmla="*/ 312 w 672"/>
              <a:gd name="T11" fmla="*/ 479 h 576"/>
              <a:gd name="T12" fmla="*/ 312 w 672"/>
              <a:gd name="T13" fmla="*/ 529 h 576"/>
              <a:gd name="T14" fmla="*/ 360 w 672"/>
              <a:gd name="T15" fmla="*/ 529 h 576"/>
              <a:gd name="T16" fmla="*/ 360 w 672"/>
              <a:gd name="T17" fmla="*/ 479 h 576"/>
              <a:gd name="T18" fmla="*/ 634 w 672"/>
              <a:gd name="T19" fmla="*/ 479 h 576"/>
              <a:gd name="T20" fmla="*/ 672 w 672"/>
              <a:gd name="T21" fmla="*/ 441 h 576"/>
              <a:gd name="T22" fmla="*/ 672 w 672"/>
              <a:gd name="T23" fmla="*/ 39 h 576"/>
              <a:gd name="T24" fmla="*/ 634 w 672"/>
              <a:gd name="T25" fmla="*/ 0 h 576"/>
              <a:gd name="T26" fmla="*/ 632 w 672"/>
              <a:gd name="T27" fmla="*/ 439 h 576"/>
              <a:gd name="T28" fmla="*/ 40 w 672"/>
              <a:gd name="T29" fmla="*/ 439 h 576"/>
              <a:gd name="T30" fmla="*/ 40 w 672"/>
              <a:gd name="T31" fmla="*/ 336 h 576"/>
              <a:gd name="T32" fmla="*/ 632 w 672"/>
              <a:gd name="T33" fmla="*/ 336 h 576"/>
              <a:gd name="T34" fmla="*/ 632 w 672"/>
              <a:gd name="T35" fmla="*/ 439 h 576"/>
              <a:gd name="T36" fmla="*/ 40 w 672"/>
              <a:gd name="T37" fmla="*/ 296 h 576"/>
              <a:gd name="T38" fmla="*/ 40 w 672"/>
              <a:gd name="T39" fmla="*/ 41 h 576"/>
              <a:gd name="T40" fmla="*/ 632 w 672"/>
              <a:gd name="T41" fmla="*/ 41 h 576"/>
              <a:gd name="T42" fmla="*/ 632 w 672"/>
              <a:gd name="T43" fmla="*/ 296 h 576"/>
              <a:gd name="T44" fmla="*/ 40 w 672"/>
              <a:gd name="T45" fmla="*/ 296 h 576"/>
              <a:gd name="T46" fmla="*/ 311 w 672"/>
              <a:gd name="T47" fmla="*/ 363 h 576"/>
              <a:gd name="T48" fmla="*/ 361 w 672"/>
              <a:gd name="T49" fmla="*/ 363 h 576"/>
              <a:gd name="T50" fmla="*/ 361 w 672"/>
              <a:gd name="T51" fmla="*/ 412 h 576"/>
              <a:gd name="T52" fmla="*/ 311 w 672"/>
              <a:gd name="T53" fmla="*/ 412 h 576"/>
              <a:gd name="T54" fmla="*/ 311 w 672"/>
              <a:gd name="T55" fmla="*/ 363 h 576"/>
              <a:gd name="T56" fmla="*/ 241 w 672"/>
              <a:gd name="T57" fmla="*/ 528 h 576"/>
              <a:gd name="T58" fmla="*/ 216 w 672"/>
              <a:gd name="T59" fmla="*/ 552 h 576"/>
              <a:gd name="T60" fmla="*/ 240 w 672"/>
              <a:gd name="T61" fmla="*/ 576 h 576"/>
              <a:gd name="T62" fmla="*/ 432 w 672"/>
              <a:gd name="T63" fmla="*/ 576 h 576"/>
              <a:gd name="T64" fmla="*/ 456 w 672"/>
              <a:gd name="T65" fmla="*/ 552 h 576"/>
              <a:gd name="T66" fmla="*/ 431 w 672"/>
              <a:gd name="T67" fmla="*/ 528 h 576"/>
              <a:gd name="T68" fmla="*/ 241 w 672"/>
              <a:gd name="T69" fmla="*/ 52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2" h="576">
                <a:moveTo>
                  <a:pt x="634" y="0"/>
                </a:moveTo>
                <a:cubicBezTo>
                  <a:pt x="38" y="0"/>
                  <a:pt x="38" y="0"/>
                  <a:pt x="38" y="0"/>
                </a:cubicBezTo>
                <a:cubicBezTo>
                  <a:pt x="17" y="0"/>
                  <a:pt x="0" y="17"/>
                  <a:pt x="0" y="39"/>
                </a:cubicBezTo>
                <a:cubicBezTo>
                  <a:pt x="0" y="441"/>
                  <a:pt x="0" y="441"/>
                  <a:pt x="0" y="441"/>
                </a:cubicBezTo>
                <a:cubicBezTo>
                  <a:pt x="0" y="463"/>
                  <a:pt x="17" y="479"/>
                  <a:pt x="38" y="479"/>
                </a:cubicBezTo>
                <a:cubicBezTo>
                  <a:pt x="312" y="479"/>
                  <a:pt x="312" y="479"/>
                  <a:pt x="312" y="479"/>
                </a:cubicBezTo>
                <a:cubicBezTo>
                  <a:pt x="312" y="529"/>
                  <a:pt x="312" y="529"/>
                  <a:pt x="312" y="529"/>
                </a:cubicBezTo>
                <a:cubicBezTo>
                  <a:pt x="360" y="529"/>
                  <a:pt x="360" y="529"/>
                  <a:pt x="360" y="529"/>
                </a:cubicBezTo>
                <a:cubicBezTo>
                  <a:pt x="360" y="479"/>
                  <a:pt x="360" y="479"/>
                  <a:pt x="360" y="479"/>
                </a:cubicBezTo>
                <a:cubicBezTo>
                  <a:pt x="634" y="479"/>
                  <a:pt x="634" y="479"/>
                  <a:pt x="634" y="479"/>
                </a:cubicBezTo>
                <a:cubicBezTo>
                  <a:pt x="655" y="479"/>
                  <a:pt x="672" y="463"/>
                  <a:pt x="672" y="441"/>
                </a:cubicBezTo>
                <a:cubicBezTo>
                  <a:pt x="672" y="39"/>
                  <a:pt x="672" y="39"/>
                  <a:pt x="672" y="39"/>
                </a:cubicBezTo>
                <a:cubicBezTo>
                  <a:pt x="672" y="17"/>
                  <a:pt x="655" y="0"/>
                  <a:pt x="634" y="0"/>
                </a:cubicBezTo>
                <a:close/>
                <a:moveTo>
                  <a:pt x="632" y="439"/>
                </a:moveTo>
                <a:cubicBezTo>
                  <a:pt x="40" y="439"/>
                  <a:pt x="40" y="439"/>
                  <a:pt x="40" y="439"/>
                </a:cubicBezTo>
                <a:cubicBezTo>
                  <a:pt x="40" y="336"/>
                  <a:pt x="40" y="336"/>
                  <a:pt x="40" y="336"/>
                </a:cubicBezTo>
                <a:cubicBezTo>
                  <a:pt x="632" y="336"/>
                  <a:pt x="632" y="336"/>
                  <a:pt x="632" y="336"/>
                </a:cubicBezTo>
                <a:lnTo>
                  <a:pt x="632" y="439"/>
                </a:lnTo>
                <a:close/>
                <a:moveTo>
                  <a:pt x="40" y="296"/>
                </a:moveTo>
                <a:cubicBezTo>
                  <a:pt x="40" y="41"/>
                  <a:pt x="40" y="41"/>
                  <a:pt x="40" y="41"/>
                </a:cubicBezTo>
                <a:cubicBezTo>
                  <a:pt x="632" y="41"/>
                  <a:pt x="632" y="41"/>
                  <a:pt x="632" y="41"/>
                </a:cubicBezTo>
                <a:cubicBezTo>
                  <a:pt x="632" y="296"/>
                  <a:pt x="632" y="296"/>
                  <a:pt x="632" y="296"/>
                </a:cubicBezTo>
                <a:lnTo>
                  <a:pt x="40" y="296"/>
                </a:lnTo>
                <a:close/>
                <a:moveTo>
                  <a:pt x="311" y="363"/>
                </a:moveTo>
                <a:cubicBezTo>
                  <a:pt x="361" y="363"/>
                  <a:pt x="361" y="363"/>
                  <a:pt x="361" y="363"/>
                </a:cubicBezTo>
                <a:cubicBezTo>
                  <a:pt x="361" y="412"/>
                  <a:pt x="361" y="412"/>
                  <a:pt x="361" y="412"/>
                </a:cubicBezTo>
                <a:cubicBezTo>
                  <a:pt x="311" y="412"/>
                  <a:pt x="311" y="412"/>
                  <a:pt x="311" y="412"/>
                </a:cubicBezTo>
                <a:lnTo>
                  <a:pt x="311" y="363"/>
                </a:lnTo>
                <a:close/>
                <a:moveTo>
                  <a:pt x="241" y="528"/>
                </a:moveTo>
                <a:cubicBezTo>
                  <a:pt x="228" y="528"/>
                  <a:pt x="216" y="539"/>
                  <a:pt x="216" y="552"/>
                </a:cubicBezTo>
                <a:cubicBezTo>
                  <a:pt x="216" y="565"/>
                  <a:pt x="227" y="576"/>
                  <a:pt x="240" y="576"/>
                </a:cubicBezTo>
                <a:cubicBezTo>
                  <a:pt x="432" y="576"/>
                  <a:pt x="432" y="576"/>
                  <a:pt x="432" y="576"/>
                </a:cubicBezTo>
                <a:cubicBezTo>
                  <a:pt x="445" y="576"/>
                  <a:pt x="456" y="565"/>
                  <a:pt x="456" y="552"/>
                </a:cubicBezTo>
                <a:cubicBezTo>
                  <a:pt x="456" y="539"/>
                  <a:pt x="444" y="528"/>
                  <a:pt x="431" y="528"/>
                </a:cubicBezTo>
                <a:lnTo>
                  <a:pt x="241" y="5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050">
              <a:solidFill>
                <a:schemeClr val="bg1"/>
              </a:solidFill>
            </a:endParaRPr>
          </a:p>
        </p:txBody>
      </p:sp>
      <p:sp>
        <p:nvSpPr>
          <p:cNvPr id="178" name="文本框 177"/>
          <p:cNvSpPr txBox="1"/>
          <p:nvPr/>
        </p:nvSpPr>
        <p:spPr>
          <a:xfrm>
            <a:off x="322453" y="6122788"/>
            <a:ext cx="736382"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81" name="Freeform 5"/>
          <p:cNvSpPr>
            <a:spLocks noEditPoints="1"/>
          </p:cNvSpPr>
          <p:nvPr/>
        </p:nvSpPr>
        <p:spPr bwMode="auto">
          <a:xfrm>
            <a:off x="1712793" y="5827342"/>
            <a:ext cx="327806" cy="284291"/>
          </a:xfrm>
          <a:custGeom>
            <a:avLst/>
            <a:gdLst>
              <a:gd name="T0" fmla="*/ 634 w 672"/>
              <a:gd name="T1" fmla="*/ 0 h 576"/>
              <a:gd name="T2" fmla="*/ 38 w 672"/>
              <a:gd name="T3" fmla="*/ 0 h 576"/>
              <a:gd name="T4" fmla="*/ 0 w 672"/>
              <a:gd name="T5" fmla="*/ 39 h 576"/>
              <a:gd name="T6" fmla="*/ 0 w 672"/>
              <a:gd name="T7" fmla="*/ 441 h 576"/>
              <a:gd name="T8" fmla="*/ 38 w 672"/>
              <a:gd name="T9" fmla="*/ 479 h 576"/>
              <a:gd name="T10" fmla="*/ 312 w 672"/>
              <a:gd name="T11" fmla="*/ 479 h 576"/>
              <a:gd name="T12" fmla="*/ 312 w 672"/>
              <a:gd name="T13" fmla="*/ 529 h 576"/>
              <a:gd name="T14" fmla="*/ 360 w 672"/>
              <a:gd name="T15" fmla="*/ 529 h 576"/>
              <a:gd name="T16" fmla="*/ 360 w 672"/>
              <a:gd name="T17" fmla="*/ 479 h 576"/>
              <a:gd name="T18" fmla="*/ 634 w 672"/>
              <a:gd name="T19" fmla="*/ 479 h 576"/>
              <a:gd name="T20" fmla="*/ 672 w 672"/>
              <a:gd name="T21" fmla="*/ 441 h 576"/>
              <a:gd name="T22" fmla="*/ 672 w 672"/>
              <a:gd name="T23" fmla="*/ 39 h 576"/>
              <a:gd name="T24" fmla="*/ 634 w 672"/>
              <a:gd name="T25" fmla="*/ 0 h 576"/>
              <a:gd name="T26" fmla="*/ 632 w 672"/>
              <a:gd name="T27" fmla="*/ 439 h 576"/>
              <a:gd name="T28" fmla="*/ 40 w 672"/>
              <a:gd name="T29" fmla="*/ 439 h 576"/>
              <a:gd name="T30" fmla="*/ 40 w 672"/>
              <a:gd name="T31" fmla="*/ 336 h 576"/>
              <a:gd name="T32" fmla="*/ 632 w 672"/>
              <a:gd name="T33" fmla="*/ 336 h 576"/>
              <a:gd name="T34" fmla="*/ 632 w 672"/>
              <a:gd name="T35" fmla="*/ 439 h 576"/>
              <a:gd name="T36" fmla="*/ 40 w 672"/>
              <a:gd name="T37" fmla="*/ 296 h 576"/>
              <a:gd name="T38" fmla="*/ 40 w 672"/>
              <a:gd name="T39" fmla="*/ 41 h 576"/>
              <a:gd name="T40" fmla="*/ 632 w 672"/>
              <a:gd name="T41" fmla="*/ 41 h 576"/>
              <a:gd name="T42" fmla="*/ 632 w 672"/>
              <a:gd name="T43" fmla="*/ 296 h 576"/>
              <a:gd name="T44" fmla="*/ 40 w 672"/>
              <a:gd name="T45" fmla="*/ 296 h 576"/>
              <a:gd name="T46" fmla="*/ 311 w 672"/>
              <a:gd name="T47" fmla="*/ 363 h 576"/>
              <a:gd name="T48" fmla="*/ 361 w 672"/>
              <a:gd name="T49" fmla="*/ 363 h 576"/>
              <a:gd name="T50" fmla="*/ 361 w 672"/>
              <a:gd name="T51" fmla="*/ 412 h 576"/>
              <a:gd name="T52" fmla="*/ 311 w 672"/>
              <a:gd name="T53" fmla="*/ 412 h 576"/>
              <a:gd name="T54" fmla="*/ 311 w 672"/>
              <a:gd name="T55" fmla="*/ 363 h 576"/>
              <a:gd name="T56" fmla="*/ 241 w 672"/>
              <a:gd name="T57" fmla="*/ 528 h 576"/>
              <a:gd name="T58" fmla="*/ 216 w 672"/>
              <a:gd name="T59" fmla="*/ 552 h 576"/>
              <a:gd name="T60" fmla="*/ 240 w 672"/>
              <a:gd name="T61" fmla="*/ 576 h 576"/>
              <a:gd name="T62" fmla="*/ 432 w 672"/>
              <a:gd name="T63" fmla="*/ 576 h 576"/>
              <a:gd name="T64" fmla="*/ 456 w 672"/>
              <a:gd name="T65" fmla="*/ 552 h 576"/>
              <a:gd name="T66" fmla="*/ 431 w 672"/>
              <a:gd name="T67" fmla="*/ 528 h 576"/>
              <a:gd name="T68" fmla="*/ 241 w 672"/>
              <a:gd name="T69" fmla="*/ 52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2" h="576">
                <a:moveTo>
                  <a:pt x="634" y="0"/>
                </a:moveTo>
                <a:cubicBezTo>
                  <a:pt x="38" y="0"/>
                  <a:pt x="38" y="0"/>
                  <a:pt x="38" y="0"/>
                </a:cubicBezTo>
                <a:cubicBezTo>
                  <a:pt x="17" y="0"/>
                  <a:pt x="0" y="17"/>
                  <a:pt x="0" y="39"/>
                </a:cubicBezTo>
                <a:cubicBezTo>
                  <a:pt x="0" y="441"/>
                  <a:pt x="0" y="441"/>
                  <a:pt x="0" y="441"/>
                </a:cubicBezTo>
                <a:cubicBezTo>
                  <a:pt x="0" y="463"/>
                  <a:pt x="17" y="479"/>
                  <a:pt x="38" y="479"/>
                </a:cubicBezTo>
                <a:cubicBezTo>
                  <a:pt x="312" y="479"/>
                  <a:pt x="312" y="479"/>
                  <a:pt x="312" y="479"/>
                </a:cubicBezTo>
                <a:cubicBezTo>
                  <a:pt x="312" y="529"/>
                  <a:pt x="312" y="529"/>
                  <a:pt x="312" y="529"/>
                </a:cubicBezTo>
                <a:cubicBezTo>
                  <a:pt x="360" y="529"/>
                  <a:pt x="360" y="529"/>
                  <a:pt x="360" y="529"/>
                </a:cubicBezTo>
                <a:cubicBezTo>
                  <a:pt x="360" y="479"/>
                  <a:pt x="360" y="479"/>
                  <a:pt x="360" y="479"/>
                </a:cubicBezTo>
                <a:cubicBezTo>
                  <a:pt x="634" y="479"/>
                  <a:pt x="634" y="479"/>
                  <a:pt x="634" y="479"/>
                </a:cubicBezTo>
                <a:cubicBezTo>
                  <a:pt x="655" y="479"/>
                  <a:pt x="672" y="463"/>
                  <a:pt x="672" y="441"/>
                </a:cubicBezTo>
                <a:cubicBezTo>
                  <a:pt x="672" y="39"/>
                  <a:pt x="672" y="39"/>
                  <a:pt x="672" y="39"/>
                </a:cubicBezTo>
                <a:cubicBezTo>
                  <a:pt x="672" y="17"/>
                  <a:pt x="655" y="0"/>
                  <a:pt x="634" y="0"/>
                </a:cubicBezTo>
                <a:close/>
                <a:moveTo>
                  <a:pt x="632" y="439"/>
                </a:moveTo>
                <a:cubicBezTo>
                  <a:pt x="40" y="439"/>
                  <a:pt x="40" y="439"/>
                  <a:pt x="40" y="439"/>
                </a:cubicBezTo>
                <a:cubicBezTo>
                  <a:pt x="40" y="336"/>
                  <a:pt x="40" y="336"/>
                  <a:pt x="40" y="336"/>
                </a:cubicBezTo>
                <a:cubicBezTo>
                  <a:pt x="632" y="336"/>
                  <a:pt x="632" y="336"/>
                  <a:pt x="632" y="336"/>
                </a:cubicBezTo>
                <a:lnTo>
                  <a:pt x="632" y="439"/>
                </a:lnTo>
                <a:close/>
                <a:moveTo>
                  <a:pt x="40" y="296"/>
                </a:moveTo>
                <a:cubicBezTo>
                  <a:pt x="40" y="41"/>
                  <a:pt x="40" y="41"/>
                  <a:pt x="40" y="41"/>
                </a:cubicBezTo>
                <a:cubicBezTo>
                  <a:pt x="632" y="41"/>
                  <a:pt x="632" y="41"/>
                  <a:pt x="632" y="41"/>
                </a:cubicBezTo>
                <a:cubicBezTo>
                  <a:pt x="632" y="296"/>
                  <a:pt x="632" y="296"/>
                  <a:pt x="632" y="296"/>
                </a:cubicBezTo>
                <a:lnTo>
                  <a:pt x="40" y="296"/>
                </a:lnTo>
                <a:close/>
                <a:moveTo>
                  <a:pt x="311" y="363"/>
                </a:moveTo>
                <a:cubicBezTo>
                  <a:pt x="361" y="363"/>
                  <a:pt x="361" y="363"/>
                  <a:pt x="361" y="363"/>
                </a:cubicBezTo>
                <a:cubicBezTo>
                  <a:pt x="361" y="412"/>
                  <a:pt x="361" y="412"/>
                  <a:pt x="361" y="412"/>
                </a:cubicBezTo>
                <a:cubicBezTo>
                  <a:pt x="311" y="412"/>
                  <a:pt x="311" y="412"/>
                  <a:pt x="311" y="412"/>
                </a:cubicBezTo>
                <a:lnTo>
                  <a:pt x="311" y="363"/>
                </a:lnTo>
                <a:close/>
                <a:moveTo>
                  <a:pt x="241" y="528"/>
                </a:moveTo>
                <a:cubicBezTo>
                  <a:pt x="228" y="528"/>
                  <a:pt x="216" y="539"/>
                  <a:pt x="216" y="552"/>
                </a:cubicBezTo>
                <a:cubicBezTo>
                  <a:pt x="216" y="565"/>
                  <a:pt x="227" y="576"/>
                  <a:pt x="240" y="576"/>
                </a:cubicBezTo>
                <a:cubicBezTo>
                  <a:pt x="432" y="576"/>
                  <a:pt x="432" y="576"/>
                  <a:pt x="432" y="576"/>
                </a:cubicBezTo>
                <a:cubicBezTo>
                  <a:pt x="445" y="576"/>
                  <a:pt x="456" y="565"/>
                  <a:pt x="456" y="552"/>
                </a:cubicBezTo>
                <a:cubicBezTo>
                  <a:pt x="456" y="539"/>
                  <a:pt x="444" y="528"/>
                  <a:pt x="431" y="528"/>
                </a:cubicBezTo>
                <a:lnTo>
                  <a:pt x="241" y="5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050">
              <a:solidFill>
                <a:schemeClr val="bg1"/>
              </a:solidFill>
            </a:endParaRPr>
          </a:p>
        </p:txBody>
      </p:sp>
      <p:sp>
        <p:nvSpPr>
          <p:cNvPr id="182" name="文本框 181"/>
          <p:cNvSpPr txBox="1"/>
          <p:nvPr/>
        </p:nvSpPr>
        <p:spPr>
          <a:xfrm>
            <a:off x="1508505" y="6122788"/>
            <a:ext cx="736382"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84" name="Freeform 5"/>
          <p:cNvSpPr>
            <a:spLocks noEditPoints="1"/>
          </p:cNvSpPr>
          <p:nvPr/>
        </p:nvSpPr>
        <p:spPr bwMode="auto">
          <a:xfrm>
            <a:off x="3667289" y="5827342"/>
            <a:ext cx="327806" cy="284291"/>
          </a:xfrm>
          <a:custGeom>
            <a:avLst/>
            <a:gdLst>
              <a:gd name="T0" fmla="*/ 634 w 672"/>
              <a:gd name="T1" fmla="*/ 0 h 576"/>
              <a:gd name="T2" fmla="*/ 38 w 672"/>
              <a:gd name="T3" fmla="*/ 0 h 576"/>
              <a:gd name="T4" fmla="*/ 0 w 672"/>
              <a:gd name="T5" fmla="*/ 39 h 576"/>
              <a:gd name="T6" fmla="*/ 0 w 672"/>
              <a:gd name="T7" fmla="*/ 441 h 576"/>
              <a:gd name="T8" fmla="*/ 38 w 672"/>
              <a:gd name="T9" fmla="*/ 479 h 576"/>
              <a:gd name="T10" fmla="*/ 312 w 672"/>
              <a:gd name="T11" fmla="*/ 479 h 576"/>
              <a:gd name="T12" fmla="*/ 312 w 672"/>
              <a:gd name="T13" fmla="*/ 529 h 576"/>
              <a:gd name="T14" fmla="*/ 360 w 672"/>
              <a:gd name="T15" fmla="*/ 529 h 576"/>
              <a:gd name="T16" fmla="*/ 360 w 672"/>
              <a:gd name="T17" fmla="*/ 479 h 576"/>
              <a:gd name="T18" fmla="*/ 634 w 672"/>
              <a:gd name="T19" fmla="*/ 479 h 576"/>
              <a:gd name="T20" fmla="*/ 672 w 672"/>
              <a:gd name="T21" fmla="*/ 441 h 576"/>
              <a:gd name="T22" fmla="*/ 672 w 672"/>
              <a:gd name="T23" fmla="*/ 39 h 576"/>
              <a:gd name="T24" fmla="*/ 634 w 672"/>
              <a:gd name="T25" fmla="*/ 0 h 576"/>
              <a:gd name="T26" fmla="*/ 632 w 672"/>
              <a:gd name="T27" fmla="*/ 439 h 576"/>
              <a:gd name="T28" fmla="*/ 40 w 672"/>
              <a:gd name="T29" fmla="*/ 439 h 576"/>
              <a:gd name="T30" fmla="*/ 40 w 672"/>
              <a:gd name="T31" fmla="*/ 336 h 576"/>
              <a:gd name="T32" fmla="*/ 632 w 672"/>
              <a:gd name="T33" fmla="*/ 336 h 576"/>
              <a:gd name="T34" fmla="*/ 632 w 672"/>
              <a:gd name="T35" fmla="*/ 439 h 576"/>
              <a:gd name="T36" fmla="*/ 40 w 672"/>
              <a:gd name="T37" fmla="*/ 296 h 576"/>
              <a:gd name="T38" fmla="*/ 40 w 672"/>
              <a:gd name="T39" fmla="*/ 41 h 576"/>
              <a:gd name="T40" fmla="*/ 632 w 672"/>
              <a:gd name="T41" fmla="*/ 41 h 576"/>
              <a:gd name="T42" fmla="*/ 632 w 672"/>
              <a:gd name="T43" fmla="*/ 296 h 576"/>
              <a:gd name="T44" fmla="*/ 40 w 672"/>
              <a:gd name="T45" fmla="*/ 296 h 576"/>
              <a:gd name="T46" fmla="*/ 311 w 672"/>
              <a:gd name="T47" fmla="*/ 363 h 576"/>
              <a:gd name="T48" fmla="*/ 361 w 672"/>
              <a:gd name="T49" fmla="*/ 363 h 576"/>
              <a:gd name="T50" fmla="*/ 361 w 672"/>
              <a:gd name="T51" fmla="*/ 412 h 576"/>
              <a:gd name="T52" fmla="*/ 311 w 672"/>
              <a:gd name="T53" fmla="*/ 412 h 576"/>
              <a:gd name="T54" fmla="*/ 311 w 672"/>
              <a:gd name="T55" fmla="*/ 363 h 576"/>
              <a:gd name="T56" fmla="*/ 241 w 672"/>
              <a:gd name="T57" fmla="*/ 528 h 576"/>
              <a:gd name="T58" fmla="*/ 216 w 672"/>
              <a:gd name="T59" fmla="*/ 552 h 576"/>
              <a:gd name="T60" fmla="*/ 240 w 672"/>
              <a:gd name="T61" fmla="*/ 576 h 576"/>
              <a:gd name="T62" fmla="*/ 432 w 672"/>
              <a:gd name="T63" fmla="*/ 576 h 576"/>
              <a:gd name="T64" fmla="*/ 456 w 672"/>
              <a:gd name="T65" fmla="*/ 552 h 576"/>
              <a:gd name="T66" fmla="*/ 431 w 672"/>
              <a:gd name="T67" fmla="*/ 528 h 576"/>
              <a:gd name="T68" fmla="*/ 241 w 672"/>
              <a:gd name="T69" fmla="*/ 52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2" h="576">
                <a:moveTo>
                  <a:pt x="634" y="0"/>
                </a:moveTo>
                <a:cubicBezTo>
                  <a:pt x="38" y="0"/>
                  <a:pt x="38" y="0"/>
                  <a:pt x="38" y="0"/>
                </a:cubicBezTo>
                <a:cubicBezTo>
                  <a:pt x="17" y="0"/>
                  <a:pt x="0" y="17"/>
                  <a:pt x="0" y="39"/>
                </a:cubicBezTo>
                <a:cubicBezTo>
                  <a:pt x="0" y="441"/>
                  <a:pt x="0" y="441"/>
                  <a:pt x="0" y="441"/>
                </a:cubicBezTo>
                <a:cubicBezTo>
                  <a:pt x="0" y="463"/>
                  <a:pt x="17" y="479"/>
                  <a:pt x="38" y="479"/>
                </a:cubicBezTo>
                <a:cubicBezTo>
                  <a:pt x="312" y="479"/>
                  <a:pt x="312" y="479"/>
                  <a:pt x="312" y="479"/>
                </a:cubicBezTo>
                <a:cubicBezTo>
                  <a:pt x="312" y="529"/>
                  <a:pt x="312" y="529"/>
                  <a:pt x="312" y="529"/>
                </a:cubicBezTo>
                <a:cubicBezTo>
                  <a:pt x="360" y="529"/>
                  <a:pt x="360" y="529"/>
                  <a:pt x="360" y="529"/>
                </a:cubicBezTo>
                <a:cubicBezTo>
                  <a:pt x="360" y="479"/>
                  <a:pt x="360" y="479"/>
                  <a:pt x="360" y="479"/>
                </a:cubicBezTo>
                <a:cubicBezTo>
                  <a:pt x="634" y="479"/>
                  <a:pt x="634" y="479"/>
                  <a:pt x="634" y="479"/>
                </a:cubicBezTo>
                <a:cubicBezTo>
                  <a:pt x="655" y="479"/>
                  <a:pt x="672" y="463"/>
                  <a:pt x="672" y="441"/>
                </a:cubicBezTo>
                <a:cubicBezTo>
                  <a:pt x="672" y="39"/>
                  <a:pt x="672" y="39"/>
                  <a:pt x="672" y="39"/>
                </a:cubicBezTo>
                <a:cubicBezTo>
                  <a:pt x="672" y="17"/>
                  <a:pt x="655" y="0"/>
                  <a:pt x="634" y="0"/>
                </a:cubicBezTo>
                <a:close/>
                <a:moveTo>
                  <a:pt x="632" y="439"/>
                </a:moveTo>
                <a:cubicBezTo>
                  <a:pt x="40" y="439"/>
                  <a:pt x="40" y="439"/>
                  <a:pt x="40" y="439"/>
                </a:cubicBezTo>
                <a:cubicBezTo>
                  <a:pt x="40" y="336"/>
                  <a:pt x="40" y="336"/>
                  <a:pt x="40" y="336"/>
                </a:cubicBezTo>
                <a:cubicBezTo>
                  <a:pt x="632" y="336"/>
                  <a:pt x="632" y="336"/>
                  <a:pt x="632" y="336"/>
                </a:cubicBezTo>
                <a:lnTo>
                  <a:pt x="632" y="439"/>
                </a:lnTo>
                <a:close/>
                <a:moveTo>
                  <a:pt x="40" y="296"/>
                </a:moveTo>
                <a:cubicBezTo>
                  <a:pt x="40" y="41"/>
                  <a:pt x="40" y="41"/>
                  <a:pt x="40" y="41"/>
                </a:cubicBezTo>
                <a:cubicBezTo>
                  <a:pt x="632" y="41"/>
                  <a:pt x="632" y="41"/>
                  <a:pt x="632" y="41"/>
                </a:cubicBezTo>
                <a:cubicBezTo>
                  <a:pt x="632" y="296"/>
                  <a:pt x="632" y="296"/>
                  <a:pt x="632" y="296"/>
                </a:cubicBezTo>
                <a:lnTo>
                  <a:pt x="40" y="296"/>
                </a:lnTo>
                <a:close/>
                <a:moveTo>
                  <a:pt x="311" y="363"/>
                </a:moveTo>
                <a:cubicBezTo>
                  <a:pt x="361" y="363"/>
                  <a:pt x="361" y="363"/>
                  <a:pt x="361" y="363"/>
                </a:cubicBezTo>
                <a:cubicBezTo>
                  <a:pt x="361" y="412"/>
                  <a:pt x="361" y="412"/>
                  <a:pt x="361" y="412"/>
                </a:cubicBezTo>
                <a:cubicBezTo>
                  <a:pt x="311" y="412"/>
                  <a:pt x="311" y="412"/>
                  <a:pt x="311" y="412"/>
                </a:cubicBezTo>
                <a:lnTo>
                  <a:pt x="311" y="363"/>
                </a:lnTo>
                <a:close/>
                <a:moveTo>
                  <a:pt x="241" y="528"/>
                </a:moveTo>
                <a:cubicBezTo>
                  <a:pt x="228" y="528"/>
                  <a:pt x="216" y="539"/>
                  <a:pt x="216" y="552"/>
                </a:cubicBezTo>
                <a:cubicBezTo>
                  <a:pt x="216" y="565"/>
                  <a:pt x="227" y="576"/>
                  <a:pt x="240" y="576"/>
                </a:cubicBezTo>
                <a:cubicBezTo>
                  <a:pt x="432" y="576"/>
                  <a:pt x="432" y="576"/>
                  <a:pt x="432" y="576"/>
                </a:cubicBezTo>
                <a:cubicBezTo>
                  <a:pt x="445" y="576"/>
                  <a:pt x="456" y="565"/>
                  <a:pt x="456" y="552"/>
                </a:cubicBezTo>
                <a:cubicBezTo>
                  <a:pt x="456" y="539"/>
                  <a:pt x="444" y="528"/>
                  <a:pt x="431" y="528"/>
                </a:cubicBezTo>
                <a:lnTo>
                  <a:pt x="241" y="5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050">
              <a:solidFill>
                <a:schemeClr val="bg1"/>
              </a:solidFill>
            </a:endParaRPr>
          </a:p>
        </p:txBody>
      </p:sp>
      <p:sp>
        <p:nvSpPr>
          <p:cNvPr id="185" name="文本框 184"/>
          <p:cNvSpPr txBox="1"/>
          <p:nvPr/>
        </p:nvSpPr>
        <p:spPr>
          <a:xfrm>
            <a:off x="3463001" y="6122788"/>
            <a:ext cx="736382"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87" name="Freeform 5"/>
          <p:cNvSpPr>
            <a:spLocks noEditPoints="1"/>
          </p:cNvSpPr>
          <p:nvPr/>
        </p:nvSpPr>
        <p:spPr bwMode="auto">
          <a:xfrm>
            <a:off x="4524117" y="5827342"/>
            <a:ext cx="327806" cy="284291"/>
          </a:xfrm>
          <a:custGeom>
            <a:avLst/>
            <a:gdLst>
              <a:gd name="T0" fmla="*/ 634 w 672"/>
              <a:gd name="T1" fmla="*/ 0 h 576"/>
              <a:gd name="T2" fmla="*/ 38 w 672"/>
              <a:gd name="T3" fmla="*/ 0 h 576"/>
              <a:gd name="T4" fmla="*/ 0 w 672"/>
              <a:gd name="T5" fmla="*/ 39 h 576"/>
              <a:gd name="T6" fmla="*/ 0 w 672"/>
              <a:gd name="T7" fmla="*/ 441 h 576"/>
              <a:gd name="T8" fmla="*/ 38 w 672"/>
              <a:gd name="T9" fmla="*/ 479 h 576"/>
              <a:gd name="T10" fmla="*/ 312 w 672"/>
              <a:gd name="T11" fmla="*/ 479 h 576"/>
              <a:gd name="T12" fmla="*/ 312 w 672"/>
              <a:gd name="T13" fmla="*/ 529 h 576"/>
              <a:gd name="T14" fmla="*/ 360 w 672"/>
              <a:gd name="T15" fmla="*/ 529 h 576"/>
              <a:gd name="T16" fmla="*/ 360 w 672"/>
              <a:gd name="T17" fmla="*/ 479 h 576"/>
              <a:gd name="T18" fmla="*/ 634 w 672"/>
              <a:gd name="T19" fmla="*/ 479 h 576"/>
              <a:gd name="T20" fmla="*/ 672 w 672"/>
              <a:gd name="T21" fmla="*/ 441 h 576"/>
              <a:gd name="T22" fmla="*/ 672 w 672"/>
              <a:gd name="T23" fmla="*/ 39 h 576"/>
              <a:gd name="T24" fmla="*/ 634 w 672"/>
              <a:gd name="T25" fmla="*/ 0 h 576"/>
              <a:gd name="T26" fmla="*/ 632 w 672"/>
              <a:gd name="T27" fmla="*/ 439 h 576"/>
              <a:gd name="T28" fmla="*/ 40 w 672"/>
              <a:gd name="T29" fmla="*/ 439 h 576"/>
              <a:gd name="T30" fmla="*/ 40 w 672"/>
              <a:gd name="T31" fmla="*/ 336 h 576"/>
              <a:gd name="T32" fmla="*/ 632 w 672"/>
              <a:gd name="T33" fmla="*/ 336 h 576"/>
              <a:gd name="T34" fmla="*/ 632 w 672"/>
              <a:gd name="T35" fmla="*/ 439 h 576"/>
              <a:gd name="T36" fmla="*/ 40 w 672"/>
              <a:gd name="T37" fmla="*/ 296 h 576"/>
              <a:gd name="T38" fmla="*/ 40 w 672"/>
              <a:gd name="T39" fmla="*/ 41 h 576"/>
              <a:gd name="T40" fmla="*/ 632 w 672"/>
              <a:gd name="T41" fmla="*/ 41 h 576"/>
              <a:gd name="T42" fmla="*/ 632 w 672"/>
              <a:gd name="T43" fmla="*/ 296 h 576"/>
              <a:gd name="T44" fmla="*/ 40 w 672"/>
              <a:gd name="T45" fmla="*/ 296 h 576"/>
              <a:gd name="T46" fmla="*/ 311 w 672"/>
              <a:gd name="T47" fmla="*/ 363 h 576"/>
              <a:gd name="T48" fmla="*/ 361 w 672"/>
              <a:gd name="T49" fmla="*/ 363 h 576"/>
              <a:gd name="T50" fmla="*/ 361 w 672"/>
              <a:gd name="T51" fmla="*/ 412 h 576"/>
              <a:gd name="T52" fmla="*/ 311 w 672"/>
              <a:gd name="T53" fmla="*/ 412 h 576"/>
              <a:gd name="T54" fmla="*/ 311 w 672"/>
              <a:gd name="T55" fmla="*/ 363 h 576"/>
              <a:gd name="T56" fmla="*/ 241 w 672"/>
              <a:gd name="T57" fmla="*/ 528 h 576"/>
              <a:gd name="T58" fmla="*/ 216 w 672"/>
              <a:gd name="T59" fmla="*/ 552 h 576"/>
              <a:gd name="T60" fmla="*/ 240 w 672"/>
              <a:gd name="T61" fmla="*/ 576 h 576"/>
              <a:gd name="T62" fmla="*/ 432 w 672"/>
              <a:gd name="T63" fmla="*/ 576 h 576"/>
              <a:gd name="T64" fmla="*/ 456 w 672"/>
              <a:gd name="T65" fmla="*/ 552 h 576"/>
              <a:gd name="T66" fmla="*/ 431 w 672"/>
              <a:gd name="T67" fmla="*/ 528 h 576"/>
              <a:gd name="T68" fmla="*/ 241 w 672"/>
              <a:gd name="T69" fmla="*/ 52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2" h="576">
                <a:moveTo>
                  <a:pt x="634" y="0"/>
                </a:moveTo>
                <a:cubicBezTo>
                  <a:pt x="38" y="0"/>
                  <a:pt x="38" y="0"/>
                  <a:pt x="38" y="0"/>
                </a:cubicBezTo>
                <a:cubicBezTo>
                  <a:pt x="17" y="0"/>
                  <a:pt x="0" y="17"/>
                  <a:pt x="0" y="39"/>
                </a:cubicBezTo>
                <a:cubicBezTo>
                  <a:pt x="0" y="441"/>
                  <a:pt x="0" y="441"/>
                  <a:pt x="0" y="441"/>
                </a:cubicBezTo>
                <a:cubicBezTo>
                  <a:pt x="0" y="463"/>
                  <a:pt x="17" y="479"/>
                  <a:pt x="38" y="479"/>
                </a:cubicBezTo>
                <a:cubicBezTo>
                  <a:pt x="312" y="479"/>
                  <a:pt x="312" y="479"/>
                  <a:pt x="312" y="479"/>
                </a:cubicBezTo>
                <a:cubicBezTo>
                  <a:pt x="312" y="529"/>
                  <a:pt x="312" y="529"/>
                  <a:pt x="312" y="529"/>
                </a:cubicBezTo>
                <a:cubicBezTo>
                  <a:pt x="360" y="529"/>
                  <a:pt x="360" y="529"/>
                  <a:pt x="360" y="529"/>
                </a:cubicBezTo>
                <a:cubicBezTo>
                  <a:pt x="360" y="479"/>
                  <a:pt x="360" y="479"/>
                  <a:pt x="360" y="479"/>
                </a:cubicBezTo>
                <a:cubicBezTo>
                  <a:pt x="634" y="479"/>
                  <a:pt x="634" y="479"/>
                  <a:pt x="634" y="479"/>
                </a:cubicBezTo>
                <a:cubicBezTo>
                  <a:pt x="655" y="479"/>
                  <a:pt x="672" y="463"/>
                  <a:pt x="672" y="441"/>
                </a:cubicBezTo>
                <a:cubicBezTo>
                  <a:pt x="672" y="39"/>
                  <a:pt x="672" y="39"/>
                  <a:pt x="672" y="39"/>
                </a:cubicBezTo>
                <a:cubicBezTo>
                  <a:pt x="672" y="17"/>
                  <a:pt x="655" y="0"/>
                  <a:pt x="634" y="0"/>
                </a:cubicBezTo>
                <a:close/>
                <a:moveTo>
                  <a:pt x="632" y="439"/>
                </a:moveTo>
                <a:cubicBezTo>
                  <a:pt x="40" y="439"/>
                  <a:pt x="40" y="439"/>
                  <a:pt x="40" y="439"/>
                </a:cubicBezTo>
                <a:cubicBezTo>
                  <a:pt x="40" y="336"/>
                  <a:pt x="40" y="336"/>
                  <a:pt x="40" y="336"/>
                </a:cubicBezTo>
                <a:cubicBezTo>
                  <a:pt x="632" y="336"/>
                  <a:pt x="632" y="336"/>
                  <a:pt x="632" y="336"/>
                </a:cubicBezTo>
                <a:lnTo>
                  <a:pt x="632" y="439"/>
                </a:lnTo>
                <a:close/>
                <a:moveTo>
                  <a:pt x="40" y="296"/>
                </a:moveTo>
                <a:cubicBezTo>
                  <a:pt x="40" y="41"/>
                  <a:pt x="40" y="41"/>
                  <a:pt x="40" y="41"/>
                </a:cubicBezTo>
                <a:cubicBezTo>
                  <a:pt x="632" y="41"/>
                  <a:pt x="632" y="41"/>
                  <a:pt x="632" y="41"/>
                </a:cubicBezTo>
                <a:cubicBezTo>
                  <a:pt x="632" y="296"/>
                  <a:pt x="632" y="296"/>
                  <a:pt x="632" y="296"/>
                </a:cubicBezTo>
                <a:lnTo>
                  <a:pt x="40" y="296"/>
                </a:lnTo>
                <a:close/>
                <a:moveTo>
                  <a:pt x="311" y="363"/>
                </a:moveTo>
                <a:cubicBezTo>
                  <a:pt x="361" y="363"/>
                  <a:pt x="361" y="363"/>
                  <a:pt x="361" y="363"/>
                </a:cubicBezTo>
                <a:cubicBezTo>
                  <a:pt x="361" y="412"/>
                  <a:pt x="361" y="412"/>
                  <a:pt x="361" y="412"/>
                </a:cubicBezTo>
                <a:cubicBezTo>
                  <a:pt x="311" y="412"/>
                  <a:pt x="311" y="412"/>
                  <a:pt x="311" y="412"/>
                </a:cubicBezTo>
                <a:lnTo>
                  <a:pt x="311" y="363"/>
                </a:lnTo>
                <a:close/>
                <a:moveTo>
                  <a:pt x="241" y="528"/>
                </a:moveTo>
                <a:cubicBezTo>
                  <a:pt x="228" y="528"/>
                  <a:pt x="216" y="539"/>
                  <a:pt x="216" y="552"/>
                </a:cubicBezTo>
                <a:cubicBezTo>
                  <a:pt x="216" y="565"/>
                  <a:pt x="227" y="576"/>
                  <a:pt x="240" y="576"/>
                </a:cubicBezTo>
                <a:cubicBezTo>
                  <a:pt x="432" y="576"/>
                  <a:pt x="432" y="576"/>
                  <a:pt x="432" y="576"/>
                </a:cubicBezTo>
                <a:cubicBezTo>
                  <a:pt x="445" y="576"/>
                  <a:pt x="456" y="565"/>
                  <a:pt x="456" y="552"/>
                </a:cubicBezTo>
                <a:cubicBezTo>
                  <a:pt x="456" y="539"/>
                  <a:pt x="444" y="528"/>
                  <a:pt x="431" y="528"/>
                </a:cubicBezTo>
                <a:lnTo>
                  <a:pt x="241" y="5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050">
              <a:solidFill>
                <a:schemeClr val="bg1"/>
              </a:solidFill>
            </a:endParaRPr>
          </a:p>
        </p:txBody>
      </p:sp>
      <p:sp>
        <p:nvSpPr>
          <p:cNvPr id="188" name="文本框 187"/>
          <p:cNvSpPr txBox="1"/>
          <p:nvPr/>
        </p:nvSpPr>
        <p:spPr>
          <a:xfrm>
            <a:off x="4319829" y="6122788"/>
            <a:ext cx="736382"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90" name="Freeform 5"/>
          <p:cNvSpPr>
            <a:spLocks noEditPoints="1"/>
          </p:cNvSpPr>
          <p:nvPr/>
        </p:nvSpPr>
        <p:spPr bwMode="auto">
          <a:xfrm>
            <a:off x="5457084" y="5829581"/>
            <a:ext cx="327806" cy="284291"/>
          </a:xfrm>
          <a:custGeom>
            <a:avLst/>
            <a:gdLst>
              <a:gd name="T0" fmla="*/ 634 w 672"/>
              <a:gd name="T1" fmla="*/ 0 h 576"/>
              <a:gd name="T2" fmla="*/ 38 w 672"/>
              <a:gd name="T3" fmla="*/ 0 h 576"/>
              <a:gd name="T4" fmla="*/ 0 w 672"/>
              <a:gd name="T5" fmla="*/ 39 h 576"/>
              <a:gd name="T6" fmla="*/ 0 w 672"/>
              <a:gd name="T7" fmla="*/ 441 h 576"/>
              <a:gd name="T8" fmla="*/ 38 w 672"/>
              <a:gd name="T9" fmla="*/ 479 h 576"/>
              <a:gd name="T10" fmla="*/ 312 w 672"/>
              <a:gd name="T11" fmla="*/ 479 h 576"/>
              <a:gd name="T12" fmla="*/ 312 w 672"/>
              <a:gd name="T13" fmla="*/ 529 h 576"/>
              <a:gd name="T14" fmla="*/ 360 w 672"/>
              <a:gd name="T15" fmla="*/ 529 h 576"/>
              <a:gd name="T16" fmla="*/ 360 w 672"/>
              <a:gd name="T17" fmla="*/ 479 h 576"/>
              <a:gd name="T18" fmla="*/ 634 w 672"/>
              <a:gd name="T19" fmla="*/ 479 h 576"/>
              <a:gd name="T20" fmla="*/ 672 w 672"/>
              <a:gd name="T21" fmla="*/ 441 h 576"/>
              <a:gd name="T22" fmla="*/ 672 w 672"/>
              <a:gd name="T23" fmla="*/ 39 h 576"/>
              <a:gd name="T24" fmla="*/ 634 w 672"/>
              <a:gd name="T25" fmla="*/ 0 h 576"/>
              <a:gd name="T26" fmla="*/ 632 w 672"/>
              <a:gd name="T27" fmla="*/ 439 h 576"/>
              <a:gd name="T28" fmla="*/ 40 w 672"/>
              <a:gd name="T29" fmla="*/ 439 h 576"/>
              <a:gd name="T30" fmla="*/ 40 w 672"/>
              <a:gd name="T31" fmla="*/ 336 h 576"/>
              <a:gd name="T32" fmla="*/ 632 w 672"/>
              <a:gd name="T33" fmla="*/ 336 h 576"/>
              <a:gd name="T34" fmla="*/ 632 w 672"/>
              <a:gd name="T35" fmla="*/ 439 h 576"/>
              <a:gd name="T36" fmla="*/ 40 w 672"/>
              <a:gd name="T37" fmla="*/ 296 h 576"/>
              <a:gd name="T38" fmla="*/ 40 w 672"/>
              <a:gd name="T39" fmla="*/ 41 h 576"/>
              <a:gd name="T40" fmla="*/ 632 w 672"/>
              <a:gd name="T41" fmla="*/ 41 h 576"/>
              <a:gd name="T42" fmla="*/ 632 w 672"/>
              <a:gd name="T43" fmla="*/ 296 h 576"/>
              <a:gd name="T44" fmla="*/ 40 w 672"/>
              <a:gd name="T45" fmla="*/ 296 h 576"/>
              <a:gd name="T46" fmla="*/ 311 w 672"/>
              <a:gd name="T47" fmla="*/ 363 h 576"/>
              <a:gd name="T48" fmla="*/ 361 w 672"/>
              <a:gd name="T49" fmla="*/ 363 h 576"/>
              <a:gd name="T50" fmla="*/ 361 w 672"/>
              <a:gd name="T51" fmla="*/ 412 h 576"/>
              <a:gd name="T52" fmla="*/ 311 w 672"/>
              <a:gd name="T53" fmla="*/ 412 h 576"/>
              <a:gd name="T54" fmla="*/ 311 w 672"/>
              <a:gd name="T55" fmla="*/ 363 h 576"/>
              <a:gd name="T56" fmla="*/ 241 w 672"/>
              <a:gd name="T57" fmla="*/ 528 h 576"/>
              <a:gd name="T58" fmla="*/ 216 w 672"/>
              <a:gd name="T59" fmla="*/ 552 h 576"/>
              <a:gd name="T60" fmla="*/ 240 w 672"/>
              <a:gd name="T61" fmla="*/ 576 h 576"/>
              <a:gd name="T62" fmla="*/ 432 w 672"/>
              <a:gd name="T63" fmla="*/ 576 h 576"/>
              <a:gd name="T64" fmla="*/ 456 w 672"/>
              <a:gd name="T65" fmla="*/ 552 h 576"/>
              <a:gd name="T66" fmla="*/ 431 w 672"/>
              <a:gd name="T67" fmla="*/ 528 h 576"/>
              <a:gd name="T68" fmla="*/ 241 w 672"/>
              <a:gd name="T69" fmla="*/ 52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2" h="576">
                <a:moveTo>
                  <a:pt x="634" y="0"/>
                </a:moveTo>
                <a:cubicBezTo>
                  <a:pt x="38" y="0"/>
                  <a:pt x="38" y="0"/>
                  <a:pt x="38" y="0"/>
                </a:cubicBezTo>
                <a:cubicBezTo>
                  <a:pt x="17" y="0"/>
                  <a:pt x="0" y="17"/>
                  <a:pt x="0" y="39"/>
                </a:cubicBezTo>
                <a:cubicBezTo>
                  <a:pt x="0" y="441"/>
                  <a:pt x="0" y="441"/>
                  <a:pt x="0" y="441"/>
                </a:cubicBezTo>
                <a:cubicBezTo>
                  <a:pt x="0" y="463"/>
                  <a:pt x="17" y="479"/>
                  <a:pt x="38" y="479"/>
                </a:cubicBezTo>
                <a:cubicBezTo>
                  <a:pt x="312" y="479"/>
                  <a:pt x="312" y="479"/>
                  <a:pt x="312" y="479"/>
                </a:cubicBezTo>
                <a:cubicBezTo>
                  <a:pt x="312" y="529"/>
                  <a:pt x="312" y="529"/>
                  <a:pt x="312" y="529"/>
                </a:cubicBezTo>
                <a:cubicBezTo>
                  <a:pt x="360" y="529"/>
                  <a:pt x="360" y="529"/>
                  <a:pt x="360" y="529"/>
                </a:cubicBezTo>
                <a:cubicBezTo>
                  <a:pt x="360" y="479"/>
                  <a:pt x="360" y="479"/>
                  <a:pt x="360" y="479"/>
                </a:cubicBezTo>
                <a:cubicBezTo>
                  <a:pt x="634" y="479"/>
                  <a:pt x="634" y="479"/>
                  <a:pt x="634" y="479"/>
                </a:cubicBezTo>
                <a:cubicBezTo>
                  <a:pt x="655" y="479"/>
                  <a:pt x="672" y="463"/>
                  <a:pt x="672" y="441"/>
                </a:cubicBezTo>
                <a:cubicBezTo>
                  <a:pt x="672" y="39"/>
                  <a:pt x="672" y="39"/>
                  <a:pt x="672" y="39"/>
                </a:cubicBezTo>
                <a:cubicBezTo>
                  <a:pt x="672" y="17"/>
                  <a:pt x="655" y="0"/>
                  <a:pt x="634" y="0"/>
                </a:cubicBezTo>
                <a:close/>
                <a:moveTo>
                  <a:pt x="632" y="439"/>
                </a:moveTo>
                <a:cubicBezTo>
                  <a:pt x="40" y="439"/>
                  <a:pt x="40" y="439"/>
                  <a:pt x="40" y="439"/>
                </a:cubicBezTo>
                <a:cubicBezTo>
                  <a:pt x="40" y="336"/>
                  <a:pt x="40" y="336"/>
                  <a:pt x="40" y="336"/>
                </a:cubicBezTo>
                <a:cubicBezTo>
                  <a:pt x="632" y="336"/>
                  <a:pt x="632" y="336"/>
                  <a:pt x="632" y="336"/>
                </a:cubicBezTo>
                <a:lnTo>
                  <a:pt x="632" y="439"/>
                </a:lnTo>
                <a:close/>
                <a:moveTo>
                  <a:pt x="40" y="296"/>
                </a:moveTo>
                <a:cubicBezTo>
                  <a:pt x="40" y="41"/>
                  <a:pt x="40" y="41"/>
                  <a:pt x="40" y="41"/>
                </a:cubicBezTo>
                <a:cubicBezTo>
                  <a:pt x="632" y="41"/>
                  <a:pt x="632" y="41"/>
                  <a:pt x="632" y="41"/>
                </a:cubicBezTo>
                <a:cubicBezTo>
                  <a:pt x="632" y="296"/>
                  <a:pt x="632" y="296"/>
                  <a:pt x="632" y="296"/>
                </a:cubicBezTo>
                <a:lnTo>
                  <a:pt x="40" y="296"/>
                </a:lnTo>
                <a:close/>
                <a:moveTo>
                  <a:pt x="311" y="363"/>
                </a:moveTo>
                <a:cubicBezTo>
                  <a:pt x="361" y="363"/>
                  <a:pt x="361" y="363"/>
                  <a:pt x="361" y="363"/>
                </a:cubicBezTo>
                <a:cubicBezTo>
                  <a:pt x="361" y="412"/>
                  <a:pt x="361" y="412"/>
                  <a:pt x="361" y="412"/>
                </a:cubicBezTo>
                <a:cubicBezTo>
                  <a:pt x="311" y="412"/>
                  <a:pt x="311" y="412"/>
                  <a:pt x="311" y="412"/>
                </a:cubicBezTo>
                <a:lnTo>
                  <a:pt x="311" y="363"/>
                </a:lnTo>
                <a:close/>
                <a:moveTo>
                  <a:pt x="241" y="528"/>
                </a:moveTo>
                <a:cubicBezTo>
                  <a:pt x="228" y="528"/>
                  <a:pt x="216" y="539"/>
                  <a:pt x="216" y="552"/>
                </a:cubicBezTo>
                <a:cubicBezTo>
                  <a:pt x="216" y="565"/>
                  <a:pt x="227" y="576"/>
                  <a:pt x="240" y="576"/>
                </a:cubicBezTo>
                <a:cubicBezTo>
                  <a:pt x="432" y="576"/>
                  <a:pt x="432" y="576"/>
                  <a:pt x="432" y="576"/>
                </a:cubicBezTo>
                <a:cubicBezTo>
                  <a:pt x="445" y="576"/>
                  <a:pt x="456" y="565"/>
                  <a:pt x="456" y="552"/>
                </a:cubicBezTo>
                <a:cubicBezTo>
                  <a:pt x="456" y="539"/>
                  <a:pt x="444" y="528"/>
                  <a:pt x="431" y="528"/>
                </a:cubicBezTo>
                <a:lnTo>
                  <a:pt x="241" y="5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050">
              <a:solidFill>
                <a:schemeClr val="bg1"/>
              </a:solidFill>
            </a:endParaRPr>
          </a:p>
        </p:txBody>
      </p:sp>
      <p:sp>
        <p:nvSpPr>
          <p:cNvPr id="191" name="文本框 190"/>
          <p:cNvSpPr txBox="1"/>
          <p:nvPr/>
        </p:nvSpPr>
        <p:spPr>
          <a:xfrm>
            <a:off x="5252796" y="6125027"/>
            <a:ext cx="736382"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92" name="等腰三角形 191"/>
          <p:cNvSpPr/>
          <p:nvPr/>
        </p:nvSpPr>
        <p:spPr>
          <a:xfrm>
            <a:off x="1669346" y="3305158"/>
            <a:ext cx="276225" cy="2381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等腰三角形 192"/>
          <p:cNvSpPr/>
          <p:nvPr/>
        </p:nvSpPr>
        <p:spPr>
          <a:xfrm>
            <a:off x="3290522" y="2352096"/>
            <a:ext cx="276225" cy="2381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等腰三角形 193"/>
          <p:cNvSpPr/>
          <p:nvPr/>
        </p:nvSpPr>
        <p:spPr>
          <a:xfrm>
            <a:off x="4006283" y="2981358"/>
            <a:ext cx="276225" cy="2381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等腰三角形 196"/>
          <p:cNvSpPr/>
          <p:nvPr/>
        </p:nvSpPr>
        <p:spPr>
          <a:xfrm>
            <a:off x="2317207" y="2724479"/>
            <a:ext cx="276225" cy="2381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等腰三角形 197"/>
          <p:cNvSpPr/>
          <p:nvPr/>
        </p:nvSpPr>
        <p:spPr>
          <a:xfrm>
            <a:off x="3618063" y="3391089"/>
            <a:ext cx="276225" cy="2381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Freeform 10"/>
          <p:cNvSpPr>
            <a:spLocks/>
          </p:cNvSpPr>
          <p:nvPr/>
        </p:nvSpPr>
        <p:spPr bwMode="auto">
          <a:xfrm>
            <a:off x="7868825" y="630450"/>
            <a:ext cx="1098936" cy="6032814"/>
          </a:xfrm>
          <a:custGeom>
            <a:avLst/>
            <a:gdLst>
              <a:gd name="T0" fmla="*/ 84 w 422"/>
              <a:gd name="T1" fmla="*/ 0 h 1750"/>
              <a:gd name="T2" fmla="*/ 84 w 422"/>
              <a:gd name="T3" fmla="*/ 1021 h 1750"/>
              <a:gd name="T4" fmla="*/ 0 w 422"/>
              <a:gd name="T5" fmla="*/ 1106 h 1750"/>
              <a:gd name="T6" fmla="*/ 0 w 422"/>
              <a:gd name="T7" fmla="*/ 1251 h 1750"/>
              <a:gd name="T8" fmla="*/ 71 w 422"/>
              <a:gd name="T9" fmla="*/ 1322 h 1750"/>
              <a:gd name="T10" fmla="*/ 71 w 422"/>
              <a:gd name="T11" fmla="*/ 1750 h 1750"/>
              <a:gd name="T12" fmla="*/ 422 w 422"/>
              <a:gd name="T13" fmla="*/ 1750 h 1750"/>
            </a:gdLst>
            <a:ahLst/>
            <a:cxnLst>
              <a:cxn ang="0">
                <a:pos x="T0" y="T1"/>
              </a:cxn>
              <a:cxn ang="0">
                <a:pos x="T2" y="T3"/>
              </a:cxn>
              <a:cxn ang="0">
                <a:pos x="T4" y="T5"/>
              </a:cxn>
              <a:cxn ang="0">
                <a:pos x="T6" y="T7"/>
              </a:cxn>
              <a:cxn ang="0">
                <a:pos x="T8" y="T9"/>
              </a:cxn>
              <a:cxn ang="0">
                <a:pos x="T10" y="T11"/>
              </a:cxn>
              <a:cxn ang="0">
                <a:pos x="T12" y="T13"/>
              </a:cxn>
            </a:cxnLst>
            <a:rect l="0" t="0" r="r" b="b"/>
            <a:pathLst>
              <a:path w="422" h="1750">
                <a:moveTo>
                  <a:pt x="84" y="0"/>
                </a:moveTo>
                <a:lnTo>
                  <a:pt x="84" y="1021"/>
                </a:lnTo>
                <a:lnTo>
                  <a:pt x="0" y="1106"/>
                </a:lnTo>
                <a:lnTo>
                  <a:pt x="0" y="1251"/>
                </a:lnTo>
                <a:lnTo>
                  <a:pt x="71" y="1322"/>
                </a:lnTo>
                <a:lnTo>
                  <a:pt x="71" y="1750"/>
                </a:lnTo>
                <a:lnTo>
                  <a:pt x="422" y="1750"/>
                </a:lnTo>
              </a:path>
            </a:pathLst>
          </a:custGeom>
          <a:noFill/>
          <a:ln w="1270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43314942"/>
      </p:ext>
    </p:extLst>
  </p:cSld>
  <p:clrMapOvr>
    <a:masterClrMapping/>
  </p:clrMapOvr>
  <p:transition spd="slow" advClick="0" advTm="1000">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332989" y="1153795"/>
            <a:ext cx="387766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18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grpSp>
        <p:nvGrpSpPr>
          <p:cNvPr id="4" name="组合 3"/>
          <p:cNvGrpSpPr/>
          <p:nvPr/>
        </p:nvGrpSpPr>
        <p:grpSpPr>
          <a:xfrm rot="10800000" flipV="1">
            <a:off x="1429524" y="238562"/>
            <a:ext cx="2188565" cy="227361"/>
            <a:chOff x="2852738" y="1754188"/>
            <a:chExt cx="9117012" cy="1565275"/>
          </a:xfrm>
          <a:solidFill>
            <a:srgbClr val="00B4EB"/>
          </a:solidFill>
        </p:grpSpPr>
        <p:sp>
          <p:nvSpPr>
            <p:cNvPr id="5" name="Rectangle 9"/>
            <p:cNvSpPr>
              <a:spLocks noChangeArrowheads="1"/>
            </p:cNvSpPr>
            <p:nvPr/>
          </p:nvSpPr>
          <p:spPr bwMode="auto">
            <a:xfrm>
              <a:off x="8283575" y="2538413"/>
              <a:ext cx="1939925"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10"/>
            <p:cNvSpPr>
              <a:spLocks noChangeArrowheads="1"/>
            </p:cNvSpPr>
            <p:nvPr/>
          </p:nvSpPr>
          <p:spPr bwMode="auto">
            <a:xfrm>
              <a:off x="6159500" y="2811463"/>
              <a:ext cx="19399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11"/>
            <p:cNvSpPr>
              <a:spLocks noChangeArrowheads="1"/>
            </p:cNvSpPr>
            <p:nvPr/>
          </p:nvSpPr>
          <p:spPr bwMode="auto">
            <a:xfrm>
              <a:off x="2852738" y="2811463"/>
              <a:ext cx="30194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2"/>
            <p:cNvSpPr>
              <a:spLocks/>
            </p:cNvSpPr>
            <p:nvPr/>
          </p:nvSpPr>
          <p:spPr bwMode="auto">
            <a:xfrm>
              <a:off x="7974013" y="2538413"/>
              <a:ext cx="434975" cy="314325"/>
            </a:xfrm>
            <a:custGeom>
              <a:avLst/>
              <a:gdLst>
                <a:gd name="T0" fmla="*/ 0 w 274"/>
                <a:gd name="T1" fmla="*/ 198 h 198"/>
                <a:gd name="T2" fmla="*/ 195 w 274"/>
                <a:gd name="T3" fmla="*/ 0 h 198"/>
                <a:gd name="T4" fmla="*/ 274 w 274"/>
                <a:gd name="T5" fmla="*/ 0 h 198"/>
                <a:gd name="T6" fmla="*/ 79 w 274"/>
                <a:gd name="T7" fmla="*/ 198 h 198"/>
                <a:gd name="T8" fmla="*/ 0 w 274"/>
                <a:gd name="T9" fmla="*/ 198 h 198"/>
              </a:gdLst>
              <a:ahLst/>
              <a:cxnLst>
                <a:cxn ang="0">
                  <a:pos x="T0" y="T1"/>
                </a:cxn>
                <a:cxn ang="0">
                  <a:pos x="T2" y="T3"/>
                </a:cxn>
                <a:cxn ang="0">
                  <a:pos x="T4" y="T5"/>
                </a:cxn>
                <a:cxn ang="0">
                  <a:pos x="T6" y="T7"/>
                </a:cxn>
                <a:cxn ang="0">
                  <a:pos x="T8" y="T9"/>
                </a:cxn>
              </a:cxnLst>
              <a:rect l="0" t="0" r="r" b="b"/>
              <a:pathLst>
                <a:path w="274" h="198">
                  <a:moveTo>
                    <a:pt x="0" y="198"/>
                  </a:moveTo>
                  <a:lnTo>
                    <a:pt x="195" y="0"/>
                  </a:lnTo>
                  <a:lnTo>
                    <a:pt x="274" y="0"/>
                  </a:lnTo>
                  <a:lnTo>
                    <a:pt x="79" y="198"/>
                  </a:lnTo>
                  <a:lnTo>
                    <a:pt x="0"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3"/>
            <p:cNvSpPr>
              <a:spLocks/>
            </p:cNvSpPr>
            <p:nvPr/>
          </p:nvSpPr>
          <p:spPr bwMode="auto">
            <a:xfrm>
              <a:off x="7935913" y="2351088"/>
              <a:ext cx="438150" cy="314325"/>
            </a:xfrm>
            <a:custGeom>
              <a:avLst/>
              <a:gdLst>
                <a:gd name="T0" fmla="*/ 0 w 276"/>
                <a:gd name="T1" fmla="*/ 198 h 198"/>
                <a:gd name="T2" fmla="*/ 197 w 276"/>
                <a:gd name="T3" fmla="*/ 0 h 198"/>
                <a:gd name="T4" fmla="*/ 276 w 276"/>
                <a:gd name="T5" fmla="*/ 0 h 198"/>
                <a:gd name="T6" fmla="*/ 79 w 276"/>
                <a:gd name="T7" fmla="*/ 198 h 198"/>
                <a:gd name="T8" fmla="*/ 0 w 276"/>
                <a:gd name="T9" fmla="*/ 198 h 198"/>
              </a:gdLst>
              <a:ahLst/>
              <a:cxnLst>
                <a:cxn ang="0">
                  <a:pos x="T0" y="T1"/>
                </a:cxn>
                <a:cxn ang="0">
                  <a:pos x="T2" y="T3"/>
                </a:cxn>
                <a:cxn ang="0">
                  <a:pos x="T4" y="T5"/>
                </a:cxn>
                <a:cxn ang="0">
                  <a:pos x="T6" y="T7"/>
                </a:cxn>
                <a:cxn ang="0">
                  <a:pos x="T8" y="T9"/>
                </a:cxn>
              </a:cxnLst>
              <a:rect l="0" t="0" r="r" b="b"/>
              <a:pathLst>
                <a:path w="276" h="198">
                  <a:moveTo>
                    <a:pt x="0" y="198"/>
                  </a:moveTo>
                  <a:lnTo>
                    <a:pt x="197" y="0"/>
                  </a:lnTo>
                  <a:lnTo>
                    <a:pt x="276" y="0"/>
                  </a:lnTo>
                  <a:lnTo>
                    <a:pt x="79" y="198"/>
                  </a:lnTo>
                  <a:lnTo>
                    <a:pt x="0"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4"/>
            <p:cNvSpPr>
              <a:spLocks/>
            </p:cNvSpPr>
            <p:nvPr/>
          </p:nvSpPr>
          <p:spPr bwMode="auto">
            <a:xfrm>
              <a:off x="8134350" y="2943226"/>
              <a:ext cx="139700" cy="104775"/>
            </a:xfrm>
            <a:custGeom>
              <a:avLst/>
              <a:gdLst>
                <a:gd name="T0" fmla="*/ 0 w 88"/>
                <a:gd name="T1" fmla="*/ 66 h 66"/>
                <a:gd name="T2" fmla="*/ 64 w 88"/>
                <a:gd name="T3" fmla="*/ 0 h 66"/>
                <a:gd name="T4" fmla="*/ 88 w 88"/>
                <a:gd name="T5" fmla="*/ 0 h 66"/>
                <a:gd name="T6" fmla="*/ 24 w 88"/>
                <a:gd name="T7" fmla="*/ 66 h 66"/>
                <a:gd name="T8" fmla="*/ 0 w 88"/>
                <a:gd name="T9" fmla="*/ 66 h 66"/>
              </a:gdLst>
              <a:ahLst/>
              <a:cxnLst>
                <a:cxn ang="0">
                  <a:pos x="T0" y="T1"/>
                </a:cxn>
                <a:cxn ang="0">
                  <a:pos x="T2" y="T3"/>
                </a:cxn>
                <a:cxn ang="0">
                  <a:pos x="T4" y="T5"/>
                </a:cxn>
                <a:cxn ang="0">
                  <a:pos x="T6" y="T7"/>
                </a:cxn>
                <a:cxn ang="0">
                  <a:pos x="T8" y="T9"/>
                </a:cxn>
              </a:cxnLst>
              <a:rect l="0" t="0" r="r" b="b"/>
              <a:pathLst>
                <a:path w="88" h="66">
                  <a:moveTo>
                    <a:pt x="0" y="66"/>
                  </a:moveTo>
                  <a:lnTo>
                    <a:pt x="64" y="0"/>
                  </a:lnTo>
                  <a:lnTo>
                    <a:pt x="88" y="0"/>
                  </a:lnTo>
                  <a:lnTo>
                    <a:pt x="24" y="66"/>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5"/>
            <p:cNvSpPr>
              <a:spLocks/>
            </p:cNvSpPr>
            <p:nvPr/>
          </p:nvSpPr>
          <p:spPr bwMode="auto">
            <a:xfrm>
              <a:off x="8421688" y="3138488"/>
              <a:ext cx="123825" cy="119063"/>
            </a:xfrm>
            <a:custGeom>
              <a:avLst/>
              <a:gdLst>
                <a:gd name="T0" fmla="*/ 78 w 78"/>
                <a:gd name="T1" fmla="*/ 75 h 75"/>
                <a:gd name="T2" fmla="*/ 24 w 78"/>
                <a:gd name="T3" fmla="*/ 0 h 75"/>
                <a:gd name="T4" fmla="*/ 0 w 78"/>
                <a:gd name="T5" fmla="*/ 0 h 75"/>
                <a:gd name="T6" fmla="*/ 58 w 78"/>
                <a:gd name="T7" fmla="*/ 75 h 75"/>
                <a:gd name="T8" fmla="*/ 78 w 78"/>
                <a:gd name="T9" fmla="*/ 75 h 75"/>
              </a:gdLst>
              <a:ahLst/>
              <a:cxnLst>
                <a:cxn ang="0">
                  <a:pos x="T0" y="T1"/>
                </a:cxn>
                <a:cxn ang="0">
                  <a:pos x="T2" y="T3"/>
                </a:cxn>
                <a:cxn ang="0">
                  <a:pos x="T4" y="T5"/>
                </a:cxn>
                <a:cxn ang="0">
                  <a:pos x="T6" y="T7"/>
                </a:cxn>
                <a:cxn ang="0">
                  <a:pos x="T8" y="T9"/>
                </a:cxn>
              </a:cxnLst>
              <a:rect l="0" t="0" r="r" b="b"/>
              <a:pathLst>
                <a:path w="78" h="75">
                  <a:moveTo>
                    <a:pt x="78" y="75"/>
                  </a:moveTo>
                  <a:lnTo>
                    <a:pt x="24" y="0"/>
                  </a:lnTo>
                  <a:lnTo>
                    <a:pt x="0" y="0"/>
                  </a:lnTo>
                  <a:lnTo>
                    <a:pt x="58" y="75"/>
                  </a:lnTo>
                  <a:lnTo>
                    <a:pt x="7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6"/>
            <p:cNvSpPr>
              <a:spLocks/>
            </p:cNvSpPr>
            <p:nvPr/>
          </p:nvSpPr>
          <p:spPr bwMode="auto">
            <a:xfrm>
              <a:off x="10191750" y="1838326"/>
              <a:ext cx="735012" cy="742950"/>
            </a:xfrm>
            <a:custGeom>
              <a:avLst/>
              <a:gdLst>
                <a:gd name="T0" fmla="*/ 0 w 463"/>
                <a:gd name="T1" fmla="*/ 447 h 468"/>
                <a:gd name="T2" fmla="*/ 443 w 463"/>
                <a:gd name="T3" fmla="*/ 0 h 468"/>
                <a:gd name="T4" fmla="*/ 463 w 463"/>
                <a:gd name="T5" fmla="*/ 19 h 468"/>
                <a:gd name="T6" fmla="*/ 20 w 463"/>
                <a:gd name="T7" fmla="*/ 468 h 468"/>
                <a:gd name="T8" fmla="*/ 0 w 463"/>
                <a:gd name="T9" fmla="*/ 447 h 468"/>
              </a:gdLst>
              <a:ahLst/>
              <a:cxnLst>
                <a:cxn ang="0">
                  <a:pos x="T0" y="T1"/>
                </a:cxn>
                <a:cxn ang="0">
                  <a:pos x="T2" y="T3"/>
                </a:cxn>
                <a:cxn ang="0">
                  <a:pos x="T4" y="T5"/>
                </a:cxn>
                <a:cxn ang="0">
                  <a:pos x="T6" y="T7"/>
                </a:cxn>
                <a:cxn ang="0">
                  <a:pos x="T8" y="T9"/>
                </a:cxn>
              </a:cxnLst>
              <a:rect l="0" t="0" r="r" b="b"/>
              <a:pathLst>
                <a:path w="463" h="468">
                  <a:moveTo>
                    <a:pt x="0" y="447"/>
                  </a:moveTo>
                  <a:lnTo>
                    <a:pt x="443" y="0"/>
                  </a:lnTo>
                  <a:lnTo>
                    <a:pt x="463" y="19"/>
                  </a:lnTo>
                  <a:lnTo>
                    <a:pt x="20" y="468"/>
                  </a:lnTo>
                  <a:lnTo>
                    <a:pt x="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7"/>
            <p:cNvSpPr>
              <a:spLocks noChangeArrowheads="1"/>
            </p:cNvSpPr>
            <p:nvPr/>
          </p:nvSpPr>
          <p:spPr bwMode="auto">
            <a:xfrm>
              <a:off x="8277225" y="2351088"/>
              <a:ext cx="170497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18"/>
            <p:cNvSpPr>
              <a:spLocks noChangeArrowheads="1"/>
            </p:cNvSpPr>
            <p:nvPr/>
          </p:nvSpPr>
          <p:spPr bwMode="auto">
            <a:xfrm>
              <a:off x="8235950" y="2943226"/>
              <a:ext cx="29098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9"/>
            <p:cNvSpPr>
              <a:spLocks noChangeArrowheads="1"/>
            </p:cNvSpPr>
            <p:nvPr/>
          </p:nvSpPr>
          <p:spPr bwMode="auto">
            <a:xfrm>
              <a:off x="6592888" y="3024188"/>
              <a:ext cx="1579562"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20"/>
            <p:cNvSpPr>
              <a:spLocks noChangeArrowheads="1"/>
            </p:cNvSpPr>
            <p:nvPr/>
          </p:nvSpPr>
          <p:spPr bwMode="auto">
            <a:xfrm>
              <a:off x="6877050" y="3138488"/>
              <a:ext cx="158273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21"/>
            <p:cNvSpPr>
              <a:spLocks noChangeArrowheads="1"/>
            </p:cNvSpPr>
            <p:nvPr/>
          </p:nvSpPr>
          <p:spPr bwMode="auto">
            <a:xfrm>
              <a:off x="8513763" y="3232151"/>
              <a:ext cx="1579562"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22"/>
            <p:cNvSpPr>
              <a:spLocks noChangeArrowheads="1"/>
            </p:cNvSpPr>
            <p:nvPr/>
          </p:nvSpPr>
          <p:spPr bwMode="auto">
            <a:xfrm>
              <a:off x="7269163" y="2641601"/>
              <a:ext cx="792162"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23"/>
            <p:cNvSpPr>
              <a:spLocks noChangeArrowheads="1"/>
            </p:cNvSpPr>
            <p:nvPr/>
          </p:nvSpPr>
          <p:spPr bwMode="auto">
            <a:xfrm>
              <a:off x="7269163" y="2351088"/>
              <a:ext cx="100806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24"/>
            <p:cNvSpPr>
              <a:spLocks noChangeArrowheads="1"/>
            </p:cNvSpPr>
            <p:nvPr/>
          </p:nvSpPr>
          <p:spPr bwMode="auto">
            <a:xfrm>
              <a:off x="7094538" y="2351088"/>
              <a:ext cx="698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25"/>
            <p:cNvSpPr>
              <a:spLocks noChangeArrowheads="1"/>
            </p:cNvSpPr>
            <p:nvPr/>
          </p:nvSpPr>
          <p:spPr bwMode="auto">
            <a:xfrm>
              <a:off x="6586538" y="2351088"/>
              <a:ext cx="666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26"/>
            <p:cNvSpPr>
              <a:spLocks noChangeArrowheads="1"/>
            </p:cNvSpPr>
            <p:nvPr/>
          </p:nvSpPr>
          <p:spPr bwMode="auto">
            <a:xfrm>
              <a:off x="6299200" y="2351088"/>
              <a:ext cx="22066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27"/>
            <p:cNvSpPr>
              <a:spLocks noChangeArrowheads="1"/>
            </p:cNvSpPr>
            <p:nvPr/>
          </p:nvSpPr>
          <p:spPr bwMode="auto">
            <a:xfrm>
              <a:off x="5715000" y="2351088"/>
              <a:ext cx="5143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8"/>
            <p:cNvSpPr>
              <a:spLocks noChangeArrowheads="1"/>
            </p:cNvSpPr>
            <p:nvPr/>
          </p:nvSpPr>
          <p:spPr bwMode="auto">
            <a:xfrm>
              <a:off x="7377113" y="2568576"/>
              <a:ext cx="684212"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9"/>
            <p:cNvSpPr>
              <a:spLocks noChangeArrowheads="1"/>
            </p:cNvSpPr>
            <p:nvPr/>
          </p:nvSpPr>
          <p:spPr bwMode="auto">
            <a:xfrm>
              <a:off x="6643688" y="2568576"/>
              <a:ext cx="68262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30"/>
            <p:cNvSpPr>
              <a:spLocks noChangeArrowheads="1"/>
            </p:cNvSpPr>
            <p:nvPr/>
          </p:nvSpPr>
          <p:spPr bwMode="auto">
            <a:xfrm>
              <a:off x="7473950" y="2490788"/>
              <a:ext cx="6794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31"/>
            <p:cNvSpPr>
              <a:spLocks noChangeArrowheads="1"/>
            </p:cNvSpPr>
            <p:nvPr/>
          </p:nvSpPr>
          <p:spPr bwMode="auto">
            <a:xfrm>
              <a:off x="7170738" y="2490788"/>
              <a:ext cx="26511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32"/>
            <p:cNvSpPr>
              <a:spLocks noChangeArrowheads="1"/>
            </p:cNvSpPr>
            <p:nvPr/>
          </p:nvSpPr>
          <p:spPr bwMode="auto">
            <a:xfrm>
              <a:off x="7423150" y="2422526"/>
              <a:ext cx="7842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33"/>
            <p:cNvSpPr>
              <a:spLocks noChangeArrowheads="1"/>
            </p:cNvSpPr>
            <p:nvPr/>
          </p:nvSpPr>
          <p:spPr bwMode="auto">
            <a:xfrm>
              <a:off x="5173663" y="2422526"/>
              <a:ext cx="21939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34"/>
            <p:cNvSpPr>
              <a:spLocks noChangeArrowheads="1"/>
            </p:cNvSpPr>
            <p:nvPr/>
          </p:nvSpPr>
          <p:spPr bwMode="auto">
            <a:xfrm>
              <a:off x="6643688" y="2490788"/>
              <a:ext cx="4857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5"/>
            <p:cNvSpPr>
              <a:spLocks noChangeArrowheads="1"/>
            </p:cNvSpPr>
            <p:nvPr/>
          </p:nvSpPr>
          <p:spPr bwMode="auto">
            <a:xfrm>
              <a:off x="6305550" y="2490788"/>
              <a:ext cx="2428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36"/>
            <p:cNvSpPr>
              <a:spLocks noChangeArrowheads="1"/>
            </p:cNvSpPr>
            <p:nvPr/>
          </p:nvSpPr>
          <p:spPr bwMode="auto">
            <a:xfrm>
              <a:off x="5853113" y="2490788"/>
              <a:ext cx="2413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37"/>
            <p:cNvSpPr>
              <a:spLocks noChangeArrowheads="1"/>
            </p:cNvSpPr>
            <p:nvPr/>
          </p:nvSpPr>
          <p:spPr bwMode="auto">
            <a:xfrm>
              <a:off x="5399088" y="2490788"/>
              <a:ext cx="239712"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8"/>
            <p:cNvSpPr>
              <a:spLocks noChangeArrowheads="1"/>
            </p:cNvSpPr>
            <p:nvPr/>
          </p:nvSpPr>
          <p:spPr bwMode="auto">
            <a:xfrm>
              <a:off x="4943475" y="2490788"/>
              <a:ext cx="2428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5737225" y="2641601"/>
              <a:ext cx="14239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
            <p:cNvSpPr>
              <a:spLocks noChangeArrowheads="1"/>
            </p:cNvSpPr>
            <p:nvPr/>
          </p:nvSpPr>
          <p:spPr bwMode="auto">
            <a:xfrm>
              <a:off x="6251575" y="3024188"/>
              <a:ext cx="24923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1"/>
            <p:cNvSpPr>
              <a:spLocks noChangeArrowheads="1"/>
            </p:cNvSpPr>
            <p:nvPr/>
          </p:nvSpPr>
          <p:spPr bwMode="auto">
            <a:xfrm>
              <a:off x="4827588" y="3024188"/>
              <a:ext cx="13477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2"/>
            <p:cNvSpPr>
              <a:spLocks noChangeArrowheads="1"/>
            </p:cNvSpPr>
            <p:nvPr/>
          </p:nvSpPr>
          <p:spPr bwMode="auto">
            <a:xfrm>
              <a:off x="4627563" y="3024188"/>
              <a:ext cx="1270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43"/>
            <p:cNvSpPr>
              <a:spLocks noChangeArrowheads="1"/>
            </p:cNvSpPr>
            <p:nvPr/>
          </p:nvSpPr>
          <p:spPr bwMode="auto">
            <a:xfrm>
              <a:off x="4429125" y="3024188"/>
              <a:ext cx="1285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44"/>
            <p:cNvSpPr>
              <a:spLocks noChangeArrowheads="1"/>
            </p:cNvSpPr>
            <p:nvPr/>
          </p:nvSpPr>
          <p:spPr bwMode="auto">
            <a:xfrm>
              <a:off x="3465513" y="3024188"/>
              <a:ext cx="877887"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5"/>
            <p:cNvSpPr>
              <a:spLocks noChangeArrowheads="1"/>
            </p:cNvSpPr>
            <p:nvPr/>
          </p:nvSpPr>
          <p:spPr bwMode="auto">
            <a:xfrm>
              <a:off x="5695950" y="2882901"/>
              <a:ext cx="520223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6"/>
            <p:cNvSpPr>
              <a:spLocks noChangeArrowheads="1"/>
            </p:cNvSpPr>
            <p:nvPr/>
          </p:nvSpPr>
          <p:spPr bwMode="auto">
            <a:xfrm>
              <a:off x="4043363" y="2882901"/>
              <a:ext cx="11620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47"/>
            <p:cNvSpPr>
              <a:spLocks noChangeArrowheads="1"/>
            </p:cNvSpPr>
            <p:nvPr/>
          </p:nvSpPr>
          <p:spPr bwMode="auto">
            <a:xfrm>
              <a:off x="3076575" y="2882901"/>
              <a:ext cx="5683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8"/>
            <p:cNvSpPr>
              <a:spLocks/>
            </p:cNvSpPr>
            <p:nvPr/>
          </p:nvSpPr>
          <p:spPr bwMode="auto">
            <a:xfrm>
              <a:off x="11126788" y="2205038"/>
              <a:ext cx="754062" cy="762000"/>
            </a:xfrm>
            <a:custGeom>
              <a:avLst/>
              <a:gdLst>
                <a:gd name="T0" fmla="*/ 0 w 475"/>
                <a:gd name="T1" fmla="*/ 469 h 480"/>
                <a:gd name="T2" fmla="*/ 463 w 475"/>
                <a:gd name="T3" fmla="*/ 0 h 480"/>
                <a:gd name="T4" fmla="*/ 475 w 475"/>
                <a:gd name="T5" fmla="*/ 10 h 480"/>
                <a:gd name="T6" fmla="*/ 12 w 475"/>
                <a:gd name="T7" fmla="*/ 480 h 480"/>
                <a:gd name="T8" fmla="*/ 0 w 475"/>
                <a:gd name="T9" fmla="*/ 469 h 480"/>
              </a:gdLst>
              <a:ahLst/>
              <a:cxnLst>
                <a:cxn ang="0">
                  <a:pos x="T0" y="T1"/>
                </a:cxn>
                <a:cxn ang="0">
                  <a:pos x="T2" y="T3"/>
                </a:cxn>
                <a:cxn ang="0">
                  <a:pos x="T4" y="T5"/>
                </a:cxn>
                <a:cxn ang="0">
                  <a:pos x="T6" y="T7"/>
                </a:cxn>
                <a:cxn ang="0">
                  <a:pos x="T8" y="T9"/>
                </a:cxn>
              </a:cxnLst>
              <a:rect l="0" t="0" r="r" b="b"/>
              <a:pathLst>
                <a:path w="475" h="480">
                  <a:moveTo>
                    <a:pt x="0" y="469"/>
                  </a:moveTo>
                  <a:lnTo>
                    <a:pt x="463" y="0"/>
                  </a:lnTo>
                  <a:lnTo>
                    <a:pt x="475" y="10"/>
                  </a:lnTo>
                  <a:lnTo>
                    <a:pt x="12" y="480"/>
                  </a:lnTo>
                  <a:lnTo>
                    <a:pt x="0" y="4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9"/>
            <p:cNvSpPr>
              <a:spLocks/>
            </p:cNvSpPr>
            <p:nvPr/>
          </p:nvSpPr>
          <p:spPr bwMode="auto">
            <a:xfrm>
              <a:off x="10879138" y="2470151"/>
              <a:ext cx="430212" cy="434975"/>
            </a:xfrm>
            <a:custGeom>
              <a:avLst/>
              <a:gdLst>
                <a:gd name="T0" fmla="*/ 0 w 271"/>
                <a:gd name="T1" fmla="*/ 264 h 274"/>
                <a:gd name="T2" fmla="*/ 259 w 271"/>
                <a:gd name="T3" fmla="*/ 0 h 274"/>
                <a:gd name="T4" fmla="*/ 271 w 271"/>
                <a:gd name="T5" fmla="*/ 10 h 274"/>
                <a:gd name="T6" fmla="*/ 12 w 271"/>
                <a:gd name="T7" fmla="*/ 274 h 274"/>
                <a:gd name="T8" fmla="*/ 0 w 271"/>
                <a:gd name="T9" fmla="*/ 264 h 274"/>
              </a:gdLst>
              <a:ahLst/>
              <a:cxnLst>
                <a:cxn ang="0">
                  <a:pos x="T0" y="T1"/>
                </a:cxn>
                <a:cxn ang="0">
                  <a:pos x="T2" y="T3"/>
                </a:cxn>
                <a:cxn ang="0">
                  <a:pos x="T4" y="T5"/>
                </a:cxn>
                <a:cxn ang="0">
                  <a:pos x="T6" y="T7"/>
                </a:cxn>
                <a:cxn ang="0">
                  <a:pos x="T8" y="T9"/>
                </a:cxn>
              </a:cxnLst>
              <a:rect l="0" t="0" r="r" b="b"/>
              <a:pathLst>
                <a:path w="271" h="274">
                  <a:moveTo>
                    <a:pt x="0" y="264"/>
                  </a:moveTo>
                  <a:lnTo>
                    <a:pt x="259" y="0"/>
                  </a:lnTo>
                  <a:lnTo>
                    <a:pt x="271" y="10"/>
                  </a:lnTo>
                  <a:lnTo>
                    <a:pt x="12" y="274"/>
                  </a:lnTo>
                  <a:lnTo>
                    <a:pt x="0"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50"/>
            <p:cNvSpPr>
              <a:spLocks noChangeArrowheads="1"/>
            </p:cNvSpPr>
            <p:nvPr/>
          </p:nvSpPr>
          <p:spPr bwMode="auto">
            <a:xfrm>
              <a:off x="11755438" y="2093913"/>
              <a:ext cx="214312"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Oval 51"/>
            <p:cNvSpPr>
              <a:spLocks noChangeArrowheads="1"/>
            </p:cNvSpPr>
            <p:nvPr/>
          </p:nvSpPr>
          <p:spPr bwMode="auto">
            <a:xfrm>
              <a:off x="10801350" y="1754188"/>
              <a:ext cx="214312" cy="217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Oval 52"/>
            <p:cNvSpPr>
              <a:spLocks noChangeArrowheads="1"/>
            </p:cNvSpPr>
            <p:nvPr/>
          </p:nvSpPr>
          <p:spPr bwMode="auto">
            <a:xfrm>
              <a:off x="11236325" y="2413001"/>
              <a:ext cx="146050" cy="147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Oval 53"/>
            <p:cNvSpPr>
              <a:spLocks noChangeArrowheads="1"/>
            </p:cNvSpPr>
            <p:nvPr/>
          </p:nvSpPr>
          <p:spPr bwMode="auto">
            <a:xfrm>
              <a:off x="10020300" y="3170238"/>
              <a:ext cx="149225" cy="149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Oval 54"/>
            <p:cNvSpPr>
              <a:spLocks noChangeArrowheads="1"/>
            </p:cNvSpPr>
            <p:nvPr/>
          </p:nvSpPr>
          <p:spPr bwMode="auto">
            <a:xfrm>
              <a:off x="9910763" y="2276476"/>
              <a:ext cx="179387" cy="180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1" name="组合 50"/>
          <p:cNvGrpSpPr/>
          <p:nvPr/>
        </p:nvGrpSpPr>
        <p:grpSpPr>
          <a:xfrm>
            <a:off x="4374648" y="335054"/>
            <a:ext cx="981472" cy="994082"/>
            <a:chOff x="3983038" y="1357313"/>
            <a:chExt cx="4078288" cy="4130675"/>
          </a:xfrm>
          <a:solidFill>
            <a:schemeClr val="bg1">
              <a:alpha val="40000"/>
            </a:schemeClr>
          </a:solidFill>
        </p:grpSpPr>
        <p:sp>
          <p:nvSpPr>
            <p:cNvPr id="52"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5" name="文本框 94"/>
          <p:cNvSpPr txBox="1"/>
          <p:nvPr/>
        </p:nvSpPr>
        <p:spPr>
          <a:xfrm>
            <a:off x="331461" y="502198"/>
            <a:ext cx="2954655" cy="646331"/>
          </a:xfrm>
          <a:prstGeom prst="rect">
            <a:avLst/>
          </a:prstGeom>
          <a:noFill/>
        </p:spPr>
        <p:txBody>
          <a:bodyPr wrap="none" rtlCol="0">
            <a:spAutoFit/>
          </a:bodyPr>
          <a:lstStyle/>
          <a:p>
            <a:r>
              <a:rPr lang="zh-CN" altLang="en-US" sz="3600" dirty="0">
                <a:solidFill>
                  <a:schemeClr val="bg1"/>
                </a:solidFill>
              </a:rPr>
              <a:t>点击输入标题</a:t>
            </a:r>
          </a:p>
        </p:txBody>
      </p:sp>
      <p:sp>
        <p:nvSpPr>
          <p:cNvPr id="96" name="Rectangle 5"/>
          <p:cNvSpPr>
            <a:spLocks noChangeArrowheads="1"/>
          </p:cNvSpPr>
          <p:nvPr/>
        </p:nvSpPr>
        <p:spPr bwMode="auto">
          <a:xfrm>
            <a:off x="3419394" y="288623"/>
            <a:ext cx="1445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rPr>
              <a:t>10110110001010111000101110100111000110100</a:t>
            </a:r>
            <a:endParaRPr kumimoji="0" lang="zh-CN" altLang="zh-CN" sz="700" i="0" u="none" strike="noStrike" cap="none" normalizeH="0" baseline="0" dirty="0">
              <a:ln>
                <a:noFill/>
              </a:ln>
              <a:solidFill>
                <a:srgbClr val="00B4EB"/>
              </a:solidFill>
              <a:effectLst/>
              <a:latin typeface="华文细黑" panose="02010600040101010101" pitchFamily="2" charset="-122"/>
              <a:ea typeface="华文细黑" panose="02010600040101010101" pitchFamily="2" charset="-122"/>
            </a:endParaRPr>
          </a:p>
        </p:txBody>
      </p:sp>
      <p:grpSp>
        <p:nvGrpSpPr>
          <p:cNvPr id="97" name="组合 96"/>
          <p:cNvGrpSpPr/>
          <p:nvPr/>
        </p:nvGrpSpPr>
        <p:grpSpPr>
          <a:xfrm>
            <a:off x="292100" y="272639"/>
            <a:ext cx="3021989" cy="125180"/>
            <a:chOff x="2133002" y="1254898"/>
            <a:chExt cx="3021989" cy="125180"/>
          </a:xfrm>
        </p:grpSpPr>
        <p:sp>
          <p:nvSpPr>
            <p:cNvPr id="98" name="椭圆 97"/>
            <p:cNvSpPr/>
            <p:nvPr/>
          </p:nvSpPr>
          <p:spPr>
            <a:xfrm>
              <a:off x="2360053"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2531209"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703498"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3089861" y="1254898"/>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p:nvPr/>
          </p:nvCxnSpPr>
          <p:spPr>
            <a:xfrm>
              <a:off x="2133002" y="1380078"/>
              <a:ext cx="3021989" cy="0"/>
            </a:xfrm>
            <a:prstGeom prst="line">
              <a:avLst/>
            </a:prstGeom>
            <a:ln>
              <a:solidFill>
                <a:srgbClr val="00B4EB"/>
              </a:solidFill>
              <a:prstDash val="sysDash"/>
            </a:ln>
          </p:spPr>
          <p:style>
            <a:lnRef idx="1">
              <a:schemeClr val="accent1"/>
            </a:lnRef>
            <a:fillRef idx="0">
              <a:schemeClr val="accent1"/>
            </a:fillRef>
            <a:effectRef idx="0">
              <a:schemeClr val="accent1"/>
            </a:effectRef>
            <a:fontRef idx="minor">
              <a:schemeClr val="tx1"/>
            </a:fontRef>
          </p:style>
        </p:cxnSp>
      </p:grpSp>
      <p:sp>
        <p:nvSpPr>
          <p:cNvPr id="114" name="任意多边形 113"/>
          <p:cNvSpPr/>
          <p:nvPr/>
        </p:nvSpPr>
        <p:spPr>
          <a:xfrm rot="5400000">
            <a:off x="356473" y="2615372"/>
            <a:ext cx="2266720" cy="1672002"/>
          </a:xfrm>
          <a:custGeom>
            <a:avLst/>
            <a:gdLst>
              <a:gd name="connsiteX0" fmla="*/ 2167265 w 4705347"/>
              <a:gd name="connsiteY0" fmla="*/ 3382755 h 3470808"/>
              <a:gd name="connsiteX1" fmla="*/ 2597942 w 4705347"/>
              <a:gd name="connsiteY1" fmla="*/ 3382755 h 3470808"/>
              <a:gd name="connsiteX2" fmla="*/ 2542062 w 4705347"/>
              <a:gd name="connsiteY2" fmla="*/ 3470808 h 3470808"/>
              <a:gd name="connsiteX3" fmla="*/ 2223145 w 4705347"/>
              <a:gd name="connsiteY3" fmla="*/ 3470808 h 3470808"/>
              <a:gd name="connsiteX4" fmla="*/ 782962 w 4705347"/>
              <a:gd name="connsiteY4" fmla="*/ 3382755 h 3470808"/>
              <a:gd name="connsiteX5" fmla="*/ 782963 w 4705347"/>
              <a:gd name="connsiteY5" fmla="*/ 3382754 h 3470808"/>
              <a:gd name="connsiteX6" fmla="*/ 1852345 w 4705347"/>
              <a:gd name="connsiteY6" fmla="*/ 3382754 h 3470808"/>
              <a:gd name="connsiteX7" fmla="*/ 1852345 w 4705347"/>
              <a:gd name="connsiteY7" fmla="*/ 3382755 h 3470808"/>
              <a:gd name="connsiteX8" fmla="*/ 0 w 4705347"/>
              <a:gd name="connsiteY8" fmla="*/ 2837367 h 3470808"/>
              <a:gd name="connsiteX9" fmla="*/ 0 w 4705347"/>
              <a:gd name="connsiteY9" fmla="*/ 110498 h 3470808"/>
              <a:gd name="connsiteX10" fmla="*/ 1819913 w 4705347"/>
              <a:gd name="connsiteY10" fmla="*/ 110498 h 3470808"/>
              <a:gd name="connsiteX11" fmla="*/ 1890037 w 4705347"/>
              <a:gd name="connsiteY11" fmla="*/ 0 h 3470808"/>
              <a:gd name="connsiteX12" fmla="*/ 2815310 w 4705347"/>
              <a:gd name="connsiteY12" fmla="*/ 0 h 3470808"/>
              <a:gd name="connsiteX13" fmla="*/ 2885434 w 4705347"/>
              <a:gd name="connsiteY13" fmla="*/ 110498 h 3470808"/>
              <a:gd name="connsiteX14" fmla="*/ 4159960 w 4705347"/>
              <a:gd name="connsiteY14" fmla="*/ 110498 h 3470808"/>
              <a:gd name="connsiteX15" fmla="*/ 4705347 w 4705347"/>
              <a:gd name="connsiteY15" fmla="*/ 655885 h 3470808"/>
              <a:gd name="connsiteX16" fmla="*/ 4705347 w 4705347"/>
              <a:gd name="connsiteY16" fmla="*/ 3382754 h 3470808"/>
              <a:gd name="connsiteX17" fmla="*/ 1852345 w 4705347"/>
              <a:gd name="connsiteY17" fmla="*/ 3382754 h 3470808"/>
              <a:gd name="connsiteX18" fmla="*/ 1780290 w 4705347"/>
              <a:gd name="connsiteY18" fmla="*/ 3269215 h 3470808"/>
              <a:gd name="connsiteX19" fmla="*/ 855017 w 4705347"/>
              <a:gd name="connsiteY19" fmla="*/ 3269215 h 3470808"/>
              <a:gd name="connsiteX20" fmla="*/ 782963 w 4705347"/>
              <a:gd name="connsiteY20" fmla="*/ 3382754 h 3470808"/>
              <a:gd name="connsiteX21" fmla="*/ 545387 w 4705347"/>
              <a:gd name="connsiteY21" fmla="*/ 3382754 h 3470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5347" h="3470808">
                <a:moveTo>
                  <a:pt x="2167265" y="3382755"/>
                </a:moveTo>
                <a:lnTo>
                  <a:pt x="2597942" y="3382755"/>
                </a:lnTo>
                <a:lnTo>
                  <a:pt x="2542062" y="3470808"/>
                </a:lnTo>
                <a:lnTo>
                  <a:pt x="2223145" y="3470808"/>
                </a:lnTo>
                <a:close/>
                <a:moveTo>
                  <a:pt x="782962" y="3382755"/>
                </a:moveTo>
                <a:lnTo>
                  <a:pt x="782963" y="3382754"/>
                </a:lnTo>
                <a:lnTo>
                  <a:pt x="1852345" y="3382754"/>
                </a:lnTo>
                <a:lnTo>
                  <a:pt x="1852345" y="3382755"/>
                </a:lnTo>
                <a:close/>
                <a:moveTo>
                  <a:pt x="0" y="2837367"/>
                </a:moveTo>
                <a:lnTo>
                  <a:pt x="0" y="110498"/>
                </a:lnTo>
                <a:lnTo>
                  <a:pt x="1819913" y="110498"/>
                </a:lnTo>
                <a:lnTo>
                  <a:pt x="1890037" y="0"/>
                </a:lnTo>
                <a:lnTo>
                  <a:pt x="2815310" y="0"/>
                </a:lnTo>
                <a:lnTo>
                  <a:pt x="2885434" y="110498"/>
                </a:lnTo>
                <a:lnTo>
                  <a:pt x="4159960" y="110498"/>
                </a:lnTo>
                <a:lnTo>
                  <a:pt x="4705347" y="655885"/>
                </a:lnTo>
                <a:lnTo>
                  <a:pt x="4705347" y="3382754"/>
                </a:lnTo>
                <a:lnTo>
                  <a:pt x="1852345" y="3382754"/>
                </a:lnTo>
                <a:lnTo>
                  <a:pt x="1780290" y="3269215"/>
                </a:lnTo>
                <a:lnTo>
                  <a:pt x="855017" y="3269215"/>
                </a:lnTo>
                <a:lnTo>
                  <a:pt x="782963" y="3382754"/>
                </a:lnTo>
                <a:lnTo>
                  <a:pt x="545387" y="3382754"/>
                </a:lnTo>
                <a:close/>
              </a:path>
            </a:pathLst>
          </a:custGeom>
          <a:solidFill>
            <a:srgbClr val="00B4E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5400000">
            <a:off x="2193961" y="2471295"/>
            <a:ext cx="2721024" cy="2007111"/>
          </a:xfrm>
          <a:custGeom>
            <a:avLst/>
            <a:gdLst>
              <a:gd name="connsiteX0" fmla="*/ 2167265 w 4705347"/>
              <a:gd name="connsiteY0" fmla="*/ 3382755 h 3470808"/>
              <a:gd name="connsiteX1" fmla="*/ 2597942 w 4705347"/>
              <a:gd name="connsiteY1" fmla="*/ 3382755 h 3470808"/>
              <a:gd name="connsiteX2" fmla="*/ 2542062 w 4705347"/>
              <a:gd name="connsiteY2" fmla="*/ 3470808 h 3470808"/>
              <a:gd name="connsiteX3" fmla="*/ 2223145 w 4705347"/>
              <a:gd name="connsiteY3" fmla="*/ 3470808 h 3470808"/>
              <a:gd name="connsiteX4" fmla="*/ 782962 w 4705347"/>
              <a:gd name="connsiteY4" fmla="*/ 3382755 h 3470808"/>
              <a:gd name="connsiteX5" fmla="*/ 782963 w 4705347"/>
              <a:gd name="connsiteY5" fmla="*/ 3382754 h 3470808"/>
              <a:gd name="connsiteX6" fmla="*/ 1852345 w 4705347"/>
              <a:gd name="connsiteY6" fmla="*/ 3382754 h 3470808"/>
              <a:gd name="connsiteX7" fmla="*/ 1852345 w 4705347"/>
              <a:gd name="connsiteY7" fmla="*/ 3382755 h 3470808"/>
              <a:gd name="connsiteX8" fmla="*/ 0 w 4705347"/>
              <a:gd name="connsiteY8" fmla="*/ 2837367 h 3470808"/>
              <a:gd name="connsiteX9" fmla="*/ 0 w 4705347"/>
              <a:gd name="connsiteY9" fmla="*/ 110498 h 3470808"/>
              <a:gd name="connsiteX10" fmla="*/ 1819913 w 4705347"/>
              <a:gd name="connsiteY10" fmla="*/ 110498 h 3470808"/>
              <a:gd name="connsiteX11" fmla="*/ 1890037 w 4705347"/>
              <a:gd name="connsiteY11" fmla="*/ 0 h 3470808"/>
              <a:gd name="connsiteX12" fmla="*/ 2815310 w 4705347"/>
              <a:gd name="connsiteY12" fmla="*/ 0 h 3470808"/>
              <a:gd name="connsiteX13" fmla="*/ 2885434 w 4705347"/>
              <a:gd name="connsiteY13" fmla="*/ 110498 h 3470808"/>
              <a:gd name="connsiteX14" fmla="*/ 4159960 w 4705347"/>
              <a:gd name="connsiteY14" fmla="*/ 110498 h 3470808"/>
              <a:gd name="connsiteX15" fmla="*/ 4705347 w 4705347"/>
              <a:gd name="connsiteY15" fmla="*/ 655885 h 3470808"/>
              <a:gd name="connsiteX16" fmla="*/ 4705347 w 4705347"/>
              <a:gd name="connsiteY16" fmla="*/ 3382754 h 3470808"/>
              <a:gd name="connsiteX17" fmla="*/ 1852345 w 4705347"/>
              <a:gd name="connsiteY17" fmla="*/ 3382754 h 3470808"/>
              <a:gd name="connsiteX18" fmla="*/ 1780290 w 4705347"/>
              <a:gd name="connsiteY18" fmla="*/ 3269215 h 3470808"/>
              <a:gd name="connsiteX19" fmla="*/ 855017 w 4705347"/>
              <a:gd name="connsiteY19" fmla="*/ 3269215 h 3470808"/>
              <a:gd name="connsiteX20" fmla="*/ 782963 w 4705347"/>
              <a:gd name="connsiteY20" fmla="*/ 3382754 h 3470808"/>
              <a:gd name="connsiteX21" fmla="*/ 545387 w 4705347"/>
              <a:gd name="connsiteY21" fmla="*/ 3382754 h 3470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5347" h="3470808">
                <a:moveTo>
                  <a:pt x="2167265" y="3382755"/>
                </a:moveTo>
                <a:lnTo>
                  <a:pt x="2597942" y="3382755"/>
                </a:lnTo>
                <a:lnTo>
                  <a:pt x="2542062" y="3470808"/>
                </a:lnTo>
                <a:lnTo>
                  <a:pt x="2223145" y="3470808"/>
                </a:lnTo>
                <a:close/>
                <a:moveTo>
                  <a:pt x="782962" y="3382755"/>
                </a:moveTo>
                <a:lnTo>
                  <a:pt x="782963" y="3382754"/>
                </a:lnTo>
                <a:lnTo>
                  <a:pt x="1852345" y="3382754"/>
                </a:lnTo>
                <a:lnTo>
                  <a:pt x="1852345" y="3382755"/>
                </a:lnTo>
                <a:close/>
                <a:moveTo>
                  <a:pt x="0" y="2837367"/>
                </a:moveTo>
                <a:lnTo>
                  <a:pt x="0" y="110498"/>
                </a:lnTo>
                <a:lnTo>
                  <a:pt x="1819913" y="110498"/>
                </a:lnTo>
                <a:lnTo>
                  <a:pt x="1890037" y="0"/>
                </a:lnTo>
                <a:lnTo>
                  <a:pt x="2815310" y="0"/>
                </a:lnTo>
                <a:lnTo>
                  <a:pt x="2885434" y="110498"/>
                </a:lnTo>
                <a:lnTo>
                  <a:pt x="4159960" y="110498"/>
                </a:lnTo>
                <a:lnTo>
                  <a:pt x="4705347" y="655885"/>
                </a:lnTo>
                <a:lnTo>
                  <a:pt x="4705347" y="3382754"/>
                </a:lnTo>
                <a:lnTo>
                  <a:pt x="1852345" y="3382754"/>
                </a:lnTo>
                <a:lnTo>
                  <a:pt x="1780290" y="3269215"/>
                </a:lnTo>
                <a:lnTo>
                  <a:pt x="855017" y="3269215"/>
                </a:lnTo>
                <a:lnTo>
                  <a:pt x="782963" y="3382754"/>
                </a:lnTo>
                <a:lnTo>
                  <a:pt x="545387" y="3382754"/>
                </a:lnTo>
                <a:close/>
              </a:path>
            </a:pathLst>
          </a:custGeom>
          <a:solidFill>
            <a:srgbClr val="00B4E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5400000">
            <a:off x="4315845" y="2214441"/>
            <a:ext cx="3560310" cy="2626194"/>
          </a:xfrm>
          <a:custGeom>
            <a:avLst/>
            <a:gdLst>
              <a:gd name="connsiteX0" fmla="*/ 2167265 w 4705347"/>
              <a:gd name="connsiteY0" fmla="*/ 3382755 h 3470808"/>
              <a:gd name="connsiteX1" fmla="*/ 2597942 w 4705347"/>
              <a:gd name="connsiteY1" fmla="*/ 3382755 h 3470808"/>
              <a:gd name="connsiteX2" fmla="*/ 2542062 w 4705347"/>
              <a:gd name="connsiteY2" fmla="*/ 3470808 h 3470808"/>
              <a:gd name="connsiteX3" fmla="*/ 2223145 w 4705347"/>
              <a:gd name="connsiteY3" fmla="*/ 3470808 h 3470808"/>
              <a:gd name="connsiteX4" fmla="*/ 782962 w 4705347"/>
              <a:gd name="connsiteY4" fmla="*/ 3382755 h 3470808"/>
              <a:gd name="connsiteX5" fmla="*/ 782963 w 4705347"/>
              <a:gd name="connsiteY5" fmla="*/ 3382754 h 3470808"/>
              <a:gd name="connsiteX6" fmla="*/ 1852345 w 4705347"/>
              <a:gd name="connsiteY6" fmla="*/ 3382754 h 3470808"/>
              <a:gd name="connsiteX7" fmla="*/ 1852345 w 4705347"/>
              <a:gd name="connsiteY7" fmla="*/ 3382755 h 3470808"/>
              <a:gd name="connsiteX8" fmla="*/ 0 w 4705347"/>
              <a:gd name="connsiteY8" fmla="*/ 2837367 h 3470808"/>
              <a:gd name="connsiteX9" fmla="*/ 0 w 4705347"/>
              <a:gd name="connsiteY9" fmla="*/ 110498 h 3470808"/>
              <a:gd name="connsiteX10" fmla="*/ 1819913 w 4705347"/>
              <a:gd name="connsiteY10" fmla="*/ 110498 h 3470808"/>
              <a:gd name="connsiteX11" fmla="*/ 1890037 w 4705347"/>
              <a:gd name="connsiteY11" fmla="*/ 0 h 3470808"/>
              <a:gd name="connsiteX12" fmla="*/ 2815310 w 4705347"/>
              <a:gd name="connsiteY12" fmla="*/ 0 h 3470808"/>
              <a:gd name="connsiteX13" fmla="*/ 2885434 w 4705347"/>
              <a:gd name="connsiteY13" fmla="*/ 110498 h 3470808"/>
              <a:gd name="connsiteX14" fmla="*/ 4159960 w 4705347"/>
              <a:gd name="connsiteY14" fmla="*/ 110498 h 3470808"/>
              <a:gd name="connsiteX15" fmla="*/ 4705347 w 4705347"/>
              <a:gd name="connsiteY15" fmla="*/ 655885 h 3470808"/>
              <a:gd name="connsiteX16" fmla="*/ 4705347 w 4705347"/>
              <a:gd name="connsiteY16" fmla="*/ 3382754 h 3470808"/>
              <a:gd name="connsiteX17" fmla="*/ 1852345 w 4705347"/>
              <a:gd name="connsiteY17" fmla="*/ 3382754 h 3470808"/>
              <a:gd name="connsiteX18" fmla="*/ 1780290 w 4705347"/>
              <a:gd name="connsiteY18" fmla="*/ 3269215 h 3470808"/>
              <a:gd name="connsiteX19" fmla="*/ 855017 w 4705347"/>
              <a:gd name="connsiteY19" fmla="*/ 3269215 h 3470808"/>
              <a:gd name="connsiteX20" fmla="*/ 782963 w 4705347"/>
              <a:gd name="connsiteY20" fmla="*/ 3382754 h 3470808"/>
              <a:gd name="connsiteX21" fmla="*/ 545387 w 4705347"/>
              <a:gd name="connsiteY21" fmla="*/ 3382754 h 3470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5347" h="3470808">
                <a:moveTo>
                  <a:pt x="2167265" y="3382755"/>
                </a:moveTo>
                <a:lnTo>
                  <a:pt x="2597942" y="3382755"/>
                </a:lnTo>
                <a:lnTo>
                  <a:pt x="2542062" y="3470808"/>
                </a:lnTo>
                <a:lnTo>
                  <a:pt x="2223145" y="3470808"/>
                </a:lnTo>
                <a:close/>
                <a:moveTo>
                  <a:pt x="782962" y="3382755"/>
                </a:moveTo>
                <a:lnTo>
                  <a:pt x="782963" y="3382754"/>
                </a:lnTo>
                <a:lnTo>
                  <a:pt x="1852345" y="3382754"/>
                </a:lnTo>
                <a:lnTo>
                  <a:pt x="1852345" y="3382755"/>
                </a:lnTo>
                <a:close/>
                <a:moveTo>
                  <a:pt x="0" y="2837367"/>
                </a:moveTo>
                <a:lnTo>
                  <a:pt x="0" y="110498"/>
                </a:lnTo>
                <a:lnTo>
                  <a:pt x="1819913" y="110498"/>
                </a:lnTo>
                <a:lnTo>
                  <a:pt x="1890037" y="0"/>
                </a:lnTo>
                <a:lnTo>
                  <a:pt x="2815310" y="0"/>
                </a:lnTo>
                <a:lnTo>
                  <a:pt x="2885434" y="110498"/>
                </a:lnTo>
                <a:lnTo>
                  <a:pt x="4159960" y="110498"/>
                </a:lnTo>
                <a:lnTo>
                  <a:pt x="4705347" y="655885"/>
                </a:lnTo>
                <a:lnTo>
                  <a:pt x="4705347" y="3382754"/>
                </a:lnTo>
                <a:lnTo>
                  <a:pt x="1852345" y="3382754"/>
                </a:lnTo>
                <a:lnTo>
                  <a:pt x="1780290" y="3269215"/>
                </a:lnTo>
                <a:lnTo>
                  <a:pt x="855017" y="3269215"/>
                </a:lnTo>
                <a:lnTo>
                  <a:pt x="782963" y="3382754"/>
                </a:lnTo>
                <a:lnTo>
                  <a:pt x="545387" y="3382754"/>
                </a:lnTo>
                <a:close/>
              </a:path>
            </a:pathLst>
          </a:custGeom>
          <a:solidFill>
            <a:srgbClr val="00B4EB">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5400000">
            <a:off x="7276815" y="2471674"/>
            <a:ext cx="2722539" cy="2008228"/>
          </a:xfrm>
          <a:custGeom>
            <a:avLst/>
            <a:gdLst>
              <a:gd name="connsiteX0" fmla="*/ 2167265 w 4705347"/>
              <a:gd name="connsiteY0" fmla="*/ 3382755 h 3470808"/>
              <a:gd name="connsiteX1" fmla="*/ 2597942 w 4705347"/>
              <a:gd name="connsiteY1" fmla="*/ 3382755 h 3470808"/>
              <a:gd name="connsiteX2" fmla="*/ 2542062 w 4705347"/>
              <a:gd name="connsiteY2" fmla="*/ 3470808 h 3470808"/>
              <a:gd name="connsiteX3" fmla="*/ 2223145 w 4705347"/>
              <a:gd name="connsiteY3" fmla="*/ 3470808 h 3470808"/>
              <a:gd name="connsiteX4" fmla="*/ 782962 w 4705347"/>
              <a:gd name="connsiteY4" fmla="*/ 3382755 h 3470808"/>
              <a:gd name="connsiteX5" fmla="*/ 782963 w 4705347"/>
              <a:gd name="connsiteY5" fmla="*/ 3382754 h 3470808"/>
              <a:gd name="connsiteX6" fmla="*/ 1852345 w 4705347"/>
              <a:gd name="connsiteY6" fmla="*/ 3382754 h 3470808"/>
              <a:gd name="connsiteX7" fmla="*/ 1852345 w 4705347"/>
              <a:gd name="connsiteY7" fmla="*/ 3382755 h 3470808"/>
              <a:gd name="connsiteX8" fmla="*/ 0 w 4705347"/>
              <a:gd name="connsiteY8" fmla="*/ 2837367 h 3470808"/>
              <a:gd name="connsiteX9" fmla="*/ 0 w 4705347"/>
              <a:gd name="connsiteY9" fmla="*/ 110498 h 3470808"/>
              <a:gd name="connsiteX10" fmla="*/ 1819913 w 4705347"/>
              <a:gd name="connsiteY10" fmla="*/ 110498 h 3470808"/>
              <a:gd name="connsiteX11" fmla="*/ 1890037 w 4705347"/>
              <a:gd name="connsiteY11" fmla="*/ 0 h 3470808"/>
              <a:gd name="connsiteX12" fmla="*/ 2815310 w 4705347"/>
              <a:gd name="connsiteY12" fmla="*/ 0 h 3470808"/>
              <a:gd name="connsiteX13" fmla="*/ 2885434 w 4705347"/>
              <a:gd name="connsiteY13" fmla="*/ 110498 h 3470808"/>
              <a:gd name="connsiteX14" fmla="*/ 4159960 w 4705347"/>
              <a:gd name="connsiteY14" fmla="*/ 110498 h 3470808"/>
              <a:gd name="connsiteX15" fmla="*/ 4705347 w 4705347"/>
              <a:gd name="connsiteY15" fmla="*/ 655885 h 3470808"/>
              <a:gd name="connsiteX16" fmla="*/ 4705347 w 4705347"/>
              <a:gd name="connsiteY16" fmla="*/ 3382754 h 3470808"/>
              <a:gd name="connsiteX17" fmla="*/ 1852345 w 4705347"/>
              <a:gd name="connsiteY17" fmla="*/ 3382754 h 3470808"/>
              <a:gd name="connsiteX18" fmla="*/ 1780290 w 4705347"/>
              <a:gd name="connsiteY18" fmla="*/ 3269215 h 3470808"/>
              <a:gd name="connsiteX19" fmla="*/ 855017 w 4705347"/>
              <a:gd name="connsiteY19" fmla="*/ 3269215 h 3470808"/>
              <a:gd name="connsiteX20" fmla="*/ 782963 w 4705347"/>
              <a:gd name="connsiteY20" fmla="*/ 3382754 h 3470808"/>
              <a:gd name="connsiteX21" fmla="*/ 545387 w 4705347"/>
              <a:gd name="connsiteY21" fmla="*/ 3382754 h 3470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5347" h="3470808">
                <a:moveTo>
                  <a:pt x="2167265" y="3382755"/>
                </a:moveTo>
                <a:lnTo>
                  <a:pt x="2597942" y="3382755"/>
                </a:lnTo>
                <a:lnTo>
                  <a:pt x="2542062" y="3470808"/>
                </a:lnTo>
                <a:lnTo>
                  <a:pt x="2223145" y="3470808"/>
                </a:lnTo>
                <a:close/>
                <a:moveTo>
                  <a:pt x="782962" y="3382755"/>
                </a:moveTo>
                <a:lnTo>
                  <a:pt x="782963" y="3382754"/>
                </a:lnTo>
                <a:lnTo>
                  <a:pt x="1852345" y="3382754"/>
                </a:lnTo>
                <a:lnTo>
                  <a:pt x="1852345" y="3382755"/>
                </a:lnTo>
                <a:close/>
                <a:moveTo>
                  <a:pt x="0" y="2837367"/>
                </a:moveTo>
                <a:lnTo>
                  <a:pt x="0" y="110498"/>
                </a:lnTo>
                <a:lnTo>
                  <a:pt x="1819913" y="110498"/>
                </a:lnTo>
                <a:lnTo>
                  <a:pt x="1890037" y="0"/>
                </a:lnTo>
                <a:lnTo>
                  <a:pt x="2815310" y="0"/>
                </a:lnTo>
                <a:lnTo>
                  <a:pt x="2885434" y="110498"/>
                </a:lnTo>
                <a:lnTo>
                  <a:pt x="4159960" y="110498"/>
                </a:lnTo>
                <a:lnTo>
                  <a:pt x="4705347" y="655885"/>
                </a:lnTo>
                <a:lnTo>
                  <a:pt x="4705347" y="3382754"/>
                </a:lnTo>
                <a:lnTo>
                  <a:pt x="1852345" y="3382754"/>
                </a:lnTo>
                <a:lnTo>
                  <a:pt x="1780290" y="3269215"/>
                </a:lnTo>
                <a:lnTo>
                  <a:pt x="855017" y="3269215"/>
                </a:lnTo>
                <a:lnTo>
                  <a:pt x="782963" y="3382754"/>
                </a:lnTo>
                <a:lnTo>
                  <a:pt x="545387" y="3382754"/>
                </a:lnTo>
                <a:close/>
              </a:path>
            </a:pathLst>
          </a:custGeom>
          <a:solidFill>
            <a:srgbClr val="00B4E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任意多边形 117"/>
          <p:cNvSpPr/>
          <p:nvPr/>
        </p:nvSpPr>
        <p:spPr>
          <a:xfrm rot="5400000">
            <a:off x="9569713" y="2615370"/>
            <a:ext cx="2266720" cy="1672002"/>
          </a:xfrm>
          <a:custGeom>
            <a:avLst/>
            <a:gdLst>
              <a:gd name="connsiteX0" fmla="*/ 2167265 w 4705347"/>
              <a:gd name="connsiteY0" fmla="*/ 3382755 h 3470808"/>
              <a:gd name="connsiteX1" fmla="*/ 2597942 w 4705347"/>
              <a:gd name="connsiteY1" fmla="*/ 3382755 h 3470808"/>
              <a:gd name="connsiteX2" fmla="*/ 2542062 w 4705347"/>
              <a:gd name="connsiteY2" fmla="*/ 3470808 h 3470808"/>
              <a:gd name="connsiteX3" fmla="*/ 2223145 w 4705347"/>
              <a:gd name="connsiteY3" fmla="*/ 3470808 h 3470808"/>
              <a:gd name="connsiteX4" fmla="*/ 782962 w 4705347"/>
              <a:gd name="connsiteY4" fmla="*/ 3382755 h 3470808"/>
              <a:gd name="connsiteX5" fmla="*/ 782963 w 4705347"/>
              <a:gd name="connsiteY5" fmla="*/ 3382754 h 3470808"/>
              <a:gd name="connsiteX6" fmla="*/ 1852345 w 4705347"/>
              <a:gd name="connsiteY6" fmla="*/ 3382754 h 3470808"/>
              <a:gd name="connsiteX7" fmla="*/ 1852345 w 4705347"/>
              <a:gd name="connsiteY7" fmla="*/ 3382755 h 3470808"/>
              <a:gd name="connsiteX8" fmla="*/ 0 w 4705347"/>
              <a:gd name="connsiteY8" fmla="*/ 2837367 h 3470808"/>
              <a:gd name="connsiteX9" fmla="*/ 0 w 4705347"/>
              <a:gd name="connsiteY9" fmla="*/ 110498 h 3470808"/>
              <a:gd name="connsiteX10" fmla="*/ 1819913 w 4705347"/>
              <a:gd name="connsiteY10" fmla="*/ 110498 h 3470808"/>
              <a:gd name="connsiteX11" fmla="*/ 1890037 w 4705347"/>
              <a:gd name="connsiteY11" fmla="*/ 0 h 3470808"/>
              <a:gd name="connsiteX12" fmla="*/ 2815310 w 4705347"/>
              <a:gd name="connsiteY12" fmla="*/ 0 h 3470808"/>
              <a:gd name="connsiteX13" fmla="*/ 2885434 w 4705347"/>
              <a:gd name="connsiteY13" fmla="*/ 110498 h 3470808"/>
              <a:gd name="connsiteX14" fmla="*/ 4159960 w 4705347"/>
              <a:gd name="connsiteY14" fmla="*/ 110498 h 3470808"/>
              <a:gd name="connsiteX15" fmla="*/ 4705347 w 4705347"/>
              <a:gd name="connsiteY15" fmla="*/ 655885 h 3470808"/>
              <a:gd name="connsiteX16" fmla="*/ 4705347 w 4705347"/>
              <a:gd name="connsiteY16" fmla="*/ 3382754 h 3470808"/>
              <a:gd name="connsiteX17" fmla="*/ 1852345 w 4705347"/>
              <a:gd name="connsiteY17" fmla="*/ 3382754 h 3470808"/>
              <a:gd name="connsiteX18" fmla="*/ 1780290 w 4705347"/>
              <a:gd name="connsiteY18" fmla="*/ 3269215 h 3470808"/>
              <a:gd name="connsiteX19" fmla="*/ 855017 w 4705347"/>
              <a:gd name="connsiteY19" fmla="*/ 3269215 h 3470808"/>
              <a:gd name="connsiteX20" fmla="*/ 782963 w 4705347"/>
              <a:gd name="connsiteY20" fmla="*/ 3382754 h 3470808"/>
              <a:gd name="connsiteX21" fmla="*/ 545387 w 4705347"/>
              <a:gd name="connsiteY21" fmla="*/ 3382754 h 3470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5347" h="3470808">
                <a:moveTo>
                  <a:pt x="2167265" y="3382755"/>
                </a:moveTo>
                <a:lnTo>
                  <a:pt x="2597942" y="3382755"/>
                </a:lnTo>
                <a:lnTo>
                  <a:pt x="2542062" y="3470808"/>
                </a:lnTo>
                <a:lnTo>
                  <a:pt x="2223145" y="3470808"/>
                </a:lnTo>
                <a:close/>
                <a:moveTo>
                  <a:pt x="782962" y="3382755"/>
                </a:moveTo>
                <a:lnTo>
                  <a:pt x="782963" y="3382754"/>
                </a:lnTo>
                <a:lnTo>
                  <a:pt x="1852345" y="3382754"/>
                </a:lnTo>
                <a:lnTo>
                  <a:pt x="1852345" y="3382755"/>
                </a:lnTo>
                <a:close/>
                <a:moveTo>
                  <a:pt x="0" y="2837367"/>
                </a:moveTo>
                <a:lnTo>
                  <a:pt x="0" y="110498"/>
                </a:lnTo>
                <a:lnTo>
                  <a:pt x="1819913" y="110498"/>
                </a:lnTo>
                <a:lnTo>
                  <a:pt x="1890037" y="0"/>
                </a:lnTo>
                <a:lnTo>
                  <a:pt x="2815310" y="0"/>
                </a:lnTo>
                <a:lnTo>
                  <a:pt x="2885434" y="110498"/>
                </a:lnTo>
                <a:lnTo>
                  <a:pt x="4159960" y="110498"/>
                </a:lnTo>
                <a:lnTo>
                  <a:pt x="4705347" y="655885"/>
                </a:lnTo>
                <a:lnTo>
                  <a:pt x="4705347" y="3382754"/>
                </a:lnTo>
                <a:lnTo>
                  <a:pt x="1852345" y="3382754"/>
                </a:lnTo>
                <a:lnTo>
                  <a:pt x="1780290" y="3269215"/>
                </a:lnTo>
                <a:lnTo>
                  <a:pt x="855017" y="3269215"/>
                </a:lnTo>
                <a:lnTo>
                  <a:pt x="782963" y="3382754"/>
                </a:lnTo>
                <a:lnTo>
                  <a:pt x="545387" y="3382754"/>
                </a:lnTo>
                <a:close/>
              </a:path>
            </a:pathLst>
          </a:custGeom>
          <a:solidFill>
            <a:srgbClr val="00B4E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5485255" y="1929672"/>
            <a:ext cx="1216936" cy="369332"/>
          </a:xfrm>
          <a:prstGeom prst="rect">
            <a:avLst/>
          </a:prstGeom>
        </p:spPr>
        <p:txBody>
          <a:bodyPr wrap="none">
            <a:spAutoFit/>
          </a:bodyPr>
          <a:lstStyle/>
          <a:p>
            <a:r>
              <a:rPr lang="en-US" altLang="zh-CN" dirty="0">
                <a:solidFill>
                  <a:srgbClr val="00B4EB"/>
                </a:solidFill>
                <a:latin typeface="微软雅黑" panose="020B0503020204020204" pitchFamily="34" charset="-122"/>
                <a:ea typeface="微软雅黑" panose="020B0503020204020204" pitchFamily="34" charset="-122"/>
              </a:rPr>
              <a:t>Title here</a:t>
            </a:r>
            <a:endParaRPr lang="zh-CN" altLang="en-US" dirty="0">
              <a:solidFill>
                <a:srgbClr val="00B4EB"/>
              </a:solidFill>
              <a:latin typeface="微软雅黑" panose="020B0503020204020204" pitchFamily="34" charset="-122"/>
              <a:ea typeface="微软雅黑" panose="020B0503020204020204" pitchFamily="34" charset="-122"/>
            </a:endParaRPr>
          </a:p>
        </p:txBody>
      </p:sp>
      <p:sp>
        <p:nvSpPr>
          <p:cNvPr id="120" name="Rectangle 96"/>
          <p:cNvSpPr/>
          <p:nvPr/>
        </p:nvSpPr>
        <p:spPr>
          <a:xfrm>
            <a:off x="5094686" y="2464520"/>
            <a:ext cx="1963859" cy="1938992"/>
          </a:xfrm>
          <a:prstGeom prst="rect">
            <a:avLst/>
          </a:prstGeom>
          <a:noFill/>
        </p:spPr>
        <p:txBody>
          <a:bodyPr wrap="square">
            <a:spAutoFit/>
          </a:bodyPr>
          <a:lstStyle/>
          <a:p>
            <a:pPr algn="dist"/>
            <a:r>
              <a:rPr lang="zh-CN" alt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a:t>
            </a:r>
            <a:endParaRPr 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21" name="矩形 120"/>
          <p:cNvSpPr/>
          <p:nvPr/>
        </p:nvSpPr>
        <p:spPr>
          <a:xfrm>
            <a:off x="8080713" y="2279854"/>
            <a:ext cx="1175258" cy="369332"/>
          </a:xfrm>
          <a:prstGeom prst="rect">
            <a:avLst/>
          </a:prstGeom>
        </p:spPr>
        <p:txBody>
          <a:bodyPr wrap="none">
            <a:spAutoFit/>
          </a:bodyPr>
          <a:lstStyle/>
          <a:p>
            <a:r>
              <a:rPr lang="en-US" altLang="zh-CN" dirty="0">
                <a:solidFill>
                  <a:srgbClr val="00B4EB"/>
                </a:solidFill>
                <a:latin typeface="微软雅黑" panose="020B0503020204020204" pitchFamily="34" charset="-122"/>
                <a:ea typeface="微软雅黑" panose="020B0503020204020204" pitchFamily="34" charset="-122"/>
              </a:rPr>
              <a:t>Project C</a:t>
            </a:r>
            <a:endParaRPr lang="zh-CN" altLang="en-US" dirty="0">
              <a:solidFill>
                <a:srgbClr val="00B4EB"/>
              </a:solidFill>
              <a:latin typeface="微软雅黑" panose="020B0503020204020204" pitchFamily="34" charset="-122"/>
              <a:ea typeface="微软雅黑" panose="020B0503020204020204" pitchFamily="34" charset="-122"/>
            </a:endParaRPr>
          </a:p>
        </p:txBody>
      </p:sp>
      <p:sp>
        <p:nvSpPr>
          <p:cNvPr id="123" name="矩形 122"/>
          <p:cNvSpPr/>
          <p:nvPr/>
        </p:nvSpPr>
        <p:spPr>
          <a:xfrm>
            <a:off x="10111713" y="2503823"/>
            <a:ext cx="1197700" cy="369332"/>
          </a:xfrm>
          <a:prstGeom prst="rect">
            <a:avLst/>
          </a:prstGeom>
        </p:spPr>
        <p:txBody>
          <a:bodyPr wrap="none">
            <a:spAutoFit/>
          </a:bodyPr>
          <a:lstStyle/>
          <a:p>
            <a:r>
              <a:rPr lang="en-US" altLang="zh-CN" dirty="0">
                <a:solidFill>
                  <a:srgbClr val="00B4EB"/>
                </a:solidFill>
                <a:latin typeface="微软雅黑" panose="020B0503020204020204" pitchFamily="34" charset="-122"/>
                <a:ea typeface="微软雅黑" panose="020B0503020204020204" pitchFamily="34" charset="-122"/>
              </a:rPr>
              <a:t>Project D</a:t>
            </a:r>
            <a:endParaRPr lang="zh-CN" altLang="en-US" dirty="0">
              <a:solidFill>
                <a:srgbClr val="00B4EB"/>
              </a:solidFill>
              <a:latin typeface="微软雅黑" panose="020B0503020204020204" pitchFamily="34" charset="-122"/>
              <a:ea typeface="微软雅黑" panose="020B0503020204020204" pitchFamily="34" charset="-122"/>
            </a:endParaRPr>
          </a:p>
        </p:txBody>
      </p:sp>
      <p:sp>
        <p:nvSpPr>
          <p:cNvPr id="124" name="矩形 123"/>
          <p:cNvSpPr/>
          <p:nvPr/>
        </p:nvSpPr>
        <p:spPr>
          <a:xfrm>
            <a:off x="898473" y="2503823"/>
            <a:ext cx="1183273" cy="369332"/>
          </a:xfrm>
          <a:prstGeom prst="rect">
            <a:avLst/>
          </a:prstGeom>
        </p:spPr>
        <p:txBody>
          <a:bodyPr wrap="none">
            <a:spAutoFit/>
          </a:bodyPr>
          <a:lstStyle/>
          <a:p>
            <a:r>
              <a:rPr lang="en-US" altLang="zh-CN" dirty="0">
                <a:solidFill>
                  <a:srgbClr val="00B4EB"/>
                </a:solidFill>
                <a:latin typeface="微软雅黑" panose="020B0503020204020204" pitchFamily="34" charset="-122"/>
                <a:ea typeface="微软雅黑" panose="020B0503020204020204" pitchFamily="34" charset="-122"/>
              </a:rPr>
              <a:t>Project A</a:t>
            </a:r>
            <a:endParaRPr lang="zh-CN" altLang="en-US" dirty="0">
              <a:solidFill>
                <a:srgbClr val="00B4EB"/>
              </a:solidFill>
              <a:latin typeface="微软雅黑" panose="020B0503020204020204" pitchFamily="34" charset="-122"/>
              <a:ea typeface="微软雅黑" panose="020B0503020204020204" pitchFamily="34" charset="-122"/>
            </a:endParaRPr>
          </a:p>
        </p:txBody>
      </p:sp>
      <p:sp>
        <p:nvSpPr>
          <p:cNvPr id="125" name="矩形 124"/>
          <p:cNvSpPr/>
          <p:nvPr/>
        </p:nvSpPr>
        <p:spPr>
          <a:xfrm>
            <a:off x="2962936" y="2279854"/>
            <a:ext cx="1165640" cy="369332"/>
          </a:xfrm>
          <a:prstGeom prst="rect">
            <a:avLst/>
          </a:prstGeom>
        </p:spPr>
        <p:txBody>
          <a:bodyPr wrap="none">
            <a:spAutoFit/>
          </a:bodyPr>
          <a:lstStyle/>
          <a:p>
            <a:r>
              <a:rPr lang="en-US" altLang="zh-CN" dirty="0">
                <a:solidFill>
                  <a:srgbClr val="00B4EB"/>
                </a:solidFill>
                <a:latin typeface="微软雅黑" panose="020B0503020204020204" pitchFamily="34" charset="-122"/>
                <a:ea typeface="微软雅黑" panose="020B0503020204020204" pitchFamily="34" charset="-122"/>
              </a:rPr>
              <a:t>Project B</a:t>
            </a:r>
            <a:endParaRPr lang="zh-CN" altLang="en-US" dirty="0">
              <a:solidFill>
                <a:srgbClr val="00B4EB"/>
              </a:solidFill>
              <a:latin typeface="微软雅黑" panose="020B0503020204020204" pitchFamily="34" charset="-122"/>
              <a:ea typeface="微软雅黑" panose="020B0503020204020204" pitchFamily="34" charset="-122"/>
            </a:endParaRPr>
          </a:p>
        </p:txBody>
      </p:sp>
      <p:sp>
        <p:nvSpPr>
          <p:cNvPr id="126" name="文本框 125"/>
          <p:cNvSpPr txBox="1"/>
          <p:nvPr/>
        </p:nvSpPr>
        <p:spPr>
          <a:xfrm>
            <a:off x="959932" y="3761683"/>
            <a:ext cx="1180131"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32%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27" name="文本框 126"/>
          <p:cNvSpPr txBox="1"/>
          <p:nvPr/>
        </p:nvSpPr>
        <p:spPr>
          <a:xfrm>
            <a:off x="2960345" y="3527538"/>
            <a:ext cx="1180131"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32%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28" name="文本框 127"/>
          <p:cNvSpPr txBox="1"/>
          <p:nvPr/>
        </p:nvSpPr>
        <p:spPr>
          <a:xfrm>
            <a:off x="8096637" y="3523225"/>
            <a:ext cx="1180131"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32%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29" name="文本框 128"/>
          <p:cNvSpPr txBox="1"/>
          <p:nvPr/>
        </p:nvSpPr>
        <p:spPr>
          <a:xfrm>
            <a:off x="10122928" y="3761683"/>
            <a:ext cx="1180131"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32%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38" name="平行四边形 137"/>
          <p:cNvSpPr/>
          <p:nvPr/>
        </p:nvSpPr>
        <p:spPr>
          <a:xfrm>
            <a:off x="696450" y="4640176"/>
            <a:ext cx="166146" cy="85650"/>
          </a:xfrm>
          <a:prstGeom prst="parallelogram">
            <a:avLst>
              <a:gd name="adj" fmla="val 66704"/>
            </a:avLst>
          </a:prstGeom>
          <a:solidFill>
            <a:srgbClr val="00B4E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平行四边形 138"/>
          <p:cNvSpPr/>
          <p:nvPr/>
        </p:nvSpPr>
        <p:spPr>
          <a:xfrm>
            <a:off x="885894" y="4640176"/>
            <a:ext cx="166146" cy="85650"/>
          </a:xfrm>
          <a:prstGeom prst="parallelogram">
            <a:avLst>
              <a:gd name="adj" fmla="val 66704"/>
            </a:avLst>
          </a:prstGeom>
          <a:solidFill>
            <a:srgbClr val="00B4E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平行四边形 139"/>
          <p:cNvSpPr/>
          <p:nvPr/>
        </p:nvSpPr>
        <p:spPr>
          <a:xfrm>
            <a:off x="1075338" y="4640176"/>
            <a:ext cx="166146" cy="85650"/>
          </a:xfrm>
          <a:prstGeom prst="parallelogram">
            <a:avLst>
              <a:gd name="adj" fmla="val 66704"/>
            </a:avLst>
          </a:prstGeom>
          <a:solidFill>
            <a:srgbClr val="00B4E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平行四边形 141"/>
          <p:cNvSpPr/>
          <p:nvPr/>
        </p:nvSpPr>
        <p:spPr>
          <a:xfrm>
            <a:off x="2582953" y="4877129"/>
            <a:ext cx="166146" cy="85650"/>
          </a:xfrm>
          <a:prstGeom prst="parallelogram">
            <a:avLst>
              <a:gd name="adj" fmla="val 66704"/>
            </a:avLst>
          </a:prstGeom>
          <a:solidFill>
            <a:srgbClr val="00B4E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平行四边形 142"/>
          <p:cNvSpPr/>
          <p:nvPr/>
        </p:nvSpPr>
        <p:spPr>
          <a:xfrm>
            <a:off x="2772397" y="4877129"/>
            <a:ext cx="166146" cy="85650"/>
          </a:xfrm>
          <a:prstGeom prst="parallelogram">
            <a:avLst>
              <a:gd name="adj" fmla="val 66704"/>
            </a:avLst>
          </a:prstGeom>
          <a:solidFill>
            <a:srgbClr val="00B4E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平行四边形 143"/>
          <p:cNvSpPr/>
          <p:nvPr/>
        </p:nvSpPr>
        <p:spPr>
          <a:xfrm>
            <a:off x="2961841" y="4877129"/>
            <a:ext cx="166146" cy="85650"/>
          </a:xfrm>
          <a:prstGeom prst="parallelogram">
            <a:avLst>
              <a:gd name="adj" fmla="val 66704"/>
            </a:avLst>
          </a:prstGeom>
          <a:solidFill>
            <a:srgbClr val="00B4E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8" name="组合 147"/>
          <p:cNvGrpSpPr/>
          <p:nvPr/>
        </p:nvGrpSpPr>
        <p:grpSpPr>
          <a:xfrm>
            <a:off x="7709545" y="4878644"/>
            <a:ext cx="545034" cy="85650"/>
            <a:chOff x="848850" y="5408493"/>
            <a:chExt cx="545034" cy="85650"/>
          </a:xfrm>
          <a:solidFill>
            <a:srgbClr val="00B4EB">
              <a:alpha val="40000"/>
            </a:srgbClr>
          </a:solidFill>
        </p:grpSpPr>
        <p:sp>
          <p:nvSpPr>
            <p:cNvPr id="145" name="平行四边形 144"/>
            <p:cNvSpPr/>
            <p:nvPr/>
          </p:nvSpPr>
          <p:spPr>
            <a:xfrm>
              <a:off x="848850" y="5408493"/>
              <a:ext cx="166146" cy="85650"/>
            </a:xfrm>
            <a:prstGeom prst="parallelogram">
              <a:avLst>
                <a:gd name="adj" fmla="val 66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平行四边形 145"/>
            <p:cNvSpPr/>
            <p:nvPr/>
          </p:nvSpPr>
          <p:spPr>
            <a:xfrm>
              <a:off x="1038294" y="5408493"/>
              <a:ext cx="166146" cy="85650"/>
            </a:xfrm>
            <a:prstGeom prst="parallelogram">
              <a:avLst>
                <a:gd name="adj" fmla="val 66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平行四边形 146"/>
            <p:cNvSpPr/>
            <p:nvPr/>
          </p:nvSpPr>
          <p:spPr>
            <a:xfrm>
              <a:off x="1227738" y="5408493"/>
              <a:ext cx="166146" cy="85650"/>
            </a:xfrm>
            <a:prstGeom prst="parallelogram">
              <a:avLst>
                <a:gd name="adj" fmla="val 66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9" name="组合 148"/>
          <p:cNvGrpSpPr/>
          <p:nvPr/>
        </p:nvGrpSpPr>
        <p:grpSpPr>
          <a:xfrm>
            <a:off x="4865302" y="5365783"/>
            <a:ext cx="956123" cy="150251"/>
            <a:chOff x="848850" y="5408493"/>
            <a:chExt cx="545034" cy="85650"/>
          </a:xfrm>
          <a:solidFill>
            <a:srgbClr val="00B4EB">
              <a:alpha val="40000"/>
            </a:srgbClr>
          </a:solidFill>
        </p:grpSpPr>
        <p:sp>
          <p:nvSpPr>
            <p:cNvPr id="150" name="平行四边形 149"/>
            <p:cNvSpPr/>
            <p:nvPr/>
          </p:nvSpPr>
          <p:spPr>
            <a:xfrm>
              <a:off x="848850" y="5408493"/>
              <a:ext cx="166146" cy="85650"/>
            </a:xfrm>
            <a:prstGeom prst="parallelogram">
              <a:avLst>
                <a:gd name="adj" fmla="val 66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平行四边形 150"/>
            <p:cNvSpPr/>
            <p:nvPr/>
          </p:nvSpPr>
          <p:spPr>
            <a:xfrm>
              <a:off x="1038294" y="5408493"/>
              <a:ext cx="166146" cy="85650"/>
            </a:xfrm>
            <a:prstGeom prst="parallelogram">
              <a:avLst>
                <a:gd name="adj" fmla="val 66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平行四边形 151"/>
            <p:cNvSpPr/>
            <p:nvPr/>
          </p:nvSpPr>
          <p:spPr>
            <a:xfrm>
              <a:off x="1227738" y="5408493"/>
              <a:ext cx="166146" cy="85650"/>
            </a:xfrm>
            <a:prstGeom prst="parallelogram">
              <a:avLst>
                <a:gd name="adj" fmla="val 66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3" name="组合 152"/>
          <p:cNvGrpSpPr/>
          <p:nvPr/>
        </p:nvGrpSpPr>
        <p:grpSpPr>
          <a:xfrm>
            <a:off x="9936671" y="4640176"/>
            <a:ext cx="545034" cy="85650"/>
            <a:chOff x="848850" y="5408493"/>
            <a:chExt cx="545034" cy="85650"/>
          </a:xfrm>
          <a:solidFill>
            <a:srgbClr val="00B4EB">
              <a:alpha val="40000"/>
            </a:srgbClr>
          </a:solidFill>
        </p:grpSpPr>
        <p:sp>
          <p:nvSpPr>
            <p:cNvPr id="154" name="平行四边形 153"/>
            <p:cNvSpPr/>
            <p:nvPr/>
          </p:nvSpPr>
          <p:spPr>
            <a:xfrm>
              <a:off x="848850" y="5408493"/>
              <a:ext cx="166146" cy="85650"/>
            </a:xfrm>
            <a:prstGeom prst="parallelogram">
              <a:avLst>
                <a:gd name="adj" fmla="val 66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平行四边形 154"/>
            <p:cNvSpPr/>
            <p:nvPr/>
          </p:nvSpPr>
          <p:spPr>
            <a:xfrm>
              <a:off x="1038294" y="5408493"/>
              <a:ext cx="166146" cy="85650"/>
            </a:xfrm>
            <a:prstGeom prst="parallelogram">
              <a:avLst>
                <a:gd name="adj" fmla="val 66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平行四边形 155"/>
            <p:cNvSpPr/>
            <p:nvPr/>
          </p:nvSpPr>
          <p:spPr>
            <a:xfrm>
              <a:off x="1227738" y="5408493"/>
              <a:ext cx="166146" cy="85650"/>
            </a:xfrm>
            <a:prstGeom prst="parallelogram">
              <a:avLst>
                <a:gd name="adj" fmla="val 66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5" name="直接连接符 164"/>
          <p:cNvCxnSpPr/>
          <p:nvPr/>
        </p:nvCxnSpPr>
        <p:spPr>
          <a:xfrm>
            <a:off x="688858" y="4725826"/>
            <a:ext cx="1349492" cy="0"/>
          </a:xfrm>
          <a:prstGeom prst="line">
            <a:avLst/>
          </a:prstGeom>
          <a:ln>
            <a:solidFill>
              <a:srgbClr val="00B4EB">
                <a:alpha val="40000"/>
              </a:srgb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2593777" y="4962779"/>
            <a:ext cx="1598455" cy="0"/>
          </a:xfrm>
          <a:prstGeom prst="line">
            <a:avLst/>
          </a:prstGeom>
          <a:ln>
            <a:solidFill>
              <a:srgbClr val="00B4EB">
                <a:alpha val="40000"/>
              </a:srgb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4873598" y="5516034"/>
            <a:ext cx="2012977" cy="0"/>
          </a:xfrm>
          <a:prstGeom prst="line">
            <a:avLst/>
          </a:prstGeom>
          <a:ln>
            <a:solidFill>
              <a:srgbClr val="00B4EB">
                <a:alpha val="40000"/>
              </a:srgb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7709545" y="4963838"/>
            <a:ext cx="1539230" cy="0"/>
          </a:xfrm>
          <a:prstGeom prst="line">
            <a:avLst/>
          </a:prstGeom>
          <a:ln>
            <a:solidFill>
              <a:srgbClr val="00B4EB">
                <a:alpha val="40000"/>
              </a:srgb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9936671" y="4725826"/>
            <a:ext cx="1293304" cy="0"/>
          </a:xfrm>
          <a:prstGeom prst="line">
            <a:avLst/>
          </a:prstGeom>
          <a:ln>
            <a:solidFill>
              <a:srgbClr val="00B4EB">
                <a:alpha val="40000"/>
              </a:srgbClr>
            </a:solidFill>
          </a:ln>
        </p:spPr>
        <p:style>
          <a:lnRef idx="1">
            <a:schemeClr val="accent1"/>
          </a:lnRef>
          <a:fillRef idx="0">
            <a:schemeClr val="accent1"/>
          </a:fillRef>
          <a:effectRef idx="0">
            <a:schemeClr val="accent1"/>
          </a:effectRef>
          <a:fontRef idx="minor">
            <a:schemeClr val="tx1"/>
          </a:fontRef>
        </p:style>
      </p:cxnSp>
      <p:sp>
        <p:nvSpPr>
          <p:cNvPr id="180" name="Rectangle 96"/>
          <p:cNvSpPr/>
          <p:nvPr/>
        </p:nvSpPr>
        <p:spPr>
          <a:xfrm>
            <a:off x="928275" y="5799526"/>
            <a:ext cx="10335451" cy="461665"/>
          </a:xfrm>
          <a:prstGeom prst="rect">
            <a:avLst/>
          </a:prstGeom>
          <a:noFill/>
        </p:spPr>
        <p:txBody>
          <a:bodyPr wrap="square">
            <a:spAutoFit/>
          </a:bodyPr>
          <a:lstStyle/>
          <a:p>
            <a:pPr algn="ctr"/>
            <a:r>
              <a:rPr lang="zh-CN" alt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a:t>
            </a:r>
            <a:endParaRPr 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57" name="Group 11"/>
          <p:cNvGrpSpPr>
            <a:grpSpLocks noChangeAspect="1"/>
          </p:cNvGrpSpPr>
          <p:nvPr/>
        </p:nvGrpSpPr>
        <p:grpSpPr bwMode="auto">
          <a:xfrm>
            <a:off x="1140302" y="3122708"/>
            <a:ext cx="802139" cy="569519"/>
            <a:chOff x="1407" y="1098"/>
            <a:chExt cx="800" cy="568"/>
          </a:xfrm>
          <a:solidFill>
            <a:schemeClr val="bg1"/>
          </a:solidFill>
        </p:grpSpPr>
        <p:sp>
          <p:nvSpPr>
            <p:cNvPr id="158"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8" name="Group 11"/>
          <p:cNvGrpSpPr>
            <a:grpSpLocks noChangeAspect="1"/>
          </p:cNvGrpSpPr>
          <p:nvPr/>
        </p:nvGrpSpPr>
        <p:grpSpPr bwMode="auto">
          <a:xfrm>
            <a:off x="10292858" y="3122708"/>
            <a:ext cx="802139" cy="569519"/>
            <a:chOff x="1407" y="1098"/>
            <a:chExt cx="800" cy="568"/>
          </a:xfrm>
          <a:solidFill>
            <a:schemeClr val="bg1"/>
          </a:solidFill>
        </p:grpSpPr>
        <p:sp>
          <p:nvSpPr>
            <p:cNvPr id="170"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5" name="Group 108"/>
          <p:cNvGrpSpPr>
            <a:grpSpLocks noChangeAspect="1"/>
          </p:cNvGrpSpPr>
          <p:nvPr/>
        </p:nvGrpSpPr>
        <p:grpSpPr bwMode="auto">
          <a:xfrm>
            <a:off x="3367869" y="2765256"/>
            <a:ext cx="373207" cy="644837"/>
            <a:chOff x="1657" y="2103"/>
            <a:chExt cx="327" cy="565"/>
          </a:xfrm>
          <a:solidFill>
            <a:schemeClr val="bg1"/>
          </a:solidFill>
        </p:grpSpPr>
        <p:sp>
          <p:nvSpPr>
            <p:cNvPr id="186" name="Freeform 109"/>
            <p:cNvSpPr>
              <a:spLocks noEditPoints="1"/>
            </p:cNvSpPr>
            <p:nvPr/>
          </p:nvSpPr>
          <p:spPr bwMode="auto">
            <a:xfrm>
              <a:off x="1657" y="2103"/>
              <a:ext cx="327" cy="565"/>
            </a:xfrm>
            <a:custGeom>
              <a:avLst/>
              <a:gdLst>
                <a:gd name="T0" fmla="*/ 406 w 462"/>
                <a:gd name="T1" fmla="*/ 0 h 800"/>
                <a:gd name="T2" fmla="*/ 56 w 462"/>
                <a:gd name="T3" fmla="*/ 0 h 800"/>
                <a:gd name="T4" fmla="*/ 0 w 462"/>
                <a:gd name="T5" fmla="*/ 56 h 800"/>
                <a:gd name="T6" fmla="*/ 0 w 462"/>
                <a:gd name="T7" fmla="*/ 744 h 800"/>
                <a:gd name="T8" fmla="*/ 56 w 462"/>
                <a:gd name="T9" fmla="*/ 800 h 800"/>
                <a:gd name="T10" fmla="*/ 406 w 462"/>
                <a:gd name="T11" fmla="*/ 800 h 800"/>
                <a:gd name="T12" fmla="*/ 462 w 462"/>
                <a:gd name="T13" fmla="*/ 744 h 800"/>
                <a:gd name="T14" fmla="*/ 462 w 462"/>
                <a:gd name="T15" fmla="*/ 56 h 800"/>
                <a:gd name="T16" fmla="*/ 406 w 462"/>
                <a:gd name="T17" fmla="*/ 0 h 800"/>
                <a:gd name="T18" fmla="*/ 451 w 462"/>
                <a:gd name="T19" fmla="*/ 744 h 800"/>
                <a:gd name="T20" fmla="*/ 406 w 462"/>
                <a:gd name="T21" fmla="*/ 789 h 800"/>
                <a:gd name="T22" fmla="*/ 56 w 462"/>
                <a:gd name="T23" fmla="*/ 789 h 800"/>
                <a:gd name="T24" fmla="*/ 11 w 462"/>
                <a:gd name="T25" fmla="*/ 744 h 800"/>
                <a:gd name="T26" fmla="*/ 11 w 462"/>
                <a:gd name="T27" fmla="*/ 56 h 800"/>
                <a:gd name="T28" fmla="*/ 56 w 462"/>
                <a:gd name="T29" fmla="*/ 11 h 800"/>
                <a:gd name="T30" fmla="*/ 406 w 462"/>
                <a:gd name="T31" fmla="*/ 11 h 800"/>
                <a:gd name="T32" fmla="*/ 451 w 462"/>
                <a:gd name="T33" fmla="*/ 56 h 800"/>
                <a:gd name="T34" fmla="*/ 451 w 462"/>
                <a:gd name="T35" fmla="*/ 744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00">
                  <a:moveTo>
                    <a:pt x="406" y="0"/>
                  </a:moveTo>
                  <a:cubicBezTo>
                    <a:pt x="56" y="0"/>
                    <a:pt x="56" y="0"/>
                    <a:pt x="56" y="0"/>
                  </a:cubicBezTo>
                  <a:cubicBezTo>
                    <a:pt x="25" y="0"/>
                    <a:pt x="0" y="25"/>
                    <a:pt x="0" y="56"/>
                  </a:cubicBezTo>
                  <a:cubicBezTo>
                    <a:pt x="0" y="744"/>
                    <a:pt x="0" y="744"/>
                    <a:pt x="0" y="744"/>
                  </a:cubicBezTo>
                  <a:cubicBezTo>
                    <a:pt x="0" y="775"/>
                    <a:pt x="25" y="800"/>
                    <a:pt x="56" y="800"/>
                  </a:cubicBezTo>
                  <a:cubicBezTo>
                    <a:pt x="406" y="800"/>
                    <a:pt x="406" y="800"/>
                    <a:pt x="406" y="800"/>
                  </a:cubicBezTo>
                  <a:cubicBezTo>
                    <a:pt x="437" y="800"/>
                    <a:pt x="462" y="775"/>
                    <a:pt x="462" y="744"/>
                  </a:cubicBezTo>
                  <a:cubicBezTo>
                    <a:pt x="462" y="56"/>
                    <a:pt x="462" y="56"/>
                    <a:pt x="462" y="56"/>
                  </a:cubicBezTo>
                  <a:cubicBezTo>
                    <a:pt x="462" y="25"/>
                    <a:pt x="437" y="0"/>
                    <a:pt x="406" y="0"/>
                  </a:cubicBezTo>
                  <a:close/>
                  <a:moveTo>
                    <a:pt x="451" y="744"/>
                  </a:moveTo>
                  <a:cubicBezTo>
                    <a:pt x="451" y="769"/>
                    <a:pt x="431" y="789"/>
                    <a:pt x="406" y="789"/>
                  </a:cubicBezTo>
                  <a:cubicBezTo>
                    <a:pt x="56" y="789"/>
                    <a:pt x="56" y="789"/>
                    <a:pt x="56" y="789"/>
                  </a:cubicBezTo>
                  <a:cubicBezTo>
                    <a:pt x="31" y="789"/>
                    <a:pt x="11" y="769"/>
                    <a:pt x="11" y="744"/>
                  </a:cubicBezTo>
                  <a:cubicBezTo>
                    <a:pt x="11" y="56"/>
                    <a:pt x="11" y="56"/>
                    <a:pt x="11" y="56"/>
                  </a:cubicBezTo>
                  <a:cubicBezTo>
                    <a:pt x="11" y="31"/>
                    <a:pt x="31" y="11"/>
                    <a:pt x="56" y="11"/>
                  </a:cubicBezTo>
                  <a:cubicBezTo>
                    <a:pt x="406" y="11"/>
                    <a:pt x="406" y="11"/>
                    <a:pt x="406" y="11"/>
                  </a:cubicBezTo>
                  <a:cubicBezTo>
                    <a:pt x="431" y="11"/>
                    <a:pt x="451" y="31"/>
                    <a:pt x="451" y="56"/>
                  </a:cubicBezTo>
                  <a:lnTo>
                    <a:pt x="451" y="7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10"/>
            <p:cNvSpPr>
              <a:spLocks noEditPoints="1"/>
            </p:cNvSpPr>
            <p:nvPr/>
          </p:nvSpPr>
          <p:spPr bwMode="auto">
            <a:xfrm>
              <a:off x="1670" y="2116"/>
              <a:ext cx="300" cy="539"/>
            </a:xfrm>
            <a:custGeom>
              <a:avLst/>
              <a:gdLst>
                <a:gd name="T0" fmla="*/ 387 w 424"/>
                <a:gd name="T1" fmla="*/ 0 h 762"/>
                <a:gd name="T2" fmla="*/ 286 w 424"/>
                <a:gd name="T3" fmla="*/ 0 h 762"/>
                <a:gd name="T4" fmla="*/ 286 w 424"/>
                <a:gd name="T5" fmla="*/ 7 h 762"/>
                <a:gd name="T6" fmla="*/ 283 w 424"/>
                <a:gd name="T7" fmla="*/ 15 h 762"/>
                <a:gd name="T8" fmla="*/ 275 w 424"/>
                <a:gd name="T9" fmla="*/ 18 h 762"/>
                <a:gd name="T10" fmla="*/ 149 w 424"/>
                <a:gd name="T11" fmla="*/ 18 h 762"/>
                <a:gd name="T12" fmla="*/ 141 w 424"/>
                <a:gd name="T13" fmla="*/ 15 h 762"/>
                <a:gd name="T14" fmla="*/ 138 w 424"/>
                <a:gd name="T15" fmla="*/ 7 h 762"/>
                <a:gd name="T16" fmla="*/ 138 w 424"/>
                <a:gd name="T17" fmla="*/ 0 h 762"/>
                <a:gd name="T18" fmla="*/ 37 w 424"/>
                <a:gd name="T19" fmla="*/ 0 h 762"/>
                <a:gd name="T20" fmla="*/ 0 w 424"/>
                <a:gd name="T21" fmla="*/ 37 h 762"/>
                <a:gd name="T22" fmla="*/ 0 w 424"/>
                <a:gd name="T23" fmla="*/ 725 h 762"/>
                <a:gd name="T24" fmla="*/ 37 w 424"/>
                <a:gd name="T25" fmla="*/ 762 h 762"/>
                <a:gd name="T26" fmla="*/ 387 w 424"/>
                <a:gd name="T27" fmla="*/ 762 h 762"/>
                <a:gd name="T28" fmla="*/ 424 w 424"/>
                <a:gd name="T29" fmla="*/ 725 h 762"/>
                <a:gd name="T30" fmla="*/ 424 w 424"/>
                <a:gd name="T31" fmla="*/ 37 h 762"/>
                <a:gd name="T32" fmla="*/ 387 w 424"/>
                <a:gd name="T33" fmla="*/ 0 h 762"/>
                <a:gd name="T34" fmla="*/ 82 w 424"/>
                <a:gd name="T35" fmla="*/ 30 h 762"/>
                <a:gd name="T36" fmla="*/ 95 w 424"/>
                <a:gd name="T37" fmla="*/ 44 h 762"/>
                <a:gd name="T38" fmla="*/ 82 w 424"/>
                <a:gd name="T39" fmla="*/ 57 h 762"/>
                <a:gd name="T40" fmla="*/ 69 w 424"/>
                <a:gd name="T41" fmla="*/ 44 h 762"/>
                <a:gd name="T42" fmla="*/ 82 w 424"/>
                <a:gd name="T43" fmla="*/ 30 h 762"/>
                <a:gd name="T44" fmla="*/ 212 w 424"/>
                <a:gd name="T45" fmla="*/ 749 h 762"/>
                <a:gd name="T46" fmla="*/ 185 w 424"/>
                <a:gd name="T47" fmla="*/ 723 h 762"/>
                <a:gd name="T48" fmla="*/ 212 w 424"/>
                <a:gd name="T49" fmla="*/ 696 h 762"/>
                <a:gd name="T50" fmla="*/ 239 w 424"/>
                <a:gd name="T51" fmla="*/ 723 h 762"/>
                <a:gd name="T52" fmla="*/ 212 w 424"/>
                <a:gd name="T53" fmla="*/ 749 h 762"/>
                <a:gd name="T54" fmla="*/ 398 w 424"/>
                <a:gd name="T55" fmla="*/ 683 h 762"/>
                <a:gd name="T56" fmla="*/ 26 w 424"/>
                <a:gd name="T57" fmla="*/ 683 h 762"/>
                <a:gd name="T58" fmla="*/ 26 w 424"/>
                <a:gd name="T59" fmla="*/ 88 h 762"/>
                <a:gd name="T60" fmla="*/ 398 w 424"/>
                <a:gd name="T61" fmla="*/ 88 h 762"/>
                <a:gd name="T62" fmla="*/ 398 w 424"/>
                <a:gd name="T63" fmla="*/ 683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4" h="762">
                  <a:moveTo>
                    <a:pt x="387" y="0"/>
                  </a:moveTo>
                  <a:cubicBezTo>
                    <a:pt x="286" y="0"/>
                    <a:pt x="286" y="0"/>
                    <a:pt x="286" y="0"/>
                  </a:cubicBezTo>
                  <a:cubicBezTo>
                    <a:pt x="286" y="7"/>
                    <a:pt x="286" y="7"/>
                    <a:pt x="286" y="7"/>
                  </a:cubicBezTo>
                  <a:cubicBezTo>
                    <a:pt x="286" y="10"/>
                    <a:pt x="285" y="13"/>
                    <a:pt x="283" y="15"/>
                  </a:cubicBezTo>
                  <a:cubicBezTo>
                    <a:pt x="281" y="17"/>
                    <a:pt x="278" y="18"/>
                    <a:pt x="275" y="18"/>
                  </a:cubicBezTo>
                  <a:cubicBezTo>
                    <a:pt x="149" y="18"/>
                    <a:pt x="149" y="18"/>
                    <a:pt x="149" y="18"/>
                  </a:cubicBezTo>
                  <a:cubicBezTo>
                    <a:pt x="146" y="18"/>
                    <a:pt x="143" y="17"/>
                    <a:pt x="141" y="15"/>
                  </a:cubicBezTo>
                  <a:cubicBezTo>
                    <a:pt x="139" y="13"/>
                    <a:pt x="138" y="10"/>
                    <a:pt x="138" y="7"/>
                  </a:cubicBezTo>
                  <a:cubicBezTo>
                    <a:pt x="138" y="0"/>
                    <a:pt x="138" y="0"/>
                    <a:pt x="138" y="0"/>
                  </a:cubicBezTo>
                  <a:cubicBezTo>
                    <a:pt x="37" y="0"/>
                    <a:pt x="37" y="0"/>
                    <a:pt x="37" y="0"/>
                  </a:cubicBezTo>
                  <a:cubicBezTo>
                    <a:pt x="17" y="0"/>
                    <a:pt x="0" y="16"/>
                    <a:pt x="0" y="37"/>
                  </a:cubicBezTo>
                  <a:cubicBezTo>
                    <a:pt x="0" y="725"/>
                    <a:pt x="0" y="725"/>
                    <a:pt x="0" y="725"/>
                  </a:cubicBezTo>
                  <a:cubicBezTo>
                    <a:pt x="0" y="746"/>
                    <a:pt x="17" y="762"/>
                    <a:pt x="37" y="762"/>
                  </a:cubicBezTo>
                  <a:cubicBezTo>
                    <a:pt x="387" y="762"/>
                    <a:pt x="387" y="762"/>
                    <a:pt x="387" y="762"/>
                  </a:cubicBezTo>
                  <a:cubicBezTo>
                    <a:pt x="407" y="762"/>
                    <a:pt x="424" y="746"/>
                    <a:pt x="424" y="725"/>
                  </a:cubicBezTo>
                  <a:cubicBezTo>
                    <a:pt x="424" y="37"/>
                    <a:pt x="424" y="37"/>
                    <a:pt x="424" y="37"/>
                  </a:cubicBezTo>
                  <a:cubicBezTo>
                    <a:pt x="424" y="16"/>
                    <a:pt x="407" y="0"/>
                    <a:pt x="387" y="0"/>
                  </a:cubicBezTo>
                  <a:close/>
                  <a:moveTo>
                    <a:pt x="82" y="30"/>
                  </a:moveTo>
                  <a:cubicBezTo>
                    <a:pt x="89" y="30"/>
                    <a:pt x="95" y="36"/>
                    <a:pt x="95" y="44"/>
                  </a:cubicBezTo>
                  <a:cubicBezTo>
                    <a:pt x="95" y="51"/>
                    <a:pt x="89" y="57"/>
                    <a:pt x="82" y="57"/>
                  </a:cubicBezTo>
                  <a:cubicBezTo>
                    <a:pt x="74" y="57"/>
                    <a:pt x="69" y="51"/>
                    <a:pt x="69" y="44"/>
                  </a:cubicBezTo>
                  <a:cubicBezTo>
                    <a:pt x="69" y="36"/>
                    <a:pt x="74" y="30"/>
                    <a:pt x="82" y="30"/>
                  </a:cubicBezTo>
                  <a:close/>
                  <a:moveTo>
                    <a:pt x="212" y="749"/>
                  </a:moveTo>
                  <a:cubicBezTo>
                    <a:pt x="197" y="749"/>
                    <a:pt x="185" y="737"/>
                    <a:pt x="185" y="723"/>
                  </a:cubicBezTo>
                  <a:cubicBezTo>
                    <a:pt x="185" y="708"/>
                    <a:pt x="197" y="696"/>
                    <a:pt x="212" y="696"/>
                  </a:cubicBezTo>
                  <a:cubicBezTo>
                    <a:pt x="227" y="696"/>
                    <a:pt x="239" y="708"/>
                    <a:pt x="239" y="723"/>
                  </a:cubicBezTo>
                  <a:cubicBezTo>
                    <a:pt x="239" y="737"/>
                    <a:pt x="227" y="749"/>
                    <a:pt x="212" y="749"/>
                  </a:cubicBezTo>
                  <a:close/>
                  <a:moveTo>
                    <a:pt x="398" y="683"/>
                  </a:moveTo>
                  <a:cubicBezTo>
                    <a:pt x="26" y="683"/>
                    <a:pt x="26" y="683"/>
                    <a:pt x="26" y="683"/>
                  </a:cubicBezTo>
                  <a:cubicBezTo>
                    <a:pt x="26" y="88"/>
                    <a:pt x="26" y="88"/>
                    <a:pt x="26" y="88"/>
                  </a:cubicBezTo>
                  <a:cubicBezTo>
                    <a:pt x="398" y="88"/>
                    <a:pt x="398" y="88"/>
                    <a:pt x="398" y="88"/>
                  </a:cubicBezTo>
                  <a:cubicBezTo>
                    <a:pt x="398" y="683"/>
                    <a:pt x="398" y="683"/>
                    <a:pt x="398" y="6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8" name="Group 108"/>
          <p:cNvGrpSpPr>
            <a:grpSpLocks noChangeAspect="1"/>
          </p:cNvGrpSpPr>
          <p:nvPr/>
        </p:nvGrpSpPr>
        <p:grpSpPr bwMode="auto">
          <a:xfrm>
            <a:off x="8451480" y="2765256"/>
            <a:ext cx="373207" cy="644837"/>
            <a:chOff x="1657" y="2103"/>
            <a:chExt cx="327" cy="565"/>
          </a:xfrm>
          <a:solidFill>
            <a:schemeClr val="bg1"/>
          </a:solidFill>
        </p:grpSpPr>
        <p:sp>
          <p:nvSpPr>
            <p:cNvPr id="189" name="Freeform 109"/>
            <p:cNvSpPr>
              <a:spLocks noEditPoints="1"/>
            </p:cNvSpPr>
            <p:nvPr/>
          </p:nvSpPr>
          <p:spPr bwMode="auto">
            <a:xfrm>
              <a:off x="1657" y="2103"/>
              <a:ext cx="327" cy="565"/>
            </a:xfrm>
            <a:custGeom>
              <a:avLst/>
              <a:gdLst>
                <a:gd name="T0" fmla="*/ 406 w 462"/>
                <a:gd name="T1" fmla="*/ 0 h 800"/>
                <a:gd name="T2" fmla="*/ 56 w 462"/>
                <a:gd name="T3" fmla="*/ 0 h 800"/>
                <a:gd name="T4" fmla="*/ 0 w 462"/>
                <a:gd name="T5" fmla="*/ 56 h 800"/>
                <a:gd name="T6" fmla="*/ 0 w 462"/>
                <a:gd name="T7" fmla="*/ 744 h 800"/>
                <a:gd name="T8" fmla="*/ 56 w 462"/>
                <a:gd name="T9" fmla="*/ 800 h 800"/>
                <a:gd name="T10" fmla="*/ 406 w 462"/>
                <a:gd name="T11" fmla="*/ 800 h 800"/>
                <a:gd name="T12" fmla="*/ 462 w 462"/>
                <a:gd name="T13" fmla="*/ 744 h 800"/>
                <a:gd name="T14" fmla="*/ 462 w 462"/>
                <a:gd name="T15" fmla="*/ 56 h 800"/>
                <a:gd name="T16" fmla="*/ 406 w 462"/>
                <a:gd name="T17" fmla="*/ 0 h 800"/>
                <a:gd name="T18" fmla="*/ 451 w 462"/>
                <a:gd name="T19" fmla="*/ 744 h 800"/>
                <a:gd name="T20" fmla="*/ 406 w 462"/>
                <a:gd name="T21" fmla="*/ 789 h 800"/>
                <a:gd name="T22" fmla="*/ 56 w 462"/>
                <a:gd name="T23" fmla="*/ 789 h 800"/>
                <a:gd name="T24" fmla="*/ 11 w 462"/>
                <a:gd name="T25" fmla="*/ 744 h 800"/>
                <a:gd name="T26" fmla="*/ 11 w 462"/>
                <a:gd name="T27" fmla="*/ 56 h 800"/>
                <a:gd name="T28" fmla="*/ 56 w 462"/>
                <a:gd name="T29" fmla="*/ 11 h 800"/>
                <a:gd name="T30" fmla="*/ 406 w 462"/>
                <a:gd name="T31" fmla="*/ 11 h 800"/>
                <a:gd name="T32" fmla="*/ 451 w 462"/>
                <a:gd name="T33" fmla="*/ 56 h 800"/>
                <a:gd name="T34" fmla="*/ 451 w 462"/>
                <a:gd name="T35" fmla="*/ 744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00">
                  <a:moveTo>
                    <a:pt x="406" y="0"/>
                  </a:moveTo>
                  <a:cubicBezTo>
                    <a:pt x="56" y="0"/>
                    <a:pt x="56" y="0"/>
                    <a:pt x="56" y="0"/>
                  </a:cubicBezTo>
                  <a:cubicBezTo>
                    <a:pt x="25" y="0"/>
                    <a:pt x="0" y="25"/>
                    <a:pt x="0" y="56"/>
                  </a:cubicBezTo>
                  <a:cubicBezTo>
                    <a:pt x="0" y="744"/>
                    <a:pt x="0" y="744"/>
                    <a:pt x="0" y="744"/>
                  </a:cubicBezTo>
                  <a:cubicBezTo>
                    <a:pt x="0" y="775"/>
                    <a:pt x="25" y="800"/>
                    <a:pt x="56" y="800"/>
                  </a:cubicBezTo>
                  <a:cubicBezTo>
                    <a:pt x="406" y="800"/>
                    <a:pt x="406" y="800"/>
                    <a:pt x="406" y="800"/>
                  </a:cubicBezTo>
                  <a:cubicBezTo>
                    <a:pt x="437" y="800"/>
                    <a:pt x="462" y="775"/>
                    <a:pt x="462" y="744"/>
                  </a:cubicBezTo>
                  <a:cubicBezTo>
                    <a:pt x="462" y="56"/>
                    <a:pt x="462" y="56"/>
                    <a:pt x="462" y="56"/>
                  </a:cubicBezTo>
                  <a:cubicBezTo>
                    <a:pt x="462" y="25"/>
                    <a:pt x="437" y="0"/>
                    <a:pt x="406" y="0"/>
                  </a:cubicBezTo>
                  <a:close/>
                  <a:moveTo>
                    <a:pt x="451" y="744"/>
                  </a:moveTo>
                  <a:cubicBezTo>
                    <a:pt x="451" y="769"/>
                    <a:pt x="431" y="789"/>
                    <a:pt x="406" y="789"/>
                  </a:cubicBezTo>
                  <a:cubicBezTo>
                    <a:pt x="56" y="789"/>
                    <a:pt x="56" y="789"/>
                    <a:pt x="56" y="789"/>
                  </a:cubicBezTo>
                  <a:cubicBezTo>
                    <a:pt x="31" y="789"/>
                    <a:pt x="11" y="769"/>
                    <a:pt x="11" y="744"/>
                  </a:cubicBezTo>
                  <a:cubicBezTo>
                    <a:pt x="11" y="56"/>
                    <a:pt x="11" y="56"/>
                    <a:pt x="11" y="56"/>
                  </a:cubicBezTo>
                  <a:cubicBezTo>
                    <a:pt x="11" y="31"/>
                    <a:pt x="31" y="11"/>
                    <a:pt x="56" y="11"/>
                  </a:cubicBezTo>
                  <a:cubicBezTo>
                    <a:pt x="406" y="11"/>
                    <a:pt x="406" y="11"/>
                    <a:pt x="406" y="11"/>
                  </a:cubicBezTo>
                  <a:cubicBezTo>
                    <a:pt x="431" y="11"/>
                    <a:pt x="451" y="31"/>
                    <a:pt x="451" y="56"/>
                  </a:cubicBezTo>
                  <a:lnTo>
                    <a:pt x="451" y="7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10"/>
            <p:cNvSpPr>
              <a:spLocks noEditPoints="1"/>
            </p:cNvSpPr>
            <p:nvPr/>
          </p:nvSpPr>
          <p:spPr bwMode="auto">
            <a:xfrm>
              <a:off x="1670" y="2116"/>
              <a:ext cx="300" cy="539"/>
            </a:xfrm>
            <a:custGeom>
              <a:avLst/>
              <a:gdLst>
                <a:gd name="T0" fmla="*/ 387 w 424"/>
                <a:gd name="T1" fmla="*/ 0 h 762"/>
                <a:gd name="T2" fmla="*/ 286 w 424"/>
                <a:gd name="T3" fmla="*/ 0 h 762"/>
                <a:gd name="T4" fmla="*/ 286 w 424"/>
                <a:gd name="T5" fmla="*/ 7 h 762"/>
                <a:gd name="T6" fmla="*/ 283 w 424"/>
                <a:gd name="T7" fmla="*/ 15 h 762"/>
                <a:gd name="T8" fmla="*/ 275 w 424"/>
                <a:gd name="T9" fmla="*/ 18 h 762"/>
                <a:gd name="T10" fmla="*/ 149 w 424"/>
                <a:gd name="T11" fmla="*/ 18 h 762"/>
                <a:gd name="T12" fmla="*/ 141 w 424"/>
                <a:gd name="T13" fmla="*/ 15 h 762"/>
                <a:gd name="T14" fmla="*/ 138 w 424"/>
                <a:gd name="T15" fmla="*/ 7 h 762"/>
                <a:gd name="T16" fmla="*/ 138 w 424"/>
                <a:gd name="T17" fmla="*/ 0 h 762"/>
                <a:gd name="T18" fmla="*/ 37 w 424"/>
                <a:gd name="T19" fmla="*/ 0 h 762"/>
                <a:gd name="T20" fmla="*/ 0 w 424"/>
                <a:gd name="T21" fmla="*/ 37 h 762"/>
                <a:gd name="T22" fmla="*/ 0 w 424"/>
                <a:gd name="T23" fmla="*/ 725 h 762"/>
                <a:gd name="T24" fmla="*/ 37 w 424"/>
                <a:gd name="T25" fmla="*/ 762 h 762"/>
                <a:gd name="T26" fmla="*/ 387 w 424"/>
                <a:gd name="T27" fmla="*/ 762 h 762"/>
                <a:gd name="T28" fmla="*/ 424 w 424"/>
                <a:gd name="T29" fmla="*/ 725 h 762"/>
                <a:gd name="T30" fmla="*/ 424 w 424"/>
                <a:gd name="T31" fmla="*/ 37 h 762"/>
                <a:gd name="T32" fmla="*/ 387 w 424"/>
                <a:gd name="T33" fmla="*/ 0 h 762"/>
                <a:gd name="T34" fmla="*/ 82 w 424"/>
                <a:gd name="T35" fmla="*/ 30 h 762"/>
                <a:gd name="T36" fmla="*/ 95 w 424"/>
                <a:gd name="T37" fmla="*/ 44 h 762"/>
                <a:gd name="T38" fmla="*/ 82 w 424"/>
                <a:gd name="T39" fmla="*/ 57 h 762"/>
                <a:gd name="T40" fmla="*/ 69 w 424"/>
                <a:gd name="T41" fmla="*/ 44 h 762"/>
                <a:gd name="T42" fmla="*/ 82 w 424"/>
                <a:gd name="T43" fmla="*/ 30 h 762"/>
                <a:gd name="T44" fmla="*/ 212 w 424"/>
                <a:gd name="T45" fmla="*/ 749 h 762"/>
                <a:gd name="T46" fmla="*/ 185 w 424"/>
                <a:gd name="T47" fmla="*/ 723 h 762"/>
                <a:gd name="T48" fmla="*/ 212 w 424"/>
                <a:gd name="T49" fmla="*/ 696 h 762"/>
                <a:gd name="T50" fmla="*/ 239 w 424"/>
                <a:gd name="T51" fmla="*/ 723 h 762"/>
                <a:gd name="T52" fmla="*/ 212 w 424"/>
                <a:gd name="T53" fmla="*/ 749 h 762"/>
                <a:gd name="T54" fmla="*/ 398 w 424"/>
                <a:gd name="T55" fmla="*/ 683 h 762"/>
                <a:gd name="T56" fmla="*/ 26 w 424"/>
                <a:gd name="T57" fmla="*/ 683 h 762"/>
                <a:gd name="T58" fmla="*/ 26 w 424"/>
                <a:gd name="T59" fmla="*/ 88 h 762"/>
                <a:gd name="T60" fmla="*/ 398 w 424"/>
                <a:gd name="T61" fmla="*/ 88 h 762"/>
                <a:gd name="T62" fmla="*/ 398 w 424"/>
                <a:gd name="T63" fmla="*/ 683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4" h="762">
                  <a:moveTo>
                    <a:pt x="387" y="0"/>
                  </a:moveTo>
                  <a:cubicBezTo>
                    <a:pt x="286" y="0"/>
                    <a:pt x="286" y="0"/>
                    <a:pt x="286" y="0"/>
                  </a:cubicBezTo>
                  <a:cubicBezTo>
                    <a:pt x="286" y="7"/>
                    <a:pt x="286" y="7"/>
                    <a:pt x="286" y="7"/>
                  </a:cubicBezTo>
                  <a:cubicBezTo>
                    <a:pt x="286" y="10"/>
                    <a:pt x="285" y="13"/>
                    <a:pt x="283" y="15"/>
                  </a:cubicBezTo>
                  <a:cubicBezTo>
                    <a:pt x="281" y="17"/>
                    <a:pt x="278" y="18"/>
                    <a:pt x="275" y="18"/>
                  </a:cubicBezTo>
                  <a:cubicBezTo>
                    <a:pt x="149" y="18"/>
                    <a:pt x="149" y="18"/>
                    <a:pt x="149" y="18"/>
                  </a:cubicBezTo>
                  <a:cubicBezTo>
                    <a:pt x="146" y="18"/>
                    <a:pt x="143" y="17"/>
                    <a:pt x="141" y="15"/>
                  </a:cubicBezTo>
                  <a:cubicBezTo>
                    <a:pt x="139" y="13"/>
                    <a:pt x="138" y="10"/>
                    <a:pt x="138" y="7"/>
                  </a:cubicBezTo>
                  <a:cubicBezTo>
                    <a:pt x="138" y="0"/>
                    <a:pt x="138" y="0"/>
                    <a:pt x="138" y="0"/>
                  </a:cubicBezTo>
                  <a:cubicBezTo>
                    <a:pt x="37" y="0"/>
                    <a:pt x="37" y="0"/>
                    <a:pt x="37" y="0"/>
                  </a:cubicBezTo>
                  <a:cubicBezTo>
                    <a:pt x="17" y="0"/>
                    <a:pt x="0" y="16"/>
                    <a:pt x="0" y="37"/>
                  </a:cubicBezTo>
                  <a:cubicBezTo>
                    <a:pt x="0" y="725"/>
                    <a:pt x="0" y="725"/>
                    <a:pt x="0" y="725"/>
                  </a:cubicBezTo>
                  <a:cubicBezTo>
                    <a:pt x="0" y="746"/>
                    <a:pt x="17" y="762"/>
                    <a:pt x="37" y="762"/>
                  </a:cubicBezTo>
                  <a:cubicBezTo>
                    <a:pt x="387" y="762"/>
                    <a:pt x="387" y="762"/>
                    <a:pt x="387" y="762"/>
                  </a:cubicBezTo>
                  <a:cubicBezTo>
                    <a:pt x="407" y="762"/>
                    <a:pt x="424" y="746"/>
                    <a:pt x="424" y="725"/>
                  </a:cubicBezTo>
                  <a:cubicBezTo>
                    <a:pt x="424" y="37"/>
                    <a:pt x="424" y="37"/>
                    <a:pt x="424" y="37"/>
                  </a:cubicBezTo>
                  <a:cubicBezTo>
                    <a:pt x="424" y="16"/>
                    <a:pt x="407" y="0"/>
                    <a:pt x="387" y="0"/>
                  </a:cubicBezTo>
                  <a:close/>
                  <a:moveTo>
                    <a:pt x="82" y="30"/>
                  </a:moveTo>
                  <a:cubicBezTo>
                    <a:pt x="89" y="30"/>
                    <a:pt x="95" y="36"/>
                    <a:pt x="95" y="44"/>
                  </a:cubicBezTo>
                  <a:cubicBezTo>
                    <a:pt x="95" y="51"/>
                    <a:pt x="89" y="57"/>
                    <a:pt x="82" y="57"/>
                  </a:cubicBezTo>
                  <a:cubicBezTo>
                    <a:pt x="74" y="57"/>
                    <a:pt x="69" y="51"/>
                    <a:pt x="69" y="44"/>
                  </a:cubicBezTo>
                  <a:cubicBezTo>
                    <a:pt x="69" y="36"/>
                    <a:pt x="74" y="30"/>
                    <a:pt x="82" y="30"/>
                  </a:cubicBezTo>
                  <a:close/>
                  <a:moveTo>
                    <a:pt x="212" y="749"/>
                  </a:moveTo>
                  <a:cubicBezTo>
                    <a:pt x="197" y="749"/>
                    <a:pt x="185" y="737"/>
                    <a:pt x="185" y="723"/>
                  </a:cubicBezTo>
                  <a:cubicBezTo>
                    <a:pt x="185" y="708"/>
                    <a:pt x="197" y="696"/>
                    <a:pt x="212" y="696"/>
                  </a:cubicBezTo>
                  <a:cubicBezTo>
                    <a:pt x="227" y="696"/>
                    <a:pt x="239" y="708"/>
                    <a:pt x="239" y="723"/>
                  </a:cubicBezTo>
                  <a:cubicBezTo>
                    <a:pt x="239" y="737"/>
                    <a:pt x="227" y="749"/>
                    <a:pt x="212" y="749"/>
                  </a:cubicBezTo>
                  <a:close/>
                  <a:moveTo>
                    <a:pt x="398" y="683"/>
                  </a:moveTo>
                  <a:cubicBezTo>
                    <a:pt x="26" y="683"/>
                    <a:pt x="26" y="683"/>
                    <a:pt x="26" y="683"/>
                  </a:cubicBezTo>
                  <a:cubicBezTo>
                    <a:pt x="26" y="88"/>
                    <a:pt x="26" y="88"/>
                    <a:pt x="26" y="88"/>
                  </a:cubicBezTo>
                  <a:cubicBezTo>
                    <a:pt x="398" y="88"/>
                    <a:pt x="398" y="88"/>
                    <a:pt x="398" y="88"/>
                  </a:cubicBezTo>
                  <a:cubicBezTo>
                    <a:pt x="398" y="683"/>
                    <a:pt x="398" y="683"/>
                    <a:pt x="398" y="6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27300725"/>
      </p:ext>
    </p:extLst>
  </p:cSld>
  <p:clrMapOvr>
    <a:masterClrMapping/>
  </p:clrMapOvr>
  <p:transition spd="slow" advClick="0" advTm="1000">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78099" y="1117440"/>
            <a:ext cx="1307625" cy="108554"/>
          </a:xfrm>
          <a:prstGeom prst="rect">
            <a:avLst/>
          </a:prstGeom>
          <a:solidFill>
            <a:srgbClr val="00B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388274" y="1267203"/>
            <a:ext cx="3282431" cy="45719"/>
          </a:xfrm>
          <a:prstGeom prst="parallelogram">
            <a:avLst>
              <a:gd name="adj" fmla="val 317559"/>
            </a:avLst>
          </a:prstGeom>
          <a:solidFill>
            <a:srgbClr val="00B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841884" y="902176"/>
            <a:ext cx="492373" cy="498699"/>
            <a:chOff x="3983038" y="1357313"/>
            <a:chExt cx="4078288" cy="4130675"/>
          </a:xfrm>
          <a:solidFill>
            <a:schemeClr val="bg1">
              <a:alpha val="40000"/>
            </a:schemeClr>
          </a:solidFill>
        </p:grpSpPr>
        <p:sp>
          <p:nvSpPr>
            <p:cNvPr id="5"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椭圆 47"/>
          <p:cNvSpPr/>
          <p:nvPr/>
        </p:nvSpPr>
        <p:spPr>
          <a:xfrm>
            <a:off x="3986938"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58094"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330383" y="1259752"/>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716746" y="1254898"/>
            <a:ext cx="106371" cy="106371"/>
          </a:xfrm>
          <a:prstGeom prst="ellipse">
            <a:avLst/>
          </a:prstGeom>
          <a:solidFill>
            <a:srgbClr val="00B4EB"/>
          </a:solidFill>
          <a:ln>
            <a:solidFill>
              <a:srgbClr val="00B4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p:nvPr/>
        </p:nvCxnSpPr>
        <p:spPr>
          <a:xfrm>
            <a:off x="1315061" y="261778"/>
            <a:ext cx="3021989" cy="0"/>
          </a:xfrm>
          <a:prstGeom prst="line">
            <a:avLst/>
          </a:prstGeom>
          <a:ln>
            <a:solidFill>
              <a:srgbClr val="00B4EB"/>
            </a:solidFill>
            <a:prstDash val="lgDashDotDot"/>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964835" y="1380078"/>
            <a:ext cx="3021989" cy="0"/>
          </a:xfrm>
          <a:prstGeom prst="line">
            <a:avLst/>
          </a:prstGeom>
          <a:ln>
            <a:solidFill>
              <a:srgbClr val="00B4EB"/>
            </a:solidFill>
            <a:prstDash val="sysDash"/>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rot="10800000">
            <a:off x="410345" y="441464"/>
            <a:ext cx="4965700" cy="45719"/>
            <a:chOff x="-839788" y="7580313"/>
            <a:chExt cx="4965700" cy="233363"/>
          </a:xfrm>
        </p:grpSpPr>
        <p:sp>
          <p:nvSpPr>
            <p:cNvPr id="55" name="Freeform 18"/>
            <p:cNvSpPr>
              <a:spLocks/>
            </p:cNvSpPr>
            <p:nvPr/>
          </p:nvSpPr>
          <p:spPr bwMode="auto">
            <a:xfrm>
              <a:off x="-78263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1"/>
            <p:cNvSpPr>
              <a:spLocks/>
            </p:cNvSpPr>
            <p:nvPr/>
          </p:nvSpPr>
          <p:spPr bwMode="auto">
            <a:xfrm>
              <a:off x="-5715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2"/>
            <p:cNvSpPr>
              <a:spLocks/>
            </p:cNvSpPr>
            <p:nvPr/>
          </p:nvSpPr>
          <p:spPr bwMode="auto">
            <a:xfrm>
              <a:off x="-50165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3"/>
            <p:cNvSpPr>
              <a:spLocks/>
            </p:cNvSpPr>
            <p:nvPr/>
          </p:nvSpPr>
          <p:spPr bwMode="auto">
            <a:xfrm>
              <a:off x="-839788"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4"/>
            <p:cNvSpPr>
              <a:spLocks/>
            </p:cNvSpPr>
            <p:nvPr/>
          </p:nvSpPr>
          <p:spPr bwMode="auto">
            <a:xfrm>
              <a:off x="-4318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5"/>
            <p:cNvSpPr>
              <a:spLocks/>
            </p:cNvSpPr>
            <p:nvPr/>
          </p:nvSpPr>
          <p:spPr bwMode="auto">
            <a:xfrm>
              <a:off x="-360363"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6"/>
            <p:cNvSpPr>
              <a:spLocks/>
            </p:cNvSpPr>
            <p:nvPr/>
          </p:nvSpPr>
          <p:spPr bwMode="auto">
            <a:xfrm>
              <a:off x="-29368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7"/>
            <p:cNvSpPr>
              <a:spLocks/>
            </p:cNvSpPr>
            <p:nvPr/>
          </p:nvSpPr>
          <p:spPr bwMode="auto">
            <a:xfrm>
              <a:off x="-22383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8"/>
            <p:cNvSpPr>
              <a:spLocks/>
            </p:cNvSpPr>
            <p:nvPr/>
          </p:nvSpPr>
          <p:spPr bwMode="auto">
            <a:xfrm>
              <a:off x="-103188"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9"/>
            <p:cNvSpPr>
              <a:spLocks/>
            </p:cNvSpPr>
            <p:nvPr/>
          </p:nvSpPr>
          <p:spPr bwMode="auto">
            <a:xfrm>
              <a:off x="-317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30"/>
            <p:cNvSpPr>
              <a:spLocks/>
            </p:cNvSpPr>
            <p:nvPr/>
          </p:nvSpPr>
          <p:spPr bwMode="auto">
            <a:xfrm>
              <a:off x="381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31"/>
            <p:cNvSpPr>
              <a:spLocks/>
            </p:cNvSpPr>
            <p:nvPr/>
          </p:nvSpPr>
          <p:spPr bwMode="auto">
            <a:xfrm>
              <a:off x="1079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32"/>
            <p:cNvSpPr>
              <a:spLocks/>
            </p:cNvSpPr>
            <p:nvPr/>
          </p:nvSpPr>
          <p:spPr bwMode="auto">
            <a:xfrm>
              <a:off x="17780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34"/>
            <p:cNvSpPr>
              <a:spLocks/>
            </p:cNvSpPr>
            <p:nvPr/>
          </p:nvSpPr>
          <p:spPr bwMode="auto">
            <a:xfrm>
              <a:off x="2476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35"/>
            <p:cNvSpPr>
              <a:spLocks/>
            </p:cNvSpPr>
            <p:nvPr/>
          </p:nvSpPr>
          <p:spPr bwMode="auto">
            <a:xfrm>
              <a:off x="31908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36"/>
            <p:cNvSpPr>
              <a:spLocks/>
            </p:cNvSpPr>
            <p:nvPr/>
          </p:nvSpPr>
          <p:spPr bwMode="auto">
            <a:xfrm>
              <a:off x="3889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37"/>
            <p:cNvSpPr>
              <a:spLocks/>
            </p:cNvSpPr>
            <p:nvPr/>
          </p:nvSpPr>
          <p:spPr bwMode="auto">
            <a:xfrm>
              <a:off x="45878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38"/>
            <p:cNvSpPr>
              <a:spLocks/>
            </p:cNvSpPr>
            <p:nvPr/>
          </p:nvSpPr>
          <p:spPr bwMode="auto">
            <a:xfrm>
              <a:off x="5794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39"/>
            <p:cNvSpPr>
              <a:spLocks/>
            </p:cNvSpPr>
            <p:nvPr/>
          </p:nvSpPr>
          <p:spPr bwMode="auto">
            <a:xfrm>
              <a:off x="6508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4"/>
            <p:cNvSpPr>
              <a:spLocks/>
            </p:cNvSpPr>
            <p:nvPr/>
          </p:nvSpPr>
          <p:spPr bwMode="auto">
            <a:xfrm>
              <a:off x="9302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5"/>
            <p:cNvSpPr>
              <a:spLocks/>
            </p:cNvSpPr>
            <p:nvPr/>
          </p:nvSpPr>
          <p:spPr bwMode="auto">
            <a:xfrm>
              <a:off x="10017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6"/>
            <p:cNvSpPr>
              <a:spLocks/>
            </p:cNvSpPr>
            <p:nvPr/>
          </p:nvSpPr>
          <p:spPr bwMode="auto">
            <a:xfrm>
              <a:off x="10715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7"/>
            <p:cNvSpPr>
              <a:spLocks/>
            </p:cNvSpPr>
            <p:nvPr/>
          </p:nvSpPr>
          <p:spPr bwMode="auto">
            <a:xfrm>
              <a:off x="11414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9"/>
            <p:cNvSpPr>
              <a:spLocks/>
            </p:cNvSpPr>
            <p:nvPr/>
          </p:nvSpPr>
          <p:spPr bwMode="auto">
            <a:xfrm>
              <a:off x="13319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0"/>
            <p:cNvSpPr>
              <a:spLocks/>
            </p:cNvSpPr>
            <p:nvPr/>
          </p:nvSpPr>
          <p:spPr bwMode="auto">
            <a:xfrm>
              <a:off x="14033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1"/>
            <p:cNvSpPr>
              <a:spLocks/>
            </p:cNvSpPr>
            <p:nvPr/>
          </p:nvSpPr>
          <p:spPr bwMode="auto">
            <a:xfrm>
              <a:off x="14732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3"/>
            <p:cNvSpPr>
              <a:spLocks/>
            </p:cNvSpPr>
            <p:nvPr/>
          </p:nvSpPr>
          <p:spPr bwMode="auto">
            <a:xfrm>
              <a:off x="1204912"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54"/>
            <p:cNvSpPr>
              <a:spLocks/>
            </p:cNvSpPr>
            <p:nvPr/>
          </p:nvSpPr>
          <p:spPr bwMode="auto">
            <a:xfrm>
              <a:off x="16129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55"/>
            <p:cNvSpPr>
              <a:spLocks/>
            </p:cNvSpPr>
            <p:nvPr/>
          </p:nvSpPr>
          <p:spPr bwMode="auto">
            <a:xfrm>
              <a:off x="16827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56"/>
            <p:cNvSpPr>
              <a:spLocks/>
            </p:cNvSpPr>
            <p:nvPr/>
          </p:nvSpPr>
          <p:spPr bwMode="auto">
            <a:xfrm>
              <a:off x="17510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57"/>
            <p:cNvSpPr>
              <a:spLocks/>
            </p:cNvSpPr>
            <p:nvPr/>
          </p:nvSpPr>
          <p:spPr bwMode="auto">
            <a:xfrm>
              <a:off x="18208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58"/>
            <p:cNvSpPr>
              <a:spLocks/>
            </p:cNvSpPr>
            <p:nvPr/>
          </p:nvSpPr>
          <p:spPr bwMode="auto">
            <a:xfrm>
              <a:off x="19415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59"/>
            <p:cNvSpPr>
              <a:spLocks/>
            </p:cNvSpPr>
            <p:nvPr/>
          </p:nvSpPr>
          <p:spPr bwMode="auto">
            <a:xfrm>
              <a:off x="20113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60"/>
            <p:cNvSpPr>
              <a:spLocks/>
            </p:cNvSpPr>
            <p:nvPr/>
          </p:nvSpPr>
          <p:spPr bwMode="auto">
            <a:xfrm>
              <a:off x="20828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61"/>
            <p:cNvSpPr>
              <a:spLocks/>
            </p:cNvSpPr>
            <p:nvPr/>
          </p:nvSpPr>
          <p:spPr bwMode="auto">
            <a:xfrm>
              <a:off x="21526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2"/>
            <p:cNvSpPr>
              <a:spLocks/>
            </p:cNvSpPr>
            <p:nvPr/>
          </p:nvSpPr>
          <p:spPr bwMode="auto">
            <a:xfrm>
              <a:off x="222250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63"/>
            <p:cNvSpPr>
              <a:spLocks/>
            </p:cNvSpPr>
            <p:nvPr/>
          </p:nvSpPr>
          <p:spPr bwMode="auto">
            <a:xfrm>
              <a:off x="1884362"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64"/>
            <p:cNvSpPr>
              <a:spLocks/>
            </p:cNvSpPr>
            <p:nvPr/>
          </p:nvSpPr>
          <p:spPr bwMode="auto">
            <a:xfrm>
              <a:off x="22923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65"/>
            <p:cNvSpPr>
              <a:spLocks/>
            </p:cNvSpPr>
            <p:nvPr/>
          </p:nvSpPr>
          <p:spPr bwMode="auto">
            <a:xfrm>
              <a:off x="23622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66"/>
            <p:cNvSpPr>
              <a:spLocks/>
            </p:cNvSpPr>
            <p:nvPr/>
          </p:nvSpPr>
          <p:spPr bwMode="auto">
            <a:xfrm>
              <a:off x="24336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8"/>
            <p:cNvSpPr>
              <a:spLocks/>
            </p:cNvSpPr>
            <p:nvPr/>
          </p:nvSpPr>
          <p:spPr bwMode="auto">
            <a:xfrm>
              <a:off x="262413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69"/>
            <p:cNvSpPr>
              <a:spLocks/>
            </p:cNvSpPr>
            <p:nvPr/>
          </p:nvSpPr>
          <p:spPr bwMode="auto">
            <a:xfrm>
              <a:off x="2693987"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70"/>
            <p:cNvSpPr>
              <a:spLocks/>
            </p:cNvSpPr>
            <p:nvPr/>
          </p:nvSpPr>
          <p:spPr bwMode="auto">
            <a:xfrm>
              <a:off x="276542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71"/>
            <p:cNvSpPr>
              <a:spLocks/>
            </p:cNvSpPr>
            <p:nvPr/>
          </p:nvSpPr>
          <p:spPr bwMode="auto">
            <a:xfrm>
              <a:off x="28352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72"/>
            <p:cNvSpPr>
              <a:spLocks/>
            </p:cNvSpPr>
            <p:nvPr/>
          </p:nvSpPr>
          <p:spPr bwMode="auto">
            <a:xfrm>
              <a:off x="2905125"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74"/>
            <p:cNvSpPr>
              <a:spLocks/>
            </p:cNvSpPr>
            <p:nvPr/>
          </p:nvSpPr>
          <p:spPr bwMode="auto">
            <a:xfrm>
              <a:off x="297497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75"/>
            <p:cNvSpPr>
              <a:spLocks/>
            </p:cNvSpPr>
            <p:nvPr/>
          </p:nvSpPr>
          <p:spPr bwMode="auto">
            <a:xfrm>
              <a:off x="304482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76"/>
            <p:cNvSpPr>
              <a:spLocks/>
            </p:cNvSpPr>
            <p:nvPr/>
          </p:nvSpPr>
          <p:spPr bwMode="auto">
            <a:xfrm>
              <a:off x="31162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77"/>
            <p:cNvSpPr>
              <a:spLocks/>
            </p:cNvSpPr>
            <p:nvPr/>
          </p:nvSpPr>
          <p:spPr bwMode="auto">
            <a:xfrm>
              <a:off x="31861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78"/>
            <p:cNvSpPr>
              <a:spLocks/>
            </p:cNvSpPr>
            <p:nvPr/>
          </p:nvSpPr>
          <p:spPr bwMode="auto">
            <a:xfrm>
              <a:off x="33067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79"/>
            <p:cNvSpPr>
              <a:spLocks/>
            </p:cNvSpPr>
            <p:nvPr/>
          </p:nvSpPr>
          <p:spPr bwMode="auto">
            <a:xfrm>
              <a:off x="33766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81"/>
            <p:cNvSpPr>
              <a:spLocks/>
            </p:cNvSpPr>
            <p:nvPr/>
          </p:nvSpPr>
          <p:spPr bwMode="auto">
            <a:xfrm>
              <a:off x="351790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82"/>
            <p:cNvSpPr>
              <a:spLocks/>
            </p:cNvSpPr>
            <p:nvPr/>
          </p:nvSpPr>
          <p:spPr bwMode="auto">
            <a:xfrm>
              <a:off x="3587750" y="7580313"/>
              <a:ext cx="0" cy="190500"/>
            </a:xfrm>
            <a:custGeom>
              <a:avLst/>
              <a:gdLst>
                <a:gd name="T0" fmla="*/ 0 h 120"/>
                <a:gd name="T1" fmla="*/ 120 h 120"/>
                <a:gd name="T2" fmla="*/ 0 h 120"/>
              </a:gdLst>
              <a:ahLst/>
              <a:cxnLst>
                <a:cxn ang="0">
                  <a:pos x="0" y="T0"/>
                </a:cxn>
                <a:cxn ang="0">
                  <a:pos x="0" y="T1"/>
                </a:cxn>
                <a:cxn ang="0">
                  <a:pos x="0" y="T2"/>
                </a:cxn>
              </a:cxnLst>
              <a:rect l="0" t="0" r="r" b="b"/>
              <a:pathLst>
                <a:path h="120">
                  <a:moveTo>
                    <a:pt x="0" y="0"/>
                  </a:moveTo>
                  <a:lnTo>
                    <a:pt x="0" y="120"/>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5"/>
            <p:cNvSpPr>
              <a:spLocks/>
            </p:cNvSpPr>
            <p:nvPr/>
          </p:nvSpPr>
          <p:spPr bwMode="auto">
            <a:xfrm>
              <a:off x="3727450"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86"/>
            <p:cNvSpPr>
              <a:spLocks/>
            </p:cNvSpPr>
            <p:nvPr/>
          </p:nvSpPr>
          <p:spPr bwMode="auto">
            <a:xfrm>
              <a:off x="3794125"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88"/>
            <p:cNvSpPr>
              <a:spLocks/>
            </p:cNvSpPr>
            <p:nvPr/>
          </p:nvSpPr>
          <p:spPr bwMode="auto">
            <a:xfrm>
              <a:off x="39862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89"/>
            <p:cNvSpPr>
              <a:spLocks/>
            </p:cNvSpPr>
            <p:nvPr/>
          </p:nvSpPr>
          <p:spPr bwMode="auto">
            <a:xfrm>
              <a:off x="405606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90"/>
            <p:cNvSpPr>
              <a:spLocks/>
            </p:cNvSpPr>
            <p:nvPr/>
          </p:nvSpPr>
          <p:spPr bwMode="auto">
            <a:xfrm>
              <a:off x="4125912" y="7580313"/>
              <a:ext cx="0" cy="138113"/>
            </a:xfrm>
            <a:custGeom>
              <a:avLst/>
              <a:gdLst>
                <a:gd name="T0" fmla="*/ 0 h 87"/>
                <a:gd name="T1" fmla="*/ 87 h 87"/>
                <a:gd name="T2" fmla="*/ 0 h 87"/>
              </a:gdLst>
              <a:ahLst/>
              <a:cxnLst>
                <a:cxn ang="0">
                  <a:pos x="0" y="T0"/>
                </a:cxn>
                <a:cxn ang="0">
                  <a:pos x="0" y="T1"/>
                </a:cxn>
                <a:cxn ang="0">
                  <a:pos x="0" y="T2"/>
                </a:cxn>
              </a:cxnLst>
              <a:rect l="0" t="0" r="r" b="b"/>
              <a:pathLst>
                <a:path h="87">
                  <a:moveTo>
                    <a:pt x="0" y="0"/>
                  </a:moveTo>
                  <a:lnTo>
                    <a:pt x="0" y="8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93"/>
            <p:cNvSpPr>
              <a:spLocks/>
            </p:cNvSpPr>
            <p:nvPr/>
          </p:nvSpPr>
          <p:spPr bwMode="auto">
            <a:xfrm>
              <a:off x="3929062" y="7580313"/>
              <a:ext cx="0" cy="233363"/>
            </a:xfrm>
            <a:custGeom>
              <a:avLst/>
              <a:gdLst>
                <a:gd name="T0" fmla="*/ 0 h 147"/>
                <a:gd name="T1" fmla="*/ 147 h 147"/>
                <a:gd name="T2" fmla="*/ 0 h 147"/>
              </a:gdLst>
              <a:ahLst/>
              <a:cxnLst>
                <a:cxn ang="0">
                  <a:pos x="0" y="T0"/>
                </a:cxn>
                <a:cxn ang="0">
                  <a:pos x="0" y="T1"/>
                </a:cxn>
                <a:cxn ang="0">
                  <a:pos x="0" y="T2"/>
                </a:cxn>
              </a:cxnLst>
              <a:rect l="0" t="0" r="r" b="b"/>
              <a:pathLst>
                <a:path h="147">
                  <a:moveTo>
                    <a:pt x="0" y="0"/>
                  </a:moveTo>
                  <a:lnTo>
                    <a:pt x="0" y="147"/>
                  </a:lnTo>
                  <a:lnTo>
                    <a:pt x="0" y="0"/>
                  </a:lnTo>
                  <a:close/>
                </a:path>
              </a:pathLst>
            </a:custGeom>
            <a:noFill/>
            <a:ln w="19050" cap="flat">
              <a:solidFill>
                <a:srgbClr val="00B4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4" name="文本框 113"/>
          <p:cNvSpPr txBox="1"/>
          <p:nvPr/>
        </p:nvSpPr>
        <p:spPr>
          <a:xfrm>
            <a:off x="305490" y="514779"/>
            <a:ext cx="2954655" cy="646331"/>
          </a:xfrm>
          <a:prstGeom prst="rect">
            <a:avLst/>
          </a:prstGeom>
          <a:noFill/>
        </p:spPr>
        <p:txBody>
          <a:bodyPr wrap="none" rtlCol="0">
            <a:spAutoFit/>
          </a:bodyPr>
          <a:lstStyle/>
          <a:p>
            <a:r>
              <a:rPr lang="zh-CN" altLang="en-US" sz="3600" dirty="0">
                <a:solidFill>
                  <a:schemeClr val="bg1"/>
                </a:solidFill>
              </a:rPr>
              <a:t>点击输入标题</a:t>
            </a:r>
          </a:p>
        </p:txBody>
      </p:sp>
      <p:grpSp>
        <p:nvGrpSpPr>
          <p:cNvPr id="136" name="组合 135"/>
          <p:cNvGrpSpPr/>
          <p:nvPr/>
        </p:nvGrpSpPr>
        <p:grpSpPr>
          <a:xfrm rot="10800000" flipH="1">
            <a:off x="856022" y="1552754"/>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131" name="任意多边形 130"/>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125" name="平行四边形 124"/>
                <p:cNvSpPr/>
                <p:nvPr/>
              </p:nvSpPr>
              <p:spPr>
                <a:xfrm>
                  <a:off x="9478425" y="1552754"/>
                  <a:ext cx="590908" cy="303301"/>
                </a:xfrm>
                <a:prstGeom prst="parallelogram">
                  <a:avLst>
                    <a:gd name="adj" fmla="val 87809"/>
                  </a:avLst>
                </a:prstGeom>
                <a:solidFill>
                  <a:srgbClr val="00B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平行四边形 125"/>
                <p:cNvSpPr/>
                <p:nvPr/>
              </p:nvSpPr>
              <p:spPr>
                <a:xfrm>
                  <a:off x="9006937" y="1552754"/>
                  <a:ext cx="590908" cy="303301"/>
                </a:xfrm>
                <a:prstGeom prst="parallelogram">
                  <a:avLst>
                    <a:gd name="adj" fmla="val 87809"/>
                  </a:avLst>
                </a:prstGeom>
                <a:solidFill>
                  <a:srgbClr val="00B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平行四边形 126"/>
                <p:cNvSpPr/>
                <p:nvPr/>
              </p:nvSpPr>
              <p:spPr>
                <a:xfrm>
                  <a:off x="8522049" y="1552754"/>
                  <a:ext cx="590908" cy="303301"/>
                </a:xfrm>
                <a:prstGeom prst="parallelogram">
                  <a:avLst>
                    <a:gd name="adj" fmla="val 87809"/>
                  </a:avLst>
                </a:prstGeom>
                <a:solidFill>
                  <a:srgbClr val="00B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8" name="平行四边形 117"/>
            <p:cNvSpPr/>
            <p:nvPr/>
          </p:nvSpPr>
          <p:spPr>
            <a:xfrm>
              <a:off x="1376073" y="1554130"/>
              <a:ext cx="590908" cy="301925"/>
            </a:xfrm>
            <a:prstGeom prst="parallelogram">
              <a:avLst>
                <a:gd name="adj" fmla="val 87857"/>
              </a:avLst>
            </a:prstGeom>
            <a:solidFill>
              <a:srgbClr val="00B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平行四边形 118"/>
            <p:cNvSpPr/>
            <p:nvPr/>
          </p:nvSpPr>
          <p:spPr>
            <a:xfrm>
              <a:off x="1860961" y="1555506"/>
              <a:ext cx="590908" cy="301925"/>
            </a:xfrm>
            <a:prstGeom prst="parallelogram">
              <a:avLst>
                <a:gd name="adj" fmla="val 87857"/>
              </a:avLst>
            </a:prstGeom>
            <a:solidFill>
              <a:srgbClr val="00B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平行四边形 119"/>
            <p:cNvSpPr/>
            <p:nvPr/>
          </p:nvSpPr>
          <p:spPr>
            <a:xfrm>
              <a:off x="2332449" y="1554130"/>
              <a:ext cx="590908" cy="301925"/>
            </a:xfrm>
            <a:prstGeom prst="parallelogram">
              <a:avLst>
                <a:gd name="adj" fmla="val 87857"/>
              </a:avLst>
            </a:prstGeom>
            <a:solidFill>
              <a:srgbClr val="00B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7" name="Rectangle 96"/>
          <p:cNvSpPr/>
          <p:nvPr/>
        </p:nvSpPr>
        <p:spPr>
          <a:xfrm>
            <a:off x="7211217" y="1821466"/>
            <a:ext cx="3309257" cy="3970318"/>
          </a:xfrm>
          <a:prstGeom prst="rect">
            <a:avLst/>
          </a:prstGeom>
          <a:noFill/>
        </p:spPr>
        <p:txBody>
          <a:bodyPr wrap="square">
            <a:spAutoFit/>
          </a:bodyPr>
          <a:lstStyle/>
          <a:p>
            <a:r>
              <a:rPr lang="zh-CN" alt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rPr>
              <a:t>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点击输入文本内容</a:t>
            </a:r>
            <a:endParaRPr lang="en-US" sz="1200" dirty="0">
              <a:solidFill>
                <a:srgbClr val="00B4EB"/>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39" name="组合 138"/>
          <p:cNvGrpSpPr/>
          <p:nvPr/>
        </p:nvGrpSpPr>
        <p:grpSpPr>
          <a:xfrm>
            <a:off x="10659419" y="915400"/>
            <a:ext cx="1293812" cy="1310435"/>
            <a:chOff x="3983038" y="1357313"/>
            <a:chExt cx="4078288" cy="4130675"/>
          </a:xfrm>
          <a:solidFill>
            <a:srgbClr val="00B4EB"/>
          </a:solidFill>
        </p:grpSpPr>
        <p:sp>
          <p:nvSpPr>
            <p:cNvPr id="140" name="Freeform 5"/>
            <p:cNvSpPr>
              <a:spLocks noEditPoints="1"/>
            </p:cNvSpPr>
            <p:nvPr/>
          </p:nvSpPr>
          <p:spPr bwMode="auto">
            <a:xfrm>
              <a:off x="4152901" y="1466850"/>
              <a:ext cx="3886200" cy="3930650"/>
            </a:xfrm>
            <a:custGeom>
              <a:avLst/>
              <a:gdLst>
                <a:gd name="T0" fmla="*/ 1217 w 1217"/>
                <a:gd name="T1" fmla="*/ 609 h 1218"/>
                <a:gd name="T2" fmla="*/ 1217 w 1217"/>
                <a:gd name="T3" fmla="*/ 609 h 1218"/>
                <a:gd name="T4" fmla="*/ 1217 w 1217"/>
                <a:gd name="T5" fmla="*/ 609 h 1218"/>
                <a:gd name="T6" fmla="*/ 609 w 1217"/>
                <a:gd name="T7" fmla="*/ 0 h 1218"/>
                <a:gd name="T8" fmla="*/ 0 w 1217"/>
                <a:gd name="T9" fmla="*/ 609 h 1218"/>
                <a:gd name="T10" fmla="*/ 609 w 1217"/>
                <a:gd name="T11" fmla="*/ 1218 h 1218"/>
                <a:gd name="T12" fmla="*/ 1217 w 1217"/>
                <a:gd name="T13" fmla="*/ 609 h 1218"/>
                <a:gd name="T14" fmla="*/ 1215 w 1217"/>
                <a:gd name="T15" fmla="*/ 609 h 1218"/>
                <a:gd name="T16" fmla="*/ 1213 w 1217"/>
                <a:gd name="T17" fmla="*/ 609 h 1218"/>
                <a:gd name="T18" fmla="*/ 1036 w 1217"/>
                <a:gd name="T19" fmla="*/ 1036 h 1218"/>
                <a:gd name="T20" fmla="*/ 609 w 1217"/>
                <a:gd name="T21" fmla="*/ 1214 h 1218"/>
                <a:gd name="T22" fmla="*/ 181 w 1217"/>
                <a:gd name="T23" fmla="*/ 1036 h 1218"/>
                <a:gd name="T24" fmla="*/ 4 w 1217"/>
                <a:gd name="T25" fmla="*/ 609 h 1218"/>
                <a:gd name="T26" fmla="*/ 181 w 1217"/>
                <a:gd name="T27" fmla="*/ 181 h 1218"/>
                <a:gd name="T28" fmla="*/ 609 w 1217"/>
                <a:gd name="T29" fmla="*/ 4 h 1218"/>
                <a:gd name="T30" fmla="*/ 1036 w 1217"/>
                <a:gd name="T31" fmla="*/ 181 h 1218"/>
                <a:gd name="T32" fmla="*/ 1213 w 1217"/>
                <a:gd name="T33" fmla="*/ 609 h 1218"/>
                <a:gd name="T34" fmla="*/ 1215 w 1217"/>
                <a:gd name="T35" fmla="*/ 609 h 1218"/>
                <a:gd name="T36" fmla="*/ 1217 w 1217"/>
                <a:gd name="T37" fmla="*/ 609 h 1218"/>
                <a:gd name="T38" fmla="*/ 1217 w 1217"/>
                <a:gd name="T39" fmla="*/ 609 h 1218"/>
                <a:gd name="T40" fmla="*/ 609 w 1217"/>
                <a:gd name="T41"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7" h="1218">
                  <a:moveTo>
                    <a:pt x="1217" y="609"/>
                  </a:moveTo>
                  <a:cubicBezTo>
                    <a:pt x="1217" y="609"/>
                    <a:pt x="1217" y="609"/>
                    <a:pt x="1217" y="609"/>
                  </a:cubicBezTo>
                  <a:cubicBezTo>
                    <a:pt x="1217" y="609"/>
                    <a:pt x="1217" y="609"/>
                    <a:pt x="1217" y="609"/>
                  </a:cubicBezTo>
                  <a:moveTo>
                    <a:pt x="609" y="0"/>
                  </a:moveTo>
                  <a:cubicBezTo>
                    <a:pt x="272" y="0"/>
                    <a:pt x="0" y="273"/>
                    <a:pt x="0" y="609"/>
                  </a:cubicBezTo>
                  <a:cubicBezTo>
                    <a:pt x="0" y="945"/>
                    <a:pt x="272" y="1218"/>
                    <a:pt x="609" y="1218"/>
                  </a:cubicBezTo>
                  <a:cubicBezTo>
                    <a:pt x="945" y="1218"/>
                    <a:pt x="1217" y="945"/>
                    <a:pt x="1217" y="609"/>
                  </a:cubicBezTo>
                  <a:cubicBezTo>
                    <a:pt x="1215" y="609"/>
                    <a:pt x="1215" y="609"/>
                    <a:pt x="1215" y="609"/>
                  </a:cubicBezTo>
                  <a:cubicBezTo>
                    <a:pt x="1213" y="609"/>
                    <a:pt x="1213" y="609"/>
                    <a:pt x="1213" y="609"/>
                  </a:cubicBezTo>
                  <a:cubicBezTo>
                    <a:pt x="1213" y="776"/>
                    <a:pt x="1146" y="927"/>
                    <a:pt x="1036" y="1036"/>
                  </a:cubicBezTo>
                  <a:cubicBezTo>
                    <a:pt x="927" y="1146"/>
                    <a:pt x="776" y="1214"/>
                    <a:pt x="609" y="1214"/>
                  </a:cubicBezTo>
                  <a:cubicBezTo>
                    <a:pt x="442" y="1214"/>
                    <a:pt x="290" y="1146"/>
                    <a:pt x="181" y="1036"/>
                  </a:cubicBezTo>
                  <a:cubicBezTo>
                    <a:pt x="72" y="927"/>
                    <a:pt x="4" y="776"/>
                    <a:pt x="4" y="609"/>
                  </a:cubicBezTo>
                  <a:cubicBezTo>
                    <a:pt x="4" y="442"/>
                    <a:pt x="72" y="291"/>
                    <a:pt x="181" y="181"/>
                  </a:cubicBezTo>
                  <a:cubicBezTo>
                    <a:pt x="290" y="72"/>
                    <a:pt x="442" y="4"/>
                    <a:pt x="609" y="4"/>
                  </a:cubicBezTo>
                  <a:cubicBezTo>
                    <a:pt x="776" y="4"/>
                    <a:pt x="927" y="72"/>
                    <a:pt x="1036" y="181"/>
                  </a:cubicBezTo>
                  <a:cubicBezTo>
                    <a:pt x="1146" y="291"/>
                    <a:pt x="1213" y="442"/>
                    <a:pt x="1213" y="609"/>
                  </a:cubicBezTo>
                  <a:cubicBezTo>
                    <a:pt x="1215" y="609"/>
                    <a:pt x="1215" y="609"/>
                    <a:pt x="1215" y="609"/>
                  </a:cubicBezTo>
                  <a:cubicBezTo>
                    <a:pt x="1217" y="609"/>
                    <a:pt x="1217" y="609"/>
                    <a:pt x="1217" y="609"/>
                  </a:cubicBezTo>
                  <a:cubicBezTo>
                    <a:pt x="1217" y="609"/>
                    <a:pt x="1217" y="609"/>
                    <a:pt x="1217" y="609"/>
                  </a:cubicBezTo>
                  <a:cubicBezTo>
                    <a:pt x="1217" y="273"/>
                    <a:pt x="945" y="0"/>
                    <a:pt x="6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2"/>
            <p:cNvSpPr>
              <a:spLocks noEditPoints="1"/>
            </p:cNvSpPr>
            <p:nvPr/>
          </p:nvSpPr>
          <p:spPr bwMode="auto">
            <a:xfrm>
              <a:off x="5372101" y="2700338"/>
              <a:ext cx="1447800" cy="815975"/>
            </a:xfrm>
            <a:custGeom>
              <a:avLst/>
              <a:gdLst>
                <a:gd name="T0" fmla="*/ 453 w 453"/>
                <a:gd name="T1" fmla="*/ 237 h 253"/>
                <a:gd name="T2" fmla="*/ 453 w 453"/>
                <a:gd name="T3" fmla="*/ 225 h 253"/>
                <a:gd name="T4" fmla="*/ 433 w 453"/>
                <a:gd name="T5" fmla="*/ 214 h 253"/>
                <a:gd name="T6" fmla="*/ 432 w 453"/>
                <a:gd name="T7" fmla="*/ 203 h 253"/>
                <a:gd name="T8" fmla="*/ 450 w 453"/>
                <a:gd name="T9" fmla="*/ 188 h 253"/>
                <a:gd name="T10" fmla="*/ 427 w 453"/>
                <a:gd name="T11" fmla="*/ 174 h 253"/>
                <a:gd name="T12" fmla="*/ 443 w 453"/>
                <a:gd name="T13" fmla="*/ 161 h 253"/>
                <a:gd name="T14" fmla="*/ 421 w 453"/>
                <a:gd name="T15" fmla="*/ 156 h 253"/>
                <a:gd name="T16" fmla="*/ 417 w 453"/>
                <a:gd name="T17" fmla="*/ 145 h 253"/>
                <a:gd name="T18" fmla="*/ 430 w 453"/>
                <a:gd name="T19" fmla="*/ 126 h 253"/>
                <a:gd name="T20" fmla="*/ 403 w 453"/>
                <a:gd name="T21" fmla="*/ 119 h 253"/>
                <a:gd name="T22" fmla="*/ 415 w 453"/>
                <a:gd name="T23" fmla="*/ 102 h 253"/>
                <a:gd name="T24" fmla="*/ 393 w 453"/>
                <a:gd name="T25" fmla="*/ 103 h 253"/>
                <a:gd name="T26" fmla="*/ 386 w 453"/>
                <a:gd name="T27" fmla="*/ 95 h 253"/>
                <a:gd name="T28" fmla="*/ 393 w 453"/>
                <a:gd name="T29" fmla="*/ 73 h 253"/>
                <a:gd name="T30" fmla="*/ 365 w 453"/>
                <a:gd name="T31" fmla="*/ 73 h 253"/>
                <a:gd name="T32" fmla="*/ 372 w 453"/>
                <a:gd name="T33" fmla="*/ 53 h 253"/>
                <a:gd name="T34" fmla="*/ 351 w 453"/>
                <a:gd name="T35" fmla="*/ 61 h 253"/>
                <a:gd name="T36" fmla="*/ 341 w 453"/>
                <a:gd name="T37" fmla="*/ 55 h 253"/>
                <a:gd name="T38" fmla="*/ 342 w 453"/>
                <a:gd name="T39" fmla="*/ 32 h 253"/>
                <a:gd name="T40" fmla="*/ 315 w 453"/>
                <a:gd name="T41" fmla="*/ 40 h 253"/>
                <a:gd name="T42" fmla="*/ 316 w 453"/>
                <a:gd name="T43" fmla="*/ 19 h 253"/>
                <a:gd name="T44" fmla="*/ 298 w 453"/>
                <a:gd name="T45" fmla="*/ 33 h 253"/>
                <a:gd name="T46" fmla="*/ 288 w 453"/>
                <a:gd name="T47" fmla="*/ 29 h 253"/>
                <a:gd name="T48" fmla="*/ 281 w 453"/>
                <a:gd name="T49" fmla="*/ 7 h 253"/>
                <a:gd name="T50" fmla="*/ 258 w 453"/>
                <a:gd name="T51" fmla="*/ 22 h 253"/>
                <a:gd name="T52" fmla="*/ 253 w 453"/>
                <a:gd name="T53" fmla="*/ 2 h 253"/>
                <a:gd name="T54" fmla="*/ 240 w 453"/>
                <a:gd name="T55" fmla="*/ 20 h 253"/>
                <a:gd name="T56" fmla="*/ 229 w 453"/>
                <a:gd name="T57" fmla="*/ 20 h 253"/>
                <a:gd name="T58" fmla="*/ 217 w 453"/>
                <a:gd name="T59" fmla="*/ 0 h 253"/>
                <a:gd name="T60" fmla="*/ 199 w 453"/>
                <a:gd name="T61" fmla="*/ 22 h 253"/>
                <a:gd name="T62" fmla="*/ 188 w 453"/>
                <a:gd name="T63" fmla="*/ 4 h 253"/>
                <a:gd name="T64" fmla="*/ 180 w 453"/>
                <a:gd name="T65" fmla="*/ 25 h 253"/>
                <a:gd name="T66" fmla="*/ 170 w 453"/>
                <a:gd name="T67" fmla="*/ 28 h 253"/>
                <a:gd name="T68" fmla="*/ 152 w 453"/>
                <a:gd name="T69" fmla="*/ 13 h 253"/>
                <a:gd name="T70" fmla="*/ 142 w 453"/>
                <a:gd name="T71" fmla="*/ 38 h 253"/>
                <a:gd name="T72" fmla="*/ 126 w 453"/>
                <a:gd name="T73" fmla="*/ 24 h 253"/>
                <a:gd name="T74" fmla="*/ 125 w 453"/>
                <a:gd name="T75" fmla="*/ 46 h 253"/>
                <a:gd name="T76" fmla="*/ 115 w 453"/>
                <a:gd name="T77" fmla="*/ 52 h 253"/>
                <a:gd name="T78" fmla="*/ 95 w 453"/>
                <a:gd name="T79" fmla="*/ 43 h 253"/>
                <a:gd name="T80" fmla="*/ 91 w 453"/>
                <a:gd name="T81" fmla="*/ 70 h 253"/>
                <a:gd name="T82" fmla="*/ 73 w 453"/>
                <a:gd name="T83" fmla="*/ 61 h 253"/>
                <a:gd name="T84" fmla="*/ 78 w 453"/>
                <a:gd name="T85" fmla="*/ 83 h 253"/>
                <a:gd name="T86" fmla="*/ 70 w 453"/>
                <a:gd name="T87" fmla="*/ 91 h 253"/>
                <a:gd name="T88" fmla="*/ 48 w 453"/>
                <a:gd name="T89" fmla="*/ 88 h 253"/>
                <a:gd name="T90" fmla="*/ 52 w 453"/>
                <a:gd name="T91" fmla="*/ 115 h 253"/>
                <a:gd name="T92" fmla="*/ 32 w 453"/>
                <a:gd name="T93" fmla="*/ 111 h 253"/>
                <a:gd name="T94" fmla="*/ 43 w 453"/>
                <a:gd name="T95" fmla="*/ 131 h 253"/>
                <a:gd name="T96" fmla="*/ 38 w 453"/>
                <a:gd name="T97" fmla="*/ 141 h 253"/>
                <a:gd name="T98" fmla="*/ 15 w 453"/>
                <a:gd name="T99" fmla="*/ 145 h 253"/>
                <a:gd name="T100" fmla="*/ 28 w 453"/>
                <a:gd name="T101" fmla="*/ 169 h 253"/>
                <a:gd name="T102" fmla="*/ 7 w 453"/>
                <a:gd name="T103" fmla="*/ 172 h 253"/>
                <a:gd name="T104" fmla="*/ 23 w 453"/>
                <a:gd name="T105" fmla="*/ 188 h 253"/>
                <a:gd name="T106" fmla="*/ 21 w 453"/>
                <a:gd name="T107" fmla="*/ 199 h 253"/>
                <a:gd name="T108" fmla="*/ 1 w 453"/>
                <a:gd name="T109" fmla="*/ 208 h 253"/>
                <a:gd name="T110" fmla="*/ 20 w 453"/>
                <a:gd name="T111" fmla="*/ 229 h 253"/>
                <a:gd name="T112" fmla="*/ 20 w 453"/>
                <a:gd name="T113" fmla="*/ 232 h 253"/>
                <a:gd name="T114" fmla="*/ 20 w 453"/>
                <a:gd name="T115" fmla="*/ 24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253">
                  <a:moveTo>
                    <a:pt x="433" y="240"/>
                  </a:moveTo>
                  <a:cubicBezTo>
                    <a:pt x="433" y="241"/>
                    <a:pt x="433" y="243"/>
                    <a:pt x="433" y="244"/>
                  </a:cubicBezTo>
                  <a:cubicBezTo>
                    <a:pt x="452" y="246"/>
                    <a:pt x="452" y="246"/>
                    <a:pt x="452" y="246"/>
                  </a:cubicBezTo>
                  <a:cubicBezTo>
                    <a:pt x="452" y="244"/>
                    <a:pt x="453" y="243"/>
                    <a:pt x="453" y="241"/>
                  </a:cubicBezTo>
                  <a:cubicBezTo>
                    <a:pt x="433" y="240"/>
                    <a:pt x="433" y="240"/>
                    <a:pt x="433" y="240"/>
                  </a:cubicBezTo>
                  <a:close/>
                  <a:moveTo>
                    <a:pt x="433" y="233"/>
                  </a:moveTo>
                  <a:cubicBezTo>
                    <a:pt x="433" y="234"/>
                    <a:pt x="433" y="235"/>
                    <a:pt x="433" y="236"/>
                  </a:cubicBezTo>
                  <a:cubicBezTo>
                    <a:pt x="453" y="237"/>
                    <a:pt x="453" y="237"/>
                    <a:pt x="453" y="237"/>
                  </a:cubicBezTo>
                  <a:cubicBezTo>
                    <a:pt x="453" y="236"/>
                    <a:pt x="453" y="235"/>
                    <a:pt x="453" y="233"/>
                  </a:cubicBezTo>
                  <a:cubicBezTo>
                    <a:pt x="433" y="233"/>
                    <a:pt x="433" y="233"/>
                    <a:pt x="433" y="233"/>
                  </a:cubicBezTo>
                  <a:close/>
                  <a:moveTo>
                    <a:pt x="434" y="225"/>
                  </a:moveTo>
                  <a:cubicBezTo>
                    <a:pt x="434" y="226"/>
                    <a:pt x="434" y="226"/>
                    <a:pt x="434" y="227"/>
                  </a:cubicBezTo>
                  <a:cubicBezTo>
                    <a:pt x="434" y="228"/>
                    <a:pt x="434" y="228"/>
                    <a:pt x="434" y="229"/>
                  </a:cubicBezTo>
                  <a:cubicBezTo>
                    <a:pt x="453" y="229"/>
                    <a:pt x="453" y="229"/>
                    <a:pt x="453" y="229"/>
                  </a:cubicBezTo>
                  <a:cubicBezTo>
                    <a:pt x="453" y="228"/>
                    <a:pt x="453" y="228"/>
                    <a:pt x="453" y="227"/>
                  </a:cubicBezTo>
                  <a:cubicBezTo>
                    <a:pt x="453" y="226"/>
                    <a:pt x="453" y="226"/>
                    <a:pt x="453" y="225"/>
                  </a:cubicBezTo>
                  <a:cubicBezTo>
                    <a:pt x="434" y="225"/>
                    <a:pt x="434" y="225"/>
                    <a:pt x="434" y="225"/>
                  </a:cubicBezTo>
                  <a:close/>
                  <a:moveTo>
                    <a:pt x="433" y="218"/>
                  </a:moveTo>
                  <a:cubicBezTo>
                    <a:pt x="433" y="219"/>
                    <a:pt x="433" y="220"/>
                    <a:pt x="433" y="222"/>
                  </a:cubicBezTo>
                  <a:cubicBezTo>
                    <a:pt x="453" y="221"/>
                    <a:pt x="453" y="221"/>
                    <a:pt x="453" y="221"/>
                  </a:cubicBezTo>
                  <a:cubicBezTo>
                    <a:pt x="453" y="220"/>
                    <a:pt x="453" y="218"/>
                    <a:pt x="453" y="217"/>
                  </a:cubicBezTo>
                  <a:lnTo>
                    <a:pt x="433" y="218"/>
                  </a:lnTo>
                  <a:close/>
                  <a:moveTo>
                    <a:pt x="433" y="210"/>
                  </a:moveTo>
                  <a:cubicBezTo>
                    <a:pt x="433" y="212"/>
                    <a:pt x="433" y="213"/>
                    <a:pt x="433" y="214"/>
                  </a:cubicBezTo>
                  <a:cubicBezTo>
                    <a:pt x="453" y="213"/>
                    <a:pt x="453" y="213"/>
                    <a:pt x="453" y="213"/>
                  </a:cubicBezTo>
                  <a:cubicBezTo>
                    <a:pt x="453" y="211"/>
                    <a:pt x="453" y="210"/>
                    <a:pt x="452" y="209"/>
                  </a:cubicBezTo>
                  <a:cubicBezTo>
                    <a:pt x="433" y="210"/>
                    <a:pt x="433" y="210"/>
                    <a:pt x="433" y="210"/>
                  </a:cubicBezTo>
                  <a:close/>
                  <a:moveTo>
                    <a:pt x="432" y="203"/>
                  </a:moveTo>
                  <a:cubicBezTo>
                    <a:pt x="432" y="204"/>
                    <a:pt x="432" y="205"/>
                    <a:pt x="433" y="207"/>
                  </a:cubicBezTo>
                  <a:cubicBezTo>
                    <a:pt x="452" y="205"/>
                    <a:pt x="452" y="205"/>
                    <a:pt x="452" y="205"/>
                  </a:cubicBezTo>
                  <a:cubicBezTo>
                    <a:pt x="452" y="203"/>
                    <a:pt x="452" y="202"/>
                    <a:pt x="452" y="201"/>
                  </a:cubicBezTo>
                  <a:cubicBezTo>
                    <a:pt x="432" y="203"/>
                    <a:pt x="432" y="203"/>
                    <a:pt x="432" y="203"/>
                  </a:cubicBezTo>
                  <a:close/>
                  <a:moveTo>
                    <a:pt x="431" y="195"/>
                  </a:moveTo>
                  <a:cubicBezTo>
                    <a:pt x="431" y="197"/>
                    <a:pt x="432" y="198"/>
                    <a:pt x="432" y="199"/>
                  </a:cubicBezTo>
                  <a:cubicBezTo>
                    <a:pt x="451" y="197"/>
                    <a:pt x="451" y="197"/>
                    <a:pt x="451" y="197"/>
                  </a:cubicBezTo>
                  <a:cubicBezTo>
                    <a:pt x="451" y="195"/>
                    <a:pt x="451" y="194"/>
                    <a:pt x="451" y="193"/>
                  </a:cubicBezTo>
                  <a:cubicBezTo>
                    <a:pt x="431" y="195"/>
                    <a:pt x="431" y="195"/>
                    <a:pt x="431" y="195"/>
                  </a:cubicBezTo>
                  <a:close/>
                  <a:moveTo>
                    <a:pt x="430" y="188"/>
                  </a:moveTo>
                  <a:cubicBezTo>
                    <a:pt x="430" y="189"/>
                    <a:pt x="430" y="191"/>
                    <a:pt x="431" y="192"/>
                  </a:cubicBezTo>
                  <a:cubicBezTo>
                    <a:pt x="450" y="188"/>
                    <a:pt x="450" y="188"/>
                    <a:pt x="450" y="188"/>
                  </a:cubicBezTo>
                  <a:cubicBezTo>
                    <a:pt x="450" y="187"/>
                    <a:pt x="449" y="186"/>
                    <a:pt x="449" y="184"/>
                  </a:cubicBezTo>
                  <a:lnTo>
                    <a:pt x="430" y="188"/>
                  </a:lnTo>
                  <a:close/>
                  <a:moveTo>
                    <a:pt x="428" y="181"/>
                  </a:moveTo>
                  <a:cubicBezTo>
                    <a:pt x="429" y="182"/>
                    <a:pt x="429" y="183"/>
                    <a:pt x="429" y="184"/>
                  </a:cubicBezTo>
                  <a:cubicBezTo>
                    <a:pt x="448" y="180"/>
                    <a:pt x="448" y="180"/>
                    <a:pt x="448" y="180"/>
                  </a:cubicBezTo>
                  <a:cubicBezTo>
                    <a:pt x="448" y="179"/>
                    <a:pt x="448" y="178"/>
                    <a:pt x="447" y="176"/>
                  </a:cubicBezTo>
                  <a:cubicBezTo>
                    <a:pt x="428" y="181"/>
                    <a:pt x="428" y="181"/>
                    <a:pt x="428" y="181"/>
                  </a:cubicBezTo>
                  <a:close/>
                  <a:moveTo>
                    <a:pt x="427" y="174"/>
                  </a:moveTo>
                  <a:cubicBezTo>
                    <a:pt x="427" y="175"/>
                    <a:pt x="427" y="176"/>
                    <a:pt x="428" y="177"/>
                  </a:cubicBezTo>
                  <a:cubicBezTo>
                    <a:pt x="447" y="172"/>
                    <a:pt x="447" y="172"/>
                    <a:pt x="447" y="172"/>
                  </a:cubicBezTo>
                  <a:cubicBezTo>
                    <a:pt x="446" y="171"/>
                    <a:pt x="446" y="170"/>
                    <a:pt x="446" y="168"/>
                  </a:cubicBezTo>
                  <a:cubicBezTo>
                    <a:pt x="427" y="174"/>
                    <a:pt x="427" y="174"/>
                    <a:pt x="427" y="174"/>
                  </a:cubicBezTo>
                  <a:close/>
                  <a:moveTo>
                    <a:pt x="425" y="166"/>
                  </a:moveTo>
                  <a:cubicBezTo>
                    <a:pt x="425" y="168"/>
                    <a:pt x="425" y="169"/>
                    <a:pt x="426" y="170"/>
                  </a:cubicBezTo>
                  <a:cubicBezTo>
                    <a:pt x="444" y="165"/>
                    <a:pt x="444" y="165"/>
                    <a:pt x="444" y="165"/>
                  </a:cubicBezTo>
                  <a:cubicBezTo>
                    <a:pt x="444" y="163"/>
                    <a:pt x="444" y="162"/>
                    <a:pt x="443" y="161"/>
                  </a:cubicBezTo>
                  <a:cubicBezTo>
                    <a:pt x="425" y="166"/>
                    <a:pt x="425" y="166"/>
                    <a:pt x="425" y="166"/>
                  </a:cubicBezTo>
                  <a:close/>
                  <a:moveTo>
                    <a:pt x="422" y="159"/>
                  </a:moveTo>
                  <a:cubicBezTo>
                    <a:pt x="423" y="160"/>
                    <a:pt x="423" y="162"/>
                    <a:pt x="423" y="163"/>
                  </a:cubicBezTo>
                  <a:cubicBezTo>
                    <a:pt x="442" y="157"/>
                    <a:pt x="442" y="157"/>
                    <a:pt x="442" y="157"/>
                  </a:cubicBezTo>
                  <a:cubicBezTo>
                    <a:pt x="442" y="155"/>
                    <a:pt x="441" y="154"/>
                    <a:pt x="441" y="153"/>
                  </a:cubicBezTo>
                  <a:cubicBezTo>
                    <a:pt x="422" y="159"/>
                    <a:pt x="422" y="159"/>
                    <a:pt x="422" y="159"/>
                  </a:cubicBezTo>
                  <a:close/>
                  <a:moveTo>
                    <a:pt x="420" y="152"/>
                  </a:moveTo>
                  <a:cubicBezTo>
                    <a:pt x="420" y="153"/>
                    <a:pt x="421" y="155"/>
                    <a:pt x="421" y="156"/>
                  </a:cubicBezTo>
                  <a:cubicBezTo>
                    <a:pt x="439" y="149"/>
                    <a:pt x="439" y="149"/>
                    <a:pt x="439" y="149"/>
                  </a:cubicBezTo>
                  <a:cubicBezTo>
                    <a:pt x="439" y="148"/>
                    <a:pt x="438" y="146"/>
                    <a:pt x="438" y="145"/>
                  </a:cubicBezTo>
                  <a:cubicBezTo>
                    <a:pt x="420" y="152"/>
                    <a:pt x="420" y="152"/>
                    <a:pt x="420" y="152"/>
                  </a:cubicBezTo>
                  <a:close/>
                  <a:moveTo>
                    <a:pt x="417" y="145"/>
                  </a:moveTo>
                  <a:cubicBezTo>
                    <a:pt x="417" y="146"/>
                    <a:pt x="418" y="148"/>
                    <a:pt x="418" y="149"/>
                  </a:cubicBezTo>
                  <a:cubicBezTo>
                    <a:pt x="436" y="141"/>
                    <a:pt x="436" y="141"/>
                    <a:pt x="436" y="141"/>
                  </a:cubicBezTo>
                  <a:cubicBezTo>
                    <a:pt x="436" y="140"/>
                    <a:pt x="435" y="139"/>
                    <a:pt x="435" y="138"/>
                  </a:cubicBezTo>
                  <a:cubicBezTo>
                    <a:pt x="417" y="145"/>
                    <a:pt x="417" y="145"/>
                    <a:pt x="417" y="145"/>
                  </a:cubicBezTo>
                  <a:close/>
                  <a:moveTo>
                    <a:pt x="414" y="139"/>
                  </a:moveTo>
                  <a:cubicBezTo>
                    <a:pt x="414" y="140"/>
                    <a:pt x="415" y="141"/>
                    <a:pt x="415" y="142"/>
                  </a:cubicBezTo>
                  <a:cubicBezTo>
                    <a:pt x="433" y="134"/>
                    <a:pt x="433" y="134"/>
                    <a:pt x="433" y="134"/>
                  </a:cubicBezTo>
                  <a:cubicBezTo>
                    <a:pt x="433" y="133"/>
                    <a:pt x="432" y="131"/>
                    <a:pt x="432" y="130"/>
                  </a:cubicBezTo>
                  <a:lnTo>
                    <a:pt x="414" y="139"/>
                  </a:lnTo>
                  <a:close/>
                  <a:moveTo>
                    <a:pt x="411" y="132"/>
                  </a:moveTo>
                  <a:cubicBezTo>
                    <a:pt x="411" y="133"/>
                    <a:pt x="412" y="134"/>
                    <a:pt x="412" y="135"/>
                  </a:cubicBezTo>
                  <a:cubicBezTo>
                    <a:pt x="430" y="126"/>
                    <a:pt x="430" y="126"/>
                    <a:pt x="430" y="126"/>
                  </a:cubicBezTo>
                  <a:cubicBezTo>
                    <a:pt x="429" y="125"/>
                    <a:pt x="429" y="124"/>
                    <a:pt x="428" y="123"/>
                  </a:cubicBezTo>
                  <a:lnTo>
                    <a:pt x="411" y="132"/>
                  </a:lnTo>
                  <a:close/>
                  <a:moveTo>
                    <a:pt x="407" y="125"/>
                  </a:moveTo>
                  <a:cubicBezTo>
                    <a:pt x="408" y="126"/>
                    <a:pt x="408" y="127"/>
                    <a:pt x="409" y="129"/>
                  </a:cubicBezTo>
                  <a:cubicBezTo>
                    <a:pt x="426" y="119"/>
                    <a:pt x="426" y="119"/>
                    <a:pt x="426" y="119"/>
                  </a:cubicBezTo>
                  <a:cubicBezTo>
                    <a:pt x="425" y="118"/>
                    <a:pt x="425" y="117"/>
                    <a:pt x="424" y="116"/>
                  </a:cubicBezTo>
                  <a:cubicBezTo>
                    <a:pt x="407" y="125"/>
                    <a:pt x="407" y="125"/>
                    <a:pt x="407" y="125"/>
                  </a:cubicBezTo>
                  <a:close/>
                  <a:moveTo>
                    <a:pt x="403" y="119"/>
                  </a:moveTo>
                  <a:cubicBezTo>
                    <a:pt x="404" y="120"/>
                    <a:pt x="404" y="121"/>
                    <a:pt x="405" y="122"/>
                  </a:cubicBezTo>
                  <a:cubicBezTo>
                    <a:pt x="422" y="112"/>
                    <a:pt x="422" y="112"/>
                    <a:pt x="422" y="112"/>
                  </a:cubicBezTo>
                  <a:cubicBezTo>
                    <a:pt x="421" y="111"/>
                    <a:pt x="421" y="110"/>
                    <a:pt x="420" y="109"/>
                  </a:cubicBezTo>
                  <a:cubicBezTo>
                    <a:pt x="403" y="119"/>
                    <a:pt x="403" y="119"/>
                    <a:pt x="403" y="119"/>
                  </a:cubicBezTo>
                  <a:close/>
                  <a:moveTo>
                    <a:pt x="399" y="113"/>
                  </a:moveTo>
                  <a:cubicBezTo>
                    <a:pt x="400" y="114"/>
                    <a:pt x="401" y="115"/>
                    <a:pt x="401" y="116"/>
                  </a:cubicBezTo>
                  <a:cubicBezTo>
                    <a:pt x="418" y="105"/>
                    <a:pt x="418" y="105"/>
                    <a:pt x="418" y="105"/>
                  </a:cubicBezTo>
                  <a:cubicBezTo>
                    <a:pt x="417" y="104"/>
                    <a:pt x="416" y="103"/>
                    <a:pt x="415" y="102"/>
                  </a:cubicBezTo>
                  <a:cubicBezTo>
                    <a:pt x="399" y="113"/>
                    <a:pt x="399" y="113"/>
                    <a:pt x="399" y="113"/>
                  </a:cubicBezTo>
                  <a:close/>
                  <a:moveTo>
                    <a:pt x="395" y="106"/>
                  </a:moveTo>
                  <a:cubicBezTo>
                    <a:pt x="396" y="107"/>
                    <a:pt x="396" y="108"/>
                    <a:pt x="397" y="109"/>
                  </a:cubicBezTo>
                  <a:cubicBezTo>
                    <a:pt x="413" y="98"/>
                    <a:pt x="413" y="98"/>
                    <a:pt x="413" y="98"/>
                  </a:cubicBezTo>
                  <a:cubicBezTo>
                    <a:pt x="412" y="97"/>
                    <a:pt x="412" y="96"/>
                    <a:pt x="411" y="95"/>
                  </a:cubicBezTo>
                  <a:cubicBezTo>
                    <a:pt x="395" y="106"/>
                    <a:pt x="395" y="106"/>
                    <a:pt x="395" y="106"/>
                  </a:cubicBezTo>
                  <a:close/>
                  <a:moveTo>
                    <a:pt x="390" y="100"/>
                  </a:moveTo>
                  <a:cubicBezTo>
                    <a:pt x="391" y="101"/>
                    <a:pt x="392" y="102"/>
                    <a:pt x="393" y="103"/>
                  </a:cubicBezTo>
                  <a:cubicBezTo>
                    <a:pt x="408" y="92"/>
                    <a:pt x="408" y="92"/>
                    <a:pt x="408" y="92"/>
                  </a:cubicBezTo>
                  <a:cubicBezTo>
                    <a:pt x="408" y="91"/>
                    <a:pt x="407" y="90"/>
                    <a:pt x="406" y="88"/>
                  </a:cubicBezTo>
                  <a:cubicBezTo>
                    <a:pt x="390" y="100"/>
                    <a:pt x="390" y="100"/>
                    <a:pt x="390" y="100"/>
                  </a:cubicBezTo>
                  <a:close/>
                  <a:moveTo>
                    <a:pt x="386" y="95"/>
                  </a:moveTo>
                  <a:cubicBezTo>
                    <a:pt x="387" y="96"/>
                    <a:pt x="387" y="97"/>
                    <a:pt x="388" y="97"/>
                  </a:cubicBezTo>
                  <a:cubicBezTo>
                    <a:pt x="403" y="85"/>
                    <a:pt x="403" y="85"/>
                    <a:pt x="403" y="85"/>
                  </a:cubicBezTo>
                  <a:cubicBezTo>
                    <a:pt x="403" y="84"/>
                    <a:pt x="402" y="83"/>
                    <a:pt x="401" y="82"/>
                  </a:cubicBezTo>
                  <a:cubicBezTo>
                    <a:pt x="386" y="95"/>
                    <a:pt x="386" y="95"/>
                    <a:pt x="386" y="95"/>
                  </a:cubicBezTo>
                  <a:close/>
                  <a:moveTo>
                    <a:pt x="381" y="89"/>
                  </a:moveTo>
                  <a:cubicBezTo>
                    <a:pt x="382" y="90"/>
                    <a:pt x="383" y="91"/>
                    <a:pt x="383" y="92"/>
                  </a:cubicBezTo>
                  <a:cubicBezTo>
                    <a:pt x="398" y="79"/>
                    <a:pt x="398" y="79"/>
                    <a:pt x="398" y="79"/>
                  </a:cubicBezTo>
                  <a:cubicBezTo>
                    <a:pt x="397" y="78"/>
                    <a:pt x="396" y="77"/>
                    <a:pt x="396" y="76"/>
                  </a:cubicBezTo>
                  <a:cubicBezTo>
                    <a:pt x="381" y="89"/>
                    <a:pt x="381" y="89"/>
                    <a:pt x="381" y="89"/>
                  </a:cubicBezTo>
                  <a:close/>
                  <a:moveTo>
                    <a:pt x="376" y="83"/>
                  </a:moveTo>
                  <a:cubicBezTo>
                    <a:pt x="377" y="84"/>
                    <a:pt x="378" y="85"/>
                    <a:pt x="378" y="86"/>
                  </a:cubicBezTo>
                  <a:cubicBezTo>
                    <a:pt x="393" y="73"/>
                    <a:pt x="393" y="73"/>
                    <a:pt x="393" y="73"/>
                  </a:cubicBezTo>
                  <a:cubicBezTo>
                    <a:pt x="392" y="72"/>
                    <a:pt x="391" y="71"/>
                    <a:pt x="390" y="70"/>
                  </a:cubicBezTo>
                  <a:cubicBezTo>
                    <a:pt x="376" y="83"/>
                    <a:pt x="376" y="83"/>
                    <a:pt x="376" y="83"/>
                  </a:cubicBezTo>
                  <a:close/>
                  <a:moveTo>
                    <a:pt x="371" y="78"/>
                  </a:moveTo>
                  <a:cubicBezTo>
                    <a:pt x="371" y="79"/>
                    <a:pt x="372" y="80"/>
                    <a:pt x="373" y="81"/>
                  </a:cubicBezTo>
                  <a:cubicBezTo>
                    <a:pt x="387" y="67"/>
                    <a:pt x="387" y="67"/>
                    <a:pt x="387" y="67"/>
                  </a:cubicBezTo>
                  <a:cubicBezTo>
                    <a:pt x="386" y="66"/>
                    <a:pt x="385" y="65"/>
                    <a:pt x="384" y="64"/>
                  </a:cubicBezTo>
                  <a:lnTo>
                    <a:pt x="371" y="78"/>
                  </a:lnTo>
                  <a:close/>
                  <a:moveTo>
                    <a:pt x="365" y="73"/>
                  </a:moveTo>
                  <a:cubicBezTo>
                    <a:pt x="366" y="74"/>
                    <a:pt x="367" y="75"/>
                    <a:pt x="368" y="76"/>
                  </a:cubicBezTo>
                  <a:cubicBezTo>
                    <a:pt x="381" y="61"/>
                    <a:pt x="381" y="61"/>
                    <a:pt x="381" y="61"/>
                  </a:cubicBezTo>
                  <a:cubicBezTo>
                    <a:pt x="380" y="60"/>
                    <a:pt x="379" y="59"/>
                    <a:pt x="378" y="59"/>
                  </a:cubicBezTo>
                  <a:cubicBezTo>
                    <a:pt x="365" y="73"/>
                    <a:pt x="365" y="73"/>
                    <a:pt x="365" y="73"/>
                  </a:cubicBezTo>
                  <a:close/>
                  <a:moveTo>
                    <a:pt x="359" y="68"/>
                  </a:moveTo>
                  <a:cubicBezTo>
                    <a:pt x="360" y="69"/>
                    <a:pt x="361" y="70"/>
                    <a:pt x="362" y="71"/>
                  </a:cubicBezTo>
                  <a:cubicBezTo>
                    <a:pt x="375" y="56"/>
                    <a:pt x="375" y="56"/>
                    <a:pt x="375" y="56"/>
                  </a:cubicBezTo>
                  <a:cubicBezTo>
                    <a:pt x="374" y="55"/>
                    <a:pt x="373" y="54"/>
                    <a:pt x="372" y="53"/>
                  </a:cubicBezTo>
                  <a:lnTo>
                    <a:pt x="359" y="68"/>
                  </a:lnTo>
                  <a:close/>
                  <a:moveTo>
                    <a:pt x="354" y="63"/>
                  </a:moveTo>
                  <a:cubicBezTo>
                    <a:pt x="355" y="64"/>
                    <a:pt x="356" y="65"/>
                    <a:pt x="357" y="66"/>
                  </a:cubicBezTo>
                  <a:cubicBezTo>
                    <a:pt x="369" y="51"/>
                    <a:pt x="369" y="51"/>
                    <a:pt x="369" y="51"/>
                  </a:cubicBezTo>
                  <a:cubicBezTo>
                    <a:pt x="368" y="50"/>
                    <a:pt x="367" y="49"/>
                    <a:pt x="366" y="48"/>
                  </a:cubicBezTo>
                  <a:cubicBezTo>
                    <a:pt x="354" y="63"/>
                    <a:pt x="354" y="63"/>
                    <a:pt x="354" y="63"/>
                  </a:cubicBezTo>
                  <a:close/>
                  <a:moveTo>
                    <a:pt x="348" y="59"/>
                  </a:moveTo>
                  <a:cubicBezTo>
                    <a:pt x="349" y="60"/>
                    <a:pt x="350" y="60"/>
                    <a:pt x="351" y="61"/>
                  </a:cubicBezTo>
                  <a:cubicBezTo>
                    <a:pt x="362" y="46"/>
                    <a:pt x="362" y="46"/>
                    <a:pt x="362" y="46"/>
                  </a:cubicBezTo>
                  <a:cubicBezTo>
                    <a:pt x="361" y="45"/>
                    <a:pt x="360" y="44"/>
                    <a:pt x="359" y="43"/>
                  </a:cubicBezTo>
                  <a:cubicBezTo>
                    <a:pt x="348" y="59"/>
                    <a:pt x="348" y="59"/>
                    <a:pt x="348" y="59"/>
                  </a:cubicBezTo>
                  <a:close/>
                  <a:moveTo>
                    <a:pt x="341" y="55"/>
                  </a:moveTo>
                  <a:cubicBezTo>
                    <a:pt x="343" y="55"/>
                    <a:pt x="344" y="56"/>
                    <a:pt x="345" y="57"/>
                  </a:cubicBezTo>
                  <a:cubicBezTo>
                    <a:pt x="356" y="41"/>
                    <a:pt x="356" y="41"/>
                    <a:pt x="356" y="41"/>
                  </a:cubicBezTo>
                  <a:cubicBezTo>
                    <a:pt x="355" y="40"/>
                    <a:pt x="354" y="39"/>
                    <a:pt x="352" y="38"/>
                  </a:cubicBezTo>
                  <a:cubicBezTo>
                    <a:pt x="341" y="55"/>
                    <a:pt x="341" y="55"/>
                    <a:pt x="341" y="55"/>
                  </a:cubicBezTo>
                  <a:close/>
                  <a:moveTo>
                    <a:pt x="335" y="51"/>
                  </a:moveTo>
                  <a:cubicBezTo>
                    <a:pt x="336" y="51"/>
                    <a:pt x="337" y="52"/>
                    <a:pt x="338" y="53"/>
                  </a:cubicBezTo>
                  <a:cubicBezTo>
                    <a:pt x="349" y="36"/>
                    <a:pt x="349" y="36"/>
                    <a:pt x="349" y="36"/>
                  </a:cubicBezTo>
                  <a:cubicBezTo>
                    <a:pt x="348" y="35"/>
                    <a:pt x="347" y="35"/>
                    <a:pt x="345" y="34"/>
                  </a:cubicBezTo>
                  <a:cubicBezTo>
                    <a:pt x="335" y="51"/>
                    <a:pt x="335" y="51"/>
                    <a:pt x="335" y="51"/>
                  </a:cubicBezTo>
                  <a:close/>
                  <a:moveTo>
                    <a:pt x="329" y="47"/>
                  </a:moveTo>
                  <a:cubicBezTo>
                    <a:pt x="330" y="47"/>
                    <a:pt x="331" y="48"/>
                    <a:pt x="332" y="49"/>
                  </a:cubicBezTo>
                  <a:cubicBezTo>
                    <a:pt x="342" y="32"/>
                    <a:pt x="342" y="32"/>
                    <a:pt x="342" y="32"/>
                  </a:cubicBezTo>
                  <a:cubicBezTo>
                    <a:pt x="341" y="31"/>
                    <a:pt x="340" y="30"/>
                    <a:pt x="338" y="30"/>
                  </a:cubicBezTo>
                  <a:cubicBezTo>
                    <a:pt x="329" y="47"/>
                    <a:pt x="329" y="47"/>
                    <a:pt x="329" y="47"/>
                  </a:cubicBezTo>
                  <a:close/>
                  <a:moveTo>
                    <a:pt x="322" y="43"/>
                  </a:moveTo>
                  <a:cubicBezTo>
                    <a:pt x="323" y="44"/>
                    <a:pt x="324" y="44"/>
                    <a:pt x="325" y="45"/>
                  </a:cubicBezTo>
                  <a:cubicBezTo>
                    <a:pt x="335" y="28"/>
                    <a:pt x="335" y="28"/>
                    <a:pt x="335" y="28"/>
                  </a:cubicBezTo>
                  <a:cubicBezTo>
                    <a:pt x="334" y="27"/>
                    <a:pt x="332" y="26"/>
                    <a:pt x="331" y="26"/>
                  </a:cubicBezTo>
                  <a:cubicBezTo>
                    <a:pt x="322" y="43"/>
                    <a:pt x="322" y="43"/>
                    <a:pt x="322" y="43"/>
                  </a:cubicBezTo>
                  <a:close/>
                  <a:moveTo>
                    <a:pt x="315" y="40"/>
                  </a:moveTo>
                  <a:cubicBezTo>
                    <a:pt x="317" y="40"/>
                    <a:pt x="318" y="41"/>
                    <a:pt x="319" y="42"/>
                  </a:cubicBezTo>
                  <a:cubicBezTo>
                    <a:pt x="328" y="24"/>
                    <a:pt x="328" y="24"/>
                    <a:pt x="328" y="24"/>
                  </a:cubicBezTo>
                  <a:cubicBezTo>
                    <a:pt x="326" y="23"/>
                    <a:pt x="325" y="23"/>
                    <a:pt x="324" y="22"/>
                  </a:cubicBezTo>
                  <a:cubicBezTo>
                    <a:pt x="315" y="40"/>
                    <a:pt x="315" y="40"/>
                    <a:pt x="315" y="40"/>
                  </a:cubicBezTo>
                  <a:close/>
                  <a:moveTo>
                    <a:pt x="309" y="37"/>
                  </a:moveTo>
                  <a:cubicBezTo>
                    <a:pt x="310" y="37"/>
                    <a:pt x="311" y="38"/>
                    <a:pt x="312" y="38"/>
                  </a:cubicBezTo>
                  <a:cubicBezTo>
                    <a:pt x="320" y="20"/>
                    <a:pt x="320" y="20"/>
                    <a:pt x="320" y="20"/>
                  </a:cubicBezTo>
                  <a:cubicBezTo>
                    <a:pt x="319" y="20"/>
                    <a:pt x="318" y="19"/>
                    <a:pt x="316" y="19"/>
                  </a:cubicBezTo>
                  <a:cubicBezTo>
                    <a:pt x="309" y="37"/>
                    <a:pt x="309" y="37"/>
                    <a:pt x="309" y="37"/>
                  </a:cubicBezTo>
                  <a:close/>
                  <a:moveTo>
                    <a:pt x="302" y="34"/>
                  </a:moveTo>
                  <a:cubicBezTo>
                    <a:pt x="303" y="34"/>
                    <a:pt x="304" y="35"/>
                    <a:pt x="305" y="35"/>
                  </a:cubicBezTo>
                  <a:cubicBezTo>
                    <a:pt x="313" y="17"/>
                    <a:pt x="313" y="17"/>
                    <a:pt x="313" y="17"/>
                  </a:cubicBezTo>
                  <a:cubicBezTo>
                    <a:pt x="311" y="17"/>
                    <a:pt x="310" y="16"/>
                    <a:pt x="309" y="16"/>
                  </a:cubicBezTo>
                  <a:cubicBezTo>
                    <a:pt x="302" y="34"/>
                    <a:pt x="302" y="34"/>
                    <a:pt x="302" y="34"/>
                  </a:cubicBezTo>
                  <a:close/>
                  <a:moveTo>
                    <a:pt x="295" y="31"/>
                  </a:moveTo>
                  <a:cubicBezTo>
                    <a:pt x="296" y="32"/>
                    <a:pt x="297" y="32"/>
                    <a:pt x="298" y="33"/>
                  </a:cubicBezTo>
                  <a:cubicBezTo>
                    <a:pt x="305" y="14"/>
                    <a:pt x="305" y="14"/>
                    <a:pt x="305" y="14"/>
                  </a:cubicBezTo>
                  <a:cubicBezTo>
                    <a:pt x="304" y="14"/>
                    <a:pt x="302" y="13"/>
                    <a:pt x="301" y="13"/>
                  </a:cubicBezTo>
                  <a:cubicBezTo>
                    <a:pt x="295" y="31"/>
                    <a:pt x="295" y="31"/>
                    <a:pt x="295" y="31"/>
                  </a:cubicBezTo>
                  <a:close/>
                  <a:moveTo>
                    <a:pt x="288" y="29"/>
                  </a:moveTo>
                  <a:cubicBezTo>
                    <a:pt x="289" y="29"/>
                    <a:pt x="290" y="30"/>
                    <a:pt x="291" y="30"/>
                  </a:cubicBezTo>
                  <a:cubicBezTo>
                    <a:pt x="297" y="12"/>
                    <a:pt x="297" y="12"/>
                    <a:pt x="297" y="12"/>
                  </a:cubicBezTo>
                  <a:cubicBezTo>
                    <a:pt x="296" y="11"/>
                    <a:pt x="295" y="11"/>
                    <a:pt x="293" y="10"/>
                  </a:cubicBezTo>
                  <a:cubicBezTo>
                    <a:pt x="288" y="29"/>
                    <a:pt x="288" y="29"/>
                    <a:pt x="288" y="29"/>
                  </a:cubicBezTo>
                  <a:close/>
                  <a:moveTo>
                    <a:pt x="280" y="27"/>
                  </a:moveTo>
                  <a:cubicBezTo>
                    <a:pt x="282" y="27"/>
                    <a:pt x="283" y="28"/>
                    <a:pt x="284" y="28"/>
                  </a:cubicBezTo>
                  <a:cubicBezTo>
                    <a:pt x="289" y="9"/>
                    <a:pt x="289" y="9"/>
                    <a:pt x="289" y="9"/>
                  </a:cubicBezTo>
                  <a:cubicBezTo>
                    <a:pt x="288" y="9"/>
                    <a:pt x="287" y="8"/>
                    <a:pt x="285" y="8"/>
                  </a:cubicBezTo>
                  <a:cubicBezTo>
                    <a:pt x="280" y="27"/>
                    <a:pt x="280" y="27"/>
                    <a:pt x="280" y="27"/>
                  </a:cubicBezTo>
                  <a:close/>
                  <a:moveTo>
                    <a:pt x="273" y="25"/>
                  </a:moveTo>
                  <a:cubicBezTo>
                    <a:pt x="274" y="25"/>
                    <a:pt x="276" y="26"/>
                    <a:pt x="277" y="26"/>
                  </a:cubicBezTo>
                  <a:cubicBezTo>
                    <a:pt x="281" y="7"/>
                    <a:pt x="281" y="7"/>
                    <a:pt x="281" y="7"/>
                  </a:cubicBezTo>
                  <a:cubicBezTo>
                    <a:pt x="280" y="7"/>
                    <a:pt x="279" y="6"/>
                    <a:pt x="278" y="6"/>
                  </a:cubicBezTo>
                  <a:cubicBezTo>
                    <a:pt x="273" y="25"/>
                    <a:pt x="273" y="25"/>
                    <a:pt x="273" y="25"/>
                  </a:cubicBezTo>
                  <a:close/>
                  <a:moveTo>
                    <a:pt x="266" y="24"/>
                  </a:moveTo>
                  <a:cubicBezTo>
                    <a:pt x="267" y="24"/>
                    <a:pt x="268" y="24"/>
                    <a:pt x="269" y="24"/>
                  </a:cubicBezTo>
                  <a:cubicBezTo>
                    <a:pt x="274" y="5"/>
                    <a:pt x="274" y="5"/>
                    <a:pt x="274" y="5"/>
                  </a:cubicBezTo>
                  <a:cubicBezTo>
                    <a:pt x="272" y="5"/>
                    <a:pt x="271" y="5"/>
                    <a:pt x="269" y="4"/>
                  </a:cubicBezTo>
                  <a:lnTo>
                    <a:pt x="266" y="24"/>
                  </a:lnTo>
                  <a:close/>
                  <a:moveTo>
                    <a:pt x="258" y="22"/>
                  </a:moveTo>
                  <a:cubicBezTo>
                    <a:pt x="260" y="22"/>
                    <a:pt x="261" y="23"/>
                    <a:pt x="262" y="23"/>
                  </a:cubicBezTo>
                  <a:cubicBezTo>
                    <a:pt x="265" y="4"/>
                    <a:pt x="265" y="4"/>
                    <a:pt x="265" y="4"/>
                  </a:cubicBezTo>
                  <a:cubicBezTo>
                    <a:pt x="264" y="3"/>
                    <a:pt x="263" y="3"/>
                    <a:pt x="261" y="3"/>
                  </a:cubicBezTo>
                  <a:lnTo>
                    <a:pt x="258" y="22"/>
                  </a:lnTo>
                  <a:close/>
                  <a:moveTo>
                    <a:pt x="251" y="21"/>
                  </a:moveTo>
                  <a:cubicBezTo>
                    <a:pt x="252" y="21"/>
                    <a:pt x="254" y="22"/>
                    <a:pt x="255" y="22"/>
                  </a:cubicBezTo>
                  <a:cubicBezTo>
                    <a:pt x="257" y="2"/>
                    <a:pt x="257" y="2"/>
                    <a:pt x="257" y="2"/>
                  </a:cubicBezTo>
                  <a:cubicBezTo>
                    <a:pt x="256" y="2"/>
                    <a:pt x="255" y="2"/>
                    <a:pt x="253" y="2"/>
                  </a:cubicBezTo>
                  <a:cubicBezTo>
                    <a:pt x="251" y="21"/>
                    <a:pt x="251" y="21"/>
                    <a:pt x="251" y="21"/>
                  </a:cubicBezTo>
                  <a:close/>
                  <a:moveTo>
                    <a:pt x="244" y="21"/>
                  </a:moveTo>
                  <a:cubicBezTo>
                    <a:pt x="245" y="21"/>
                    <a:pt x="246" y="21"/>
                    <a:pt x="247" y="21"/>
                  </a:cubicBezTo>
                  <a:cubicBezTo>
                    <a:pt x="249" y="1"/>
                    <a:pt x="249" y="1"/>
                    <a:pt x="249" y="1"/>
                  </a:cubicBezTo>
                  <a:cubicBezTo>
                    <a:pt x="248" y="1"/>
                    <a:pt x="247" y="1"/>
                    <a:pt x="245" y="1"/>
                  </a:cubicBezTo>
                  <a:cubicBezTo>
                    <a:pt x="244" y="21"/>
                    <a:pt x="244" y="21"/>
                    <a:pt x="244" y="21"/>
                  </a:cubicBezTo>
                  <a:close/>
                  <a:moveTo>
                    <a:pt x="236" y="20"/>
                  </a:moveTo>
                  <a:cubicBezTo>
                    <a:pt x="237" y="20"/>
                    <a:pt x="239" y="20"/>
                    <a:pt x="240" y="20"/>
                  </a:cubicBezTo>
                  <a:cubicBezTo>
                    <a:pt x="241" y="1"/>
                    <a:pt x="241" y="1"/>
                    <a:pt x="241" y="1"/>
                  </a:cubicBezTo>
                  <a:cubicBezTo>
                    <a:pt x="240" y="1"/>
                    <a:pt x="238" y="1"/>
                    <a:pt x="237" y="1"/>
                  </a:cubicBezTo>
                  <a:cubicBezTo>
                    <a:pt x="236" y="20"/>
                    <a:pt x="236" y="20"/>
                    <a:pt x="236" y="20"/>
                  </a:cubicBezTo>
                  <a:close/>
                  <a:moveTo>
                    <a:pt x="229" y="20"/>
                  </a:moveTo>
                  <a:cubicBezTo>
                    <a:pt x="230" y="20"/>
                    <a:pt x="231" y="20"/>
                    <a:pt x="232" y="20"/>
                  </a:cubicBezTo>
                  <a:cubicBezTo>
                    <a:pt x="233" y="0"/>
                    <a:pt x="233" y="0"/>
                    <a:pt x="233" y="0"/>
                  </a:cubicBezTo>
                  <a:cubicBezTo>
                    <a:pt x="232" y="0"/>
                    <a:pt x="230" y="0"/>
                    <a:pt x="229" y="0"/>
                  </a:cubicBezTo>
                  <a:cubicBezTo>
                    <a:pt x="229" y="20"/>
                    <a:pt x="229" y="20"/>
                    <a:pt x="229" y="20"/>
                  </a:cubicBezTo>
                  <a:close/>
                  <a:moveTo>
                    <a:pt x="221" y="20"/>
                  </a:moveTo>
                  <a:cubicBezTo>
                    <a:pt x="222" y="20"/>
                    <a:pt x="224" y="20"/>
                    <a:pt x="225" y="20"/>
                  </a:cubicBezTo>
                  <a:cubicBezTo>
                    <a:pt x="225" y="0"/>
                    <a:pt x="225" y="0"/>
                    <a:pt x="225" y="0"/>
                  </a:cubicBezTo>
                  <a:cubicBezTo>
                    <a:pt x="223" y="0"/>
                    <a:pt x="222" y="0"/>
                    <a:pt x="221" y="0"/>
                  </a:cubicBezTo>
                  <a:lnTo>
                    <a:pt x="221" y="20"/>
                  </a:lnTo>
                  <a:close/>
                  <a:moveTo>
                    <a:pt x="214" y="20"/>
                  </a:moveTo>
                  <a:cubicBezTo>
                    <a:pt x="215" y="20"/>
                    <a:pt x="216" y="20"/>
                    <a:pt x="217" y="20"/>
                  </a:cubicBezTo>
                  <a:cubicBezTo>
                    <a:pt x="217" y="0"/>
                    <a:pt x="217" y="0"/>
                    <a:pt x="217" y="0"/>
                  </a:cubicBezTo>
                  <a:cubicBezTo>
                    <a:pt x="215" y="1"/>
                    <a:pt x="214" y="1"/>
                    <a:pt x="213" y="1"/>
                  </a:cubicBezTo>
                  <a:cubicBezTo>
                    <a:pt x="214" y="20"/>
                    <a:pt x="214" y="20"/>
                    <a:pt x="214" y="20"/>
                  </a:cubicBezTo>
                  <a:close/>
                  <a:moveTo>
                    <a:pt x="206" y="21"/>
                  </a:moveTo>
                  <a:cubicBezTo>
                    <a:pt x="207" y="21"/>
                    <a:pt x="209" y="21"/>
                    <a:pt x="210" y="21"/>
                  </a:cubicBezTo>
                  <a:cubicBezTo>
                    <a:pt x="208" y="1"/>
                    <a:pt x="208" y="1"/>
                    <a:pt x="208" y="1"/>
                  </a:cubicBezTo>
                  <a:cubicBezTo>
                    <a:pt x="207" y="1"/>
                    <a:pt x="206" y="1"/>
                    <a:pt x="204" y="1"/>
                  </a:cubicBezTo>
                  <a:cubicBezTo>
                    <a:pt x="206" y="21"/>
                    <a:pt x="206" y="21"/>
                    <a:pt x="206" y="21"/>
                  </a:cubicBezTo>
                  <a:close/>
                  <a:moveTo>
                    <a:pt x="199" y="22"/>
                  </a:moveTo>
                  <a:cubicBezTo>
                    <a:pt x="200" y="22"/>
                    <a:pt x="201" y="21"/>
                    <a:pt x="203" y="21"/>
                  </a:cubicBezTo>
                  <a:cubicBezTo>
                    <a:pt x="200" y="2"/>
                    <a:pt x="200" y="2"/>
                    <a:pt x="200" y="2"/>
                  </a:cubicBezTo>
                  <a:cubicBezTo>
                    <a:pt x="199" y="2"/>
                    <a:pt x="198" y="2"/>
                    <a:pt x="196" y="2"/>
                  </a:cubicBezTo>
                  <a:lnTo>
                    <a:pt x="199" y="22"/>
                  </a:lnTo>
                  <a:close/>
                  <a:moveTo>
                    <a:pt x="191" y="23"/>
                  </a:moveTo>
                  <a:cubicBezTo>
                    <a:pt x="193" y="23"/>
                    <a:pt x="194" y="22"/>
                    <a:pt x="195" y="22"/>
                  </a:cubicBezTo>
                  <a:cubicBezTo>
                    <a:pt x="192" y="3"/>
                    <a:pt x="192" y="3"/>
                    <a:pt x="192" y="3"/>
                  </a:cubicBezTo>
                  <a:cubicBezTo>
                    <a:pt x="191" y="3"/>
                    <a:pt x="189" y="3"/>
                    <a:pt x="188" y="4"/>
                  </a:cubicBezTo>
                  <a:lnTo>
                    <a:pt x="191" y="23"/>
                  </a:lnTo>
                  <a:close/>
                  <a:moveTo>
                    <a:pt x="184" y="24"/>
                  </a:moveTo>
                  <a:cubicBezTo>
                    <a:pt x="185" y="24"/>
                    <a:pt x="187" y="24"/>
                    <a:pt x="188" y="23"/>
                  </a:cubicBezTo>
                  <a:cubicBezTo>
                    <a:pt x="184" y="4"/>
                    <a:pt x="184" y="4"/>
                    <a:pt x="184" y="4"/>
                  </a:cubicBezTo>
                  <a:cubicBezTo>
                    <a:pt x="183" y="5"/>
                    <a:pt x="181" y="5"/>
                    <a:pt x="180" y="5"/>
                  </a:cubicBezTo>
                  <a:cubicBezTo>
                    <a:pt x="184" y="24"/>
                    <a:pt x="184" y="24"/>
                    <a:pt x="184" y="24"/>
                  </a:cubicBezTo>
                  <a:close/>
                  <a:moveTo>
                    <a:pt x="177" y="26"/>
                  </a:moveTo>
                  <a:cubicBezTo>
                    <a:pt x="178" y="26"/>
                    <a:pt x="179" y="25"/>
                    <a:pt x="180" y="25"/>
                  </a:cubicBezTo>
                  <a:cubicBezTo>
                    <a:pt x="176" y="6"/>
                    <a:pt x="176" y="6"/>
                    <a:pt x="176" y="6"/>
                  </a:cubicBezTo>
                  <a:cubicBezTo>
                    <a:pt x="175" y="6"/>
                    <a:pt x="173" y="7"/>
                    <a:pt x="172" y="7"/>
                  </a:cubicBezTo>
                  <a:cubicBezTo>
                    <a:pt x="177" y="26"/>
                    <a:pt x="177" y="26"/>
                    <a:pt x="177" y="26"/>
                  </a:cubicBezTo>
                  <a:close/>
                  <a:moveTo>
                    <a:pt x="170" y="28"/>
                  </a:moveTo>
                  <a:cubicBezTo>
                    <a:pt x="171" y="27"/>
                    <a:pt x="172" y="27"/>
                    <a:pt x="173" y="27"/>
                  </a:cubicBezTo>
                  <a:cubicBezTo>
                    <a:pt x="168" y="8"/>
                    <a:pt x="168" y="8"/>
                    <a:pt x="168" y="8"/>
                  </a:cubicBezTo>
                  <a:cubicBezTo>
                    <a:pt x="167" y="8"/>
                    <a:pt x="166" y="9"/>
                    <a:pt x="164" y="9"/>
                  </a:cubicBezTo>
                  <a:cubicBezTo>
                    <a:pt x="170" y="28"/>
                    <a:pt x="170" y="28"/>
                    <a:pt x="170" y="28"/>
                  </a:cubicBezTo>
                  <a:close/>
                  <a:moveTo>
                    <a:pt x="162" y="30"/>
                  </a:moveTo>
                  <a:cubicBezTo>
                    <a:pt x="164" y="30"/>
                    <a:pt x="165" y="29"/>
                    <a:pt x="166" y="29"/>
                  </a:cubicBezTo>
                  <a:cubicBezTo>
                    <a:pt x="160" y="10"/>
                    <a:pt x="160" y="10"/>
                    <a:pt x="160" y="10"/>
                  </a:cubicBezTo>
                  <a:cubicBezTo>
                    <a:pt x="159" y="11"/>
                    <a:pt x="158" y="11"/>
                    <a:pt x="156" y="11"/>
                  </a:cubicBezTo>
                  <a:cubicBezTo>
                    <a:pt x="162" y="30"/>
                    <a:pt x="162" y="30"/>
                    <a:pt x="162" y="30"/>
                  </a:cubicBezTo>
                  <a:close/>
                  <a:moveTo>
                    <a:pt x="155" y="32"/>
                  </a:moveTo>
                  <a:cubicBezTo>
                    <a:pt x="157" y="32"/>
                    <a:pt x="158" y="32"/>
                    <a:pt x="159" y="31"/>
                  </a:cubicBezTo>
                  <a:cubicBezTo>
                    <a:pt x="152" y="13"/>
                    <a:pt x="152" y="13"/>
                    <a:pt x="152" y="13"/>
                  </a:cubicBezTo>
                  <a:cubicBezTo>
                    <a:pt x="151" y="13"/>
                    <a:pt x="150" y="14"/>
                    <a:pt x="149" y="14"/>
                  </a:cubicBezTo>
                  <a:cubicBezTo>
                    <a:pt x="155" y="32"/>
                    <a:pt x="155" y="32"/>
                    <a:pt x="155" y="32"/>
                  </a:cubicBezTo>
                  <a:close/>
                  <a:moveTo>
                    <a:pt x="148" y="35"/>
                  </a:moveTo>
                  <a:cubicBezTo>
                    <a:pt x="150" y="35"/>
                    <a:pt x="151" y="34"/>
                    <a:pt x="152" y="34"/>
                  </a:cubicBezTo>
                  <a:cubicBezTo>
                    <a:pt x="145" y="15"/>
                    <a:pt x="145" y="15"/>
                    <a:pt x="145" y="15"/>
                  </a:cubicBezTo>
                  <a:cubicBezTo>
                    <a:pt x="144" y="16"/>
                    <a:pt x="142" y="16"/>
                    <a:pt x="141" y="17"/>
                  </a:cubicBezTo>
                  <a:lnTo>
                    <a:pt x="148" y="35"/>
                  </a:lnTo>
                  <a:close/>
                  <a:moveTo>
                    <a:pt x="142" y="38"/>
                  </a:moveTo>
                  <a:cubicBezTo>
                    <a:pt x="143" y="38"/>
                    <a:pt x="144" y="37"/>
                    <a:pt x="145" y="37"/>
                  </a:cubicBezTo>
                  <a:cubicBezTo>
                    <a:pt x="137" y="19"/>
                    <a:pt x="137" y="19"/>
                    <a:pt x="137" y="19"/>
                  </a:cubicBezTo>
                  <a:cubicBezTo>
                    <a:pt x="136" y="19"/>
                    <a:pt x="135" y="20"/>
                    <a:pt x="134" y="20"/>
                  </a:cubicBezTo>
                  <a:cubicBezTo>
                    <a:pt x="142" y="38"/>
                    <a:pt x="142" y="38"/>
                    <a:pt x="142" y="38"/>
                  </a:cubicBezTo>
                  <a:close/>
                  <a:moveTo>
                    <a:pt x="135" y="41"/>
                  </a:moveTo>
                  <a:cubicBezTo>
                    <a:pt x="136" y="41"/>
                    <a:pt x="137" y="40"/>
                    <a:pt x="138" y="40"/>
                  </a:cubicBezTo>
                  <a:cubicBezTo>
                    <a:pt x="130" y="22"/>
                    <a:pt x="130" y="22"/>
                    <a:pt x="130" y="22"/>
                  </a:cubicBezTo>
                  <a:cubicBezTo>
                    <a:pt x="129" y="23"/>
                    <a:pt x="127" y="23"/>
                    <a:pt x="126" y="24"/>
                  </a:cubicBezTo>
                  <a:cubicBezTo>
                    <a:pt x="135" y="41"/>
                    <a:pt x="135" y="41"/>
                    <a:pt x="135" y="41"/>
                  </a:cubicBezTo>
                  <a:close/>
                  <a:moveTo>
                    <a:pt x="128" y="45"/>
                  </a:moveTo>
                  <a:cubicBezTo>
                    <a:pt x="129" y="44"/>
                    <a:pt x="130" y="43"/>
                    <a:pt x="131" y="43"/>
                  </a:cubicBezTo>
                  <a:cubicBezTo>
                    <a:pt x="122" y="26"/>
                    <a:pt x="122" y="26"/>
                    <a:pt x="122" y="26"/>
                  </a:cubicBezTo>
                  <a:cubicBezTo>
                    <a:pt x="121" y="26"/>
                    <a:pt x="120" y="27"/>
                    <a:pt x="119" y="27"/>
                  </a:cubicBezTo>
                  <a:cubicBezTo>
                    <a:pt x="128" y="45"/>
                    <a:pt x="128" y="45"/>
                    <a:pt x="128" y="45"/>
                  </a:cubicBezTo>
                  <a:close/>
                  <a:moveTo>
                    <a:pt x="122" y="48"/>
                  </a:moveTo>
                  <a:cubicBezTo>
                    <a:pt x="123" y="48"/>
                    <a:pt x="124" y="47"/>
                    <a:pt x="125" y="46"/>
                  </a:cubicBezTo>
                  <a:cubicBezTo>
                    <a:pt x="115" y="29"/>
                    <a:pt x="115" y="29"/>
                    <a:pt x="115" y="29"/>
                  </a:cubicBezTo>
                  <a:cubicBezTo>
                    <a:pt x="114" y="30"/>
                    <a:pt x="113" y="31"/>
                    <a:pt x="112" y="31"/>
                  </a:cubicBezTo>
                  <a:cubicBezTo>
                    <a:pt x="122" y="48"/>
                    <a:pt x="122" y="48"/>
                    <a:pt x="122" y="48"/>
                  </a:cubicBezTo>
                  <a:close/>
                  <a:moveTo>
                    <a:pt x="115" y="52"/>
                  </a:moveTo>
                  <a:cubicBezTo>
                    <a:pt x="116" y="52"/>
                    <a:pt x="117" y="51"/>
                    <a:pt x="119" y="50"/>
                  </a:cubicBezTo>
                  <a:cubicBezTo>
                    <a:pt x="108" y="34"/>
                    <a:pt x="108" y="34"/>
                    <a:pt x="108" y="34"/>
                  </a:cubicBezTo>
                  <a:cubicBezTo>
                    <a:pt x="107" y="34"/>
                    <a:pt x="106" y="35"/>
                    <a:pt x="105" y="36"/>
                  </a:cubicBezTo>
                  <a:cubicBezTo>
                    <a:pt x="115" y="52"/>
                    <a:pt x="115" y="52"/>
                    <a:pt x="115" y="52"/>
                  </a:cubicBezTo>
                  <a:close/>
                  <a:moveTo>
                    <a:pt x="109" y="56"/>
                  </a:moveTo>
                  <a:cubicBezTo>
                    <a:pt x="110" y="56"/>
                    <a:pt x="111" y="55"/>
                    <a:pt x="112" y="54"/>
                  </a:cubicBezTo>
                  <a:cubicBezTo>
                    <a:pt x="101" y="38"/>
                    <a:pt x="101" y="38"/>
                    <a:pt x="101" y="38"/>
                  </a:cubicBezTo>
                  <a:cubicBezTo>
                    <a:pt x="100" y="39"/>
                    <a:pt x="99" y="39"/>
                    <a:pt x="98" y="40"/>
                  </a:cubicBezTo>
                  <a:cubicBezTo>
                    <a:pt x="109" y="56"/>
                    <a:pt x="109" y="56"/>
                    <a:pt x="109" y="56"/>
                  </a:cubicBezTo>
                  <a:close/>
                  <a:moveTo>
                    <a:pt x="103" y="61"/>
                  </a:moveTo>
                  <a:cubicBezTo>
                    <a:pt x="104" y="60"/>
                    <a:pt x="105" y="59"/>
                    <a:pt x="106" y="59"/>
                  </a:cubicBezTo>
                  <a:cubicBezTo>
                    <a:pt x="95" y="43"/>
                    <a:pt x="95" y="43"/>
                    <a:pt x="95" y="43"/>
                  </a:cubicBezTo>
                  <a:cubicBezTo>
                    <a:pt x="94" y="43"/>
                    <a:pt x="92" y="44"/>
                    <a:pt x="91" y="45"/>
                  </a:cubicBezTo>
                  <a:cubicBezTo>
                    <a:pt x="103" y="61"/>
                    <a:pt x="103" y="61"/>
                    <a:pt x="103" y="61"/>
                  </a:cubicBezTo>
                  <a:close/>
                  <a:moveTo>
                    <a:pt x="97" y="65"/>
                  </a:moveTo>
                  <a:cubicBezTo>
                    <a:pt x="98" y="65"/>
                    <a:pt x="99" y="64"/>
                    <a:pt x="100" y="63"/>
                  </a:cubicBezTo>
                  <a:cubicBezTo>
                    <a:pt x="88" y="47"/>
                    <a:pt x="88" y="47"/>
                    <a:pt x="88" y="47"/>
                  </a:cubicBezTo>
                  <a:cubicBezTo>
                    <a:pt x="87" y="48"/>
                    <a:pt x="86" y="49"/>
                    <a:pt x="85" y="50"/>
                  </a:cubicBezTo>
                  <a:cubicBezTo>
                    <a:pt x="97" y="65"/>
                    <a:pt x="97" y="65"/>
                    <a:pt x="97" y="65"/>
                  </a:cubicBezTo>
                  <a:close/>
                  <a:moveTo>
                    <a:pt x="91" y="70"/>
                  </a:moveTo>
                  <a:cubicBezTo>
                    <a:pt x="92" y="69"/>
                    <a:pt x="93" y="68"/>
                    <a:pt x="94" y="68"/>
                  </a:cubicBezTo>
                  <a:cubicBezTo>
                    <a:pt x="82" y="53"/>
                    <a:pt x="82" y="53"/>
                    <a:pt x="82" y="53"/>
                  </a:cubicBezTo>
                  <a:cubicBezTo>
                    <a:pt x="81" y="53"/>
                    <a:pt x="80" y="54"/>
                    <a:pt x="79" y="55"/>
                  </a:cubicBezTo>
                  <a:cubicBezTo>
                    <a:pt x="91" y="70"/>
                    <a:pt x="91" y="70"/>
                    <a:pt x="91" y="70"/>
                  </a:cubicBezTo>
                  <a:close/>
                  <a:moveTo>
                    <a:pt x="86" y="75"/>
                  </a:moveTo>
                  <a:cubicBezTo>
                    <a:pt x="87" y="74"/>
                    <a:pt x="88" y="73"/>
                    <a:pt x="89" y="73"/>
                  </a:cubicBezTo>
                  <a:cubicBezTo>
                    <a:pt x="76" y="58"/>
                    <a:pt x="76" y="58"/>
                    <a:pt x="76" y="58"/>
                  </a:cubicBezTo>
                  <a:cubicBezTo>
                    <a:pt x="75" y="59"/>
                    <a:pt x="74" y="60"/>
                    <a:pt x="73" y="61"/>
                  </a:cubicBezTo>
                  <a:lnTo>
                    <a:pt x="86" y="75"/>
                  </a:lnTo>
                  <a:close/>
                  <a:moveTo>
                    <a:pt x="80" y="80"/>
                  </a:moveTo>
                  <a:cubicBezTo>
                    <a:pt x="81" y="79"/>
                    <a:pt x="82" y="78"/>
                    <a:pt x="83" y="78"/>
                  </a:cubicBezTo>
                  <a:cubicBezTo>
                    <a:pt x="70" y="63"/>
                    <a:pt x="70" y="63"/>
                    <a:pt x="70" y="63"/>
                  </a:cubicBezTo>
                  <a:cubicBezTo>
                    <a:pt x="69" y="64"/>
                    <a:pt x="68" y="65"/>
                    <a:pt x="67" y="66"/>
                  </a:cubicBezTo>
                  <a:cubicBezTo>
                    <a:pt x="80" y="80"/>
                    <a:pt x="80" y="80"/>
                    <a:pt x="80" y="80"/>
                  </a:cubicBezTo>
                  <a:close/>
                  <a:moveTo>
                    <a:pt x="75" y="86"/>
                  </a:moveTo>
                  <a:cubicBezTo>
                    <a:pt x="76" y="85"/>
                    <a:pt x="77" y="84"/>
                    <a:pt x="78" y="83"/>
                  </a:cubicBezTo>
                  <a:cubicBezTo>
                    <a:pt x="64" y="69"/>
                    <a:pt x="64" y="69"/>
                    <a:pt x="64" y="69"/>
                  </a:cubicBezTo>
                  <a:cubicBezTo>
                    <a:pt x="63" y="70"/>
                    <a:pt x="62" y="71"/>
                    <a:pt x="61" y="72"/>
                  </a:cubicBezTo>
                  <a:cubicBezTo>
                    <a:pt x="75" y="86"/>
                    <a:pt x="75" y="86"/>
                    <a:pt x="75" y="86"/>
                  </a:cubicBezTo>
                  <a:close/>
                  <a:moveTo>
                    <a:pt x="70" y="91"/>
                  </a:moveTo>
                  <a:cubicBezTo>
                    <a:pt x="71" y="90"/>
                    <a:pt x="72" y="89"/>
                    <a:pt x="73" y="88"/>
                  </a:cubicBezTo>
                  <a:cubicBezTo>
                    <a:pt x="58" y="75"/>
                    <a:pt x="58" y="75"/>
                    <a:pt x="58" y="75"/>
                  </a:cubicBezTo>
                  <a:cubicBezTo>
                    <a:pt x="57" y="76"/>
                    <a:pt x="56" y="77"/>
                    <a:pt x="55" y="78"/>
                  </a:cubicBezTo>
                  <a:cubicBezTo>
                    <a:pt x="70" y="91"/>
                    <a:pt x="70" y="91"/>
                    <a:pt x="70" y="91"/>
                  </a:cubicBezTo>
                  <a:close/>
                  <a:moveTo>
                    <a:pt x="65" y="97"/>
                  </a:moveTo>
                  <a:cubicBezTo>
                    <a:pt x="66" y="96"/>
                    <a:pt x="67" y="95"/>
                    <a:pt x="68" y="94"/>
                  </a:cubicBezTo>
                  <a:cubicBezTo>
                    <a:pt x="53" y="81"/>
                    <a:pt x="53" y="81"/>
                    <a:pt x="53" y="81"/>
                  </a:cubicBezTo>
                  <a:cubicBezTo>
                    <a:pt x="52" y="82"/>
                    <a:pt x="51" y="84"/>
                    <a:pt x="50" y="85"/>
                  </a:cubicBezTo>
                  <a:cubicBezTo>
                    <a:pt x="65" y="97"/>
                    <a:pt x="65" y="97"/>
                    <a:pt x="65" y="97"/>
                  </a:cubicBezTo>
                  <a:close/>
                  <a:moveTo>
                    <a:pt x="61" y="103"/>
                  </a:moveTo>
                  <a:cubicBezTo>
                    <a:pt x="62" y="102"/>
                    <a:pt x="62" y="101"/>
                    <a:pt x="63" y="100"/>
                  </a:cubicBezTo>
                  <a:cubicBezTo>
                    <a:pt x="48" y="88"/>
                    <a:pt x="48" y="88"/>
                    <a:pt x="48" y="88"/>
                  </a:cubicBezTo>
                  <a:cubicBezTo>
                    <a:pt x="47" y="89"/>
                    <a:pt x="46" y="90"/>
                    <a:pt x="45" y="91"/>
                  </a:cubicBezTo>
                  <a:cubicBezTo>
                    <a:pt x="61" y="103"/>
                    <a:pt x="61" y="103"/>
                    <a:pt x="61" y="103"/>
                  </a:cubicBezTo>
                  <a:close/>
                  <a:moveTo>
                    <a:pt x="56" y="109"/>
                  </a:moveTo>
                  <a:cubicBezTo>
                    <a:pt x="57" y="108"/>
                    <a:pt x="58" y="107"/>
                    <a:pt x="59" y="106"/>
                  </a:cubicBezTo>
                  <a:cubicBezTo>
                    <a:pt x="43" y="94"/>
                    <a:pt x="43" y="94"/>
                    <a:pt x="43" y="94"/>
                  </a:cubicBezTo>
                  <a:cubicBezTo>
                    <a:pt x="42" y="95"/>
                    <a:pt x="41" y="97"/>
                    <a:pt x="40" y="98"/>
                  </a:cubicBezTo>
                  <a:cubicBezTo>
                    <a:pt x="56" y="109"/>
                    <a:pt x="56" y="109"/>
                    <a:pt x="56" y="109"/>
                  </a:cubicBezTo>
                  <a:close/>
                  <a:moveTo>
                    <a:pt x="52" y="115"/>
                  </a:moveTo>
                  <a:cubicBezTo>
                    <a:pt x="53" y="114"/>
                    <a:pt x="54" y="113"/>
                    <a:pt x="54" y="112"/>
                  </a:cubicBezTo>
                  <a:cubicBezTo>
                    <a:pt x="38" y="101"/>
                    <a:pt x="38" y="101"/>
                    <a:pt x="38" y="101"/>
                  </a:cubicBezTo>
                  <a:cubicBezTo>
                    <a:pt x="37" y="102"/>
                    <a:pt x="37" y="103"/>
                    <a:pt x="36" y="105"/>
                  </a:cubicBezTo>
                  <a:cubicBezTo>
                    <a:pt x="52" y="115"/>
                    <a:pt x="52" y="115"/>
                    <a:pt x="52" y="115"/>
                  </a:cubicBezTo>
                  <a:close/>
                  <a:moveTo>
                    <a:pt x="48" y="121"/>
                  </a:moveTo>
                  <a:cubicBezTo>
                    <a:pt x="49" y="120"/>
                    <a:pt x="50" y="119"/>
                    <a:pt x="50" y="118"/>
                  </a:cubicBezTo>
                  <a:cubicBezTo>
                    <a:pt x="34" y="108"/>
                    <a:pt x="34" y="108"/>
                    <a:pt x="34" y="108"/>
                  </a:cubicBezTo>
                  <a:cubicBezTo>
                    <a:pt x="33" y="109"/>
                    <a:pt x="32" y="110"/>
                    <a:pt x="32" y="111"/>
                  </a:cubicBezTo>
                  <a:cubicBezTo>
                    <a:pt x="48" y="121"/>
                    <a:pt x="48" y="121"/>
                    <a:pt x="48" y="121"/>
                  </a:cubicBezTo>
                  <a:close/>
                  <a:moveTo>
                    <a:pt x="45" y="128"/>
                  </a:moveTo>
                  <a:cubicBezTo>
                    <a:pt x="45" y="127"/>
                    <a:pt x="46" y="126"/>
                    <a:pt x="46" y="125"/>
                  </a:cubicBezTo>
                  <a:cubicBezTo>
                    <a:pt x="29" y="115"/>
                    <a:pt x="29" y="115"/>
                    <a:pt x="29" y="115"/>
                  </a:cubicBezTo>
                  <a:cubicBezTo>
                    <a:pt x="29" y="116"/>
                    <a:pt x="28" y="117"/>
                    <a:pt x="27" y="119"/>
                  </a:cubicBezTo>
                  <a:cubicBezTo>
                    <a:pt x="45" y="128"/>
                    <a:pt x="45" y="128"/>
                    <a:pt x="45" y="128"/>
                  </a:cubicBezTo>
                  <a:close/>
                  <a:moveTo>
                    <a:pt x="41" y="135"/>
                  </a:moveTo>
                  <a:cubicBezTo>
                    <a:pt x="42" y="133"/>
                    <a:pt x="42" y="132"/>
                    <a:pt x="43" y="131"/>
                  </a:cubicBezTo>
                  <a:cubicBezTo>
                    <a:pt x="26" y="122"/>
                    <a:pt x="26" y="122"/>
                    <a:pt x="26" y="122"/>
                  </a:cubicBezTo>
                  <a:cubicBezTo>
                    <a:pt x="25" y="123"/>
                    <a:pt x="24" y="125"/>
                    <a:pt x="24" y="126"/>
                  </a:cubicBezTo>
                  <a:cubicBezTo>
                    <a:pt x="41" y="135"/>
                    <a:pt x="41" y="135"/>
                    <a:pt x="41" y="135"/>
                  </a:cubicBezTo>
                  <a:close/>
                  <a:moveTo>
                    <a:pt x="38" y="141"/>
                  </a:moveTo>
                  <a:cubicBezTo>
                    <a:pt x="39" y="140"/>
                    <a:pt x="39" y="139"/>
                    <a:pt x="40" y="138"/>
                  </a:cubicBezTo>
                  <a:cubicBezTo>
                    <a:pt x="22" y="130"/>
                    <a:pt x="22" y="130"/>
                    <a:pt x="22" y="130"/>
                  </a:cubicBezTo>
                  <a:cubicBezTo>
                    <a:pt x="21" y="131"/>
                    <a:pt x="21" y="132"/>
                    <a:pt x="20" y="133"/>
                  </a:cubicBezTo>
                  <a:lnTo>
                    <a:pt x="38" y="141"/>
                  </a:lnTo>
                  <a:close/>
                  <a:moveTo>
                    <a:pt x="35" y="148"/>
                  </a:moveTo>
                  <a:cubicBezTo>
                    <a:pt x="35" y="147"/>
                    <a:pt x="36" y="146"/>
                    <a:pt x="36" y="145"/>
                  </a:cubicBezTo>
                  <a:cubicBezTo>
                    <a:pt x="18" y="137"/>
                    <a:pt x="18" y="137"/>
                    <a:pt x="18" y="137"/>
                  </a:cubicBezTo>
                  <a:cubicBezTo>
                    <a:pt x="18" y="138"/>
                    <a:pt x="17" y="140"/>
                    <a:pt x="17" y="141"/>
                  </a:cubicBezTo>
                  <a:cubicBezTo>
                    <a:pt x="35" y="148"/>
                    <a:pt x="35" y="148"/>
                    <a:pt x="35" y="148"/>
                  </a:cubicBezTo>
                  <a:close/>
                  <a:moveTo>
                    <a:pt x="32" y="155"/>
                  </a:moveTo>
                  <a:cubicBezTo>
                    <a:pt x="33" y="154"/>
                    <a:pt x="33" y="153"/>
                    <a:pt x="34" y="152"/>
                  </a:cubicBezTo>
                  <a:cubicBezTo>
                    <a:pt x="15" y="145"/>
                    <a:pt x="15" y="145"/>
                    <a:pt x="15" y="145"/>
                  </a:cubicBezTo>
                  <a:cubicBezTo>
                    <a:pt x="15" y="146"/>
                    <a:pt x="14" y="147"/>
                    <a:pt x="14" y="148"/>
                  </a:cubicBezTo>
                  <a:cubicBezTo>
                    <a:pt x="32" y="155"/>
                    <a:pt x="32" y="155"/>
                    <a:pt x="32" y="155"/>
                  </a:cubicBezTo>
                  <a:close/>
                  <a:moveTo>
                    <a:pt x="30" y="162"/>
                  </a:moveTo>
                  <a:cubicBezTo>
                    <a:pt x="30" y="161"/>
                    <a:pt x="31" y="160"/>
                    <a:pt x="31" y="159"/>
                  </a:cubicBezTo>
                  <a:cubicBezTo>
                    <a:pt x="13" y="152"/>
                    <a:pt x="13" y="152"/>
                    <a:pt x="13" y="152"/>
                  </a:cubicBezTo>
                  <a:cubicBezTo>
                    <a:pt x="12" y="154"/>
                    <a:pt x="12" y="155"/>
                    <a:pt x="11" y="156"/>
                  </a:cubicBezTo>
                  <a:cubicBezTo>
                    <a:pt x="30" y="162"/>
                    <a:pt x="30" y="162"/>
                    <a:pt x="30" y="162"/>
                  </a:cubicBezTo>
                  <a:close/>
                  <a:moveTo>
                    <a:pt x="28" y="169"/>
                  </a:moveTo>
                  <a:cubicBezTo>
                    <a:pt x="28" y="168"/>
                    <a:pt x="28" y="167"/>
                    <a:pt x="29" y="166"/>
                  </a:cubicBezTo>
                  <a:cubicBezTo>
                    <a:pt x="10" y="160"/>
                    <a:pt x="10" y="160"/>
                    <a:pt x="10" y="160"/>
                  </a:cubicBezTo>
                  <a:cubicBezTo>
                    <a:pt x="10" y="161"/>
                    <a:pt x="9" y="163"/>
                    <a:pt x="9" y="164"/>
                  </a:cubicBezTo>
                  <a:cubicBezTo>
                    <a:pt x="28" y="169"/>
                    <a:pt x="28" y="169"/>
                    <a:pt x="28" y="169"/>
                  </a:cubicBezTo>
                  <a:close/>
                  <a:moveTo>
                    <a:pt x="26" y="177"/>
                  </a:moveTo>
                  <a:cubicBezTo>
                    <a:pt x="26" y="175"/>
                    <a:pt x="26" y="174"/>
                    <a:pt x="27" y="173"/>
                  </a:cubicBezTo>
                  <a:cubicBezTo>
                    <a:pt x="8" y="168"/>
                    <a:pt x="8" y="168"/>
                    <a:pt x="8" y="168"/>
                  </a:cubicBezTo>
                  <a:cubicBezTo>
                    <a:pt x="7" y="169"/>
                    <a:pt x="7" y="171"/>
                    <a:pt x="7" y="172"/>
                  </a:cubicBezTo>
                  <a:cubicBezTo>
                    <a:pt x="26" y="177"/>
                    <a:pt x="26" y="177"/>
                    <a:pt x="26" y="177"/>
                  </a:cubicBezTo>
                  <a:close/>
                  <a:moveTo>
                    <a:pt x="24" y="184"/>
                  </a:moveTo>
                  <a:cubicBezTo>
                    <a:pt x="24" y="183"/>
                    <a:pt x="25" y="182"/>
                    <a:pt x="25" y="180"/>
                  </a:cubicBezTo>
                  <a:cubicBezTo>
                    <a:pt x="6" y="176"/>
                    <a:pt x="6" y="176"/>
                    <a:pt x="6" y="176"/>
                  </a:cubicBezTo>
                  <a:cubicBezTo>
                    <a:pt x="5" y="177"/>
                    <a:pt x="5" y="179"/>
                    <a:pt x="5" y="180"/>
                  </a:cubicBezTo>
                  <a:cubicBezTo>
                    <a:pt x="24" y="184"/>
                    <a:pt x="24" y="184"/>
                    <a:pt x="24" y="184"/>
                  </a:cubicBezTo>
                  <a:close/>
                  <a:moveTo>
                    <a:pt x="23" y="191"/>
                  </a:moveTo>
                  <a:cubicBezTo>
                    <a:pt x="23" y="190"/>
                    <a:pt x="23" y="189"/>
                    <a:pt x="23" y="188"/>
                  </a:cubicBezTo>
                  <a:cubicBezTo>
                    <a:pt x="4" y="184"/>
                    <a:pt x="4" y="184"/>
                    <a:pt x="4" y="184"/>
                  </a:cubicBezTo>
                  <a:cubicBezTo>
                    <a:pt x="4" y="185"/>
                    <a:pt x="4" y="187"/>
                    <a:pt x="3" y="188"/>
                  </a:cubicBezTo>
                  <a:lnTo>
                    <a:pt x="23" y="191"/>
                  </a:lnTo>
                  <a:close/>
                  <a:moveTo>
                    <a:pt x="21" y="199"/>
                  </a:moveTo>
                  <a:cubicBezTo>
                    <a:pt x="22" y="197"/>
                    <a:pt x="22" y="196"/>
                    <a:pt x="22" y="195"/>
                  </a:cubicBezTo>
                  <a:cubicBezTo>
                    <a:pt x="3" y="192"/>
                    <a:pt x="3" y="192"/>
                    <a:pt x="3" y="192"/>
                  </a:cubicBezTo>
                  <a:cubicBezTo>
                    <a:pt x="2" y="193"/>
                    <a:pt x="2" y="195"/>
                    <a:pt x="2" y="196"/>
                  </a:cubicBezTo>
                  <a:cubicBezTo>
                    <a:pt x="21" y="199"/>
                    <a:pt x="21" y="199"/>
                    <a:pt x="21" y="199"/>
                  </a:cubicBezTo>
                  <a:close/>
                  <a:moveTo>
                    <a:pt x="21" y="206"/>
                  </a:moveTo>
                  <a:cubicBezTo>
                    <a:pt x="21" y="205"/>
                    <a:pt x="21" y="204"/>
                    <a:pt x="21" y="202"/>
                  </a:cubicBezTo>
                  <a:cubicBezTo>
                    <a:pt x="2" y="200"/>
                    <a:pt x="2" y="200"/>
                    <a:pt x="2" y="200"/>
                  </a:cubicBezTo>
                  <a:cubicBezTo>
                    <a:pt x="1" y="202"/>
                    <a:pt x="1" y="203"/>
                    <a:pt x="1" y="204"/>
                  </a:cubicBezTo>
                  <a:lnTo>
                    <a:pt x="21" y="206"/>
                  </a:lnTo>
                  <a:close/>
                  <a:moveTo>
                    <a:pt x="20" y="214"/>
                  </a:moveTo>
                  <a:cubicBezTo>
                    <a:pt x="20" y="212"/>
                    <a:pt x="20" y="211"/>
                    <a:pt x="20" y="210"/>
                  </a:cubicBezTo>
                  <a:cubicBezTo>
                    <a:pt x="1" y="208"/>
                    <a:pt x="1" y="208"/>
                    <a:pt x="1" y="208"/>
                  </a:cubicBezTo>
                  <a:cubicBezTo>
                    <a:pt x="1" y="210"/>
                    <a:pt x="1" y="211"/>
                    <a:pt x="0" y="212"/>
                  </a:cubicBezTo>
                  <a:cubicBezTo>
                    <a:pt x="20" y="214"/>
                    <a:pt x="20" y="214"/>
                    <a:pt x="20" y="214"/>
                  </a:cubicBezTo>
                  <a:close/>
                  <a:moveTo>
                    <a:pt x="20" y="221"/>
                  </a:moveTo>
                  <a:cubicBezTo>
                    <a:pt x="20" y="220"/>
                    <a:pt x="20" y="219"/>
                    <a:pt x="20" y="217"/>
                  </a:cubicBezTo>
                  <a:cubicBezTo>
                    <a:pt x="0" y="216"/>
                    <a:pt x="0" y="216"/>
                    <a:pt x="0" y="216"/>
                  </a:cubicBezTo>
                  <a:cubicBezTo>
                    <a:pt x="0" y="218"/>
                    <a:pt x="0" y="219"/>
                    <a:pt x="0" y="221"/>
                  </a:cubicBezTo>
                  <a:cubicBezTo>
                    <a:pt x="20" y="221"/>
                    <a:pt x="20" y="221"/>
                    <a:pt x="20" y="221"/>
                  </a:cubicBezTo>
                  <a:close/>
                  <a:moveTo>
                    <a:pt x="20" y="229"/>
                  </a:moveTo>
                  <a:cubicBezTo>
                    <a:pt x="20" y="228"/>
                    <a:pt x="20" y="227"/>
                    <a:pt x="20" y="227"/>
                  </a:cubicBezTo>
                  <a:cubicBezTo>
                    <a:pt x="20" y="226"/>
                    <a:pt x="20" y="225"/>
                    <a:pt x="20" y="225"/>
                  </a:cubicBezTo>
                  <a:cubicBezTo>
                    <a:pt x="0" y="225"/>
                    <a:pt x="0" y="225"/>
                    <a:pt x="0" y="225"/>
                  </a:cubicBezTo>
                  <a:cubicBezTo>
                    <a:pt x="0" y="225"/>
                    <a:pt x="0" y="226"/>
                    <a:pt x="0" y="227"/>
                  </a:cubicBezTo>
                  <a:cubicBezTo>
                    <a:pt x="0" y="227"/>
                    <a:pt x="0" y="228"/>
                    <a:pt x="0" y="229"/>
                  </a:cubicBezTo>
                  <a:cubicBezTo>
                    <a:pt x="20" y="229"/>
                    <a:pt x="20" y="229"/>
                    <a:pt x="20" y="229"/>
                  </a:cubicBezTo>
                  <a:close/>
                  <a:moveTo>
                    <a:pt x="20" y="236"/>
                  </a:moveTo>
                  <a:cubicBezTo>
                    <a:pt x="20" y="235"/>
                    <a:pt x="20" y="234"/>
                    <a:pt x="20" y="232"/>
                  </a:cubicBezTo>
                  <a:cubicBezTo>
                    <a:pt x="0" y="233"/>
                    <a:pt x="0" y="233"/>
                    <a:pt x="0" y="233"/>
                  </a:cubicBezTo>
                  <a:cubicBezTo>
                    <a:pt x="0" y="234"/>
                    <a:pt x="0" y="236"/>
                    <a:pt x="0" y="237"/>
                  </a:cubicBezTo>
                  <a:cubicBezTo>
                    <a:pt x="20" y="236"/>
                    <a:pt x="20" y="236"/>
                    <a:pt x="20" y="236"/>
                  </a:cubicBezTo>
                  <a:close/>
                  <a:moveTo>
                    <a:pt x="20" y="244"/>
                  </a:moveTo>
                  <a:cubicBezTo>
                    <a:pt x="20" y="242"/>
                    <a:pt x="20" y="241"/>
                    <a:pt x="20" y="240"/>
                  </a:cubicBezTo>
                  <a:cubicBezTo>
                    <a:pt x="0" y="241"/>
                    <a:pt x="0" y="241"/>
                    <a:pt x="0" y="241"/>
                  </a:cubicBezTo>
                  <a:cubicBezTo>
                    <a:pt x="1" y="242"/>
                    <a:pt x="1" y="244"/>
                    <a:pt x="1" y="245"/>
                  </a:cubicBezTo>
                  <a:cubicBezTo>
                    <a:pt x="20" y="244"/>
                    <a:pt x="20" y="244"/>
                    <a:pt x="20" y="244"/>
                  </a:cubicBezTo>
                  <a:close/>
                  <a:moveTo>
                    <a:pt x="21" y="251"/>
                  </a:moveTo>
                  <a:cubicBezTo>
                    <a:pt x="21" y="250"/>
                    <a:pt x="21" y="248"/>
                    <a:pt x="21" y="247"/>
                  </a:cubicBezTo>
                  <a:cubicBezTo>
                    <a:pt x="1" y="249"/>
                    <a:pt x="1" y="249"/>
                    <a:pt x="1" y="249"/>
                  </a:cubicBezTo>
                  <a:cubicBezTo>
                    <a:pt x="1" y="250"/>
                    <a:pt x="1" y="252"/>
                    <a:pt x="2" y="253"/>
                  </a:cubicBezTo>
                  <a:cubicBezTo>
                    <a:pt x="21" y="251"/>
                    <a:pt x="21" y="251"/>
                    <a:pt x="21"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23"/>
            <p:cNvSpPr>
              <a:spLocks noEditPoints="1"/>
            </p:cNvSpPr>
            <p:nvPr/>
          </p:nvSpPr>
          <p:spPr bwMode="auto">
            <a:xfrm>
              <a:off x="5103813" y="2432050"/>
              <a:ext cx="1984375" cy="1997075"/>
            </a:xfrm>
            <a:custGeom>
              <a:avLst/>
              <a:gdLst>
                <a:gd name="T0" fmla="*/ 621 w 621"/>
                <a:gd name="T1" fmla="*/ 314 h 619"/>
                <a:gd name="T2" fmla="*/ 586 w 621"/>
                <a:gd name="T3" fmla="*/ 268 h 619"/>
                <a:gd name="T4" fmla="*/ 586 w 621"/>
                <a:gd name="T5" fmla="*/ 268 h 619"/>
                <a:gd name="T6" fmla="*/ 607 w 621"/>
                <a:gd name="T7" fmla="*/ 218 h 619"/>
                <a:gd name="T8" fmla="*/ 592 w 621"/>
                <a:gd name="T9" fmla="*/ 178 h 619"/>
                <a:gd name="T10" fmla="*/ 542 w 621"/>
                <a:gd name="T11" fmla="*/ 156 h 619"/>
                <a:gd name="T12" fmla="*/ 514 w 621"/>
                <a:gd name="T13" fmla="*/ 120 h 619"/>
                <a:gd name="T14" fmla="*/ 514 w 621"/>
                <a:gd name="T15" fmla="*/ 120 h 619"/>
                <a:gd name="T16" fmla="*/ 504 w 621"/>
                <a:gd name="T17" fmla="*/ 67 h 619"/>
                <a:gd name="T18" fmla="*/ 469 w 621"/>
                <a:gd name="T19" fmla="*/ 43 h 619"/>
                <a:gd name="T20" fmla="*/ 415 w 621"/>
                <a:gd name="T21" fmla="*/ 52 h 619"/>
                <a:gd name="T22" fmla="*/ 372 w 621"/>
                <a:gd name="T23" fmla="*/ 38 h 619"/>
                <a:gd name="T24" fmla="*/ 372 w 621"/>
                <a:gd name="T25" fmla="*/ 38 h 619"/>
                <a:gd name="T26" fmla="*/ 333 w 621"/>
                <a:gd name="T27" fmla="*/ 0 h 619"/>
                <a:gd name="T28" fmla="*/ 291 w 621"/>
                <a:gd name="T29" fmla="*/ 0 h 619"/>
                <a:gd name="T30" fmla="*/ 252 w 621"/>
                <a:gd name="T31" fmla="*/ 38 h 619"/>
                <a:gd name="T32" fmla="*/ 209 w 621"/>
                <a:gd name="T33" fmla="*/ 51 h 619"/>
                <a:gd name="T34" fmla="*/ 209 w 621"/>
                <a:gd name="T35" fmla="*/ 51 h 619"/>
                <a:gd name="T36" fmla="*/ 155 w 621"/>
                <a:gd name="T37" fmla="*/ 41 h 619"/>
                <a:gd name="T38" fmla="*/ 120 w 621"/>
                <a:gd name="T39" fmla="*/ 65 h 619"/>
                <a:gd name="T40" fmla="*/ 109 w 621"/>
                <a:gd name="T41" fmla="*/ 118 h 619"/>
                <a:gd name="T42" fmla="*/ 80 w 621"/>
                <a:gd name="T43" fmla="*/ 153 h 619"/>
                <a:gd name="T44" fmla="*/ 80 w 621"/>
                <a:gd name="T45" fmla="*/ 153 h 619"/>
                <a:gd name="T46" fmla="*/ 31 w 621"/>
                <a:gd name="T47" fmla="*/ 175 h 619"/>
                <a:gd name="T48" fmla="*/ 15 w 621"/>
                <a:gd name="T49" fmla="*/ 215 h 619"/>
                <a:gd name="T50" fmla="*/ 36 w 621"/>
                <a:gd name="T51" fmla="*/ 265 h 619"/>
                <a:gd name="T52" fmla="*/ 32 w 621"/>
                <a:gd name="T53" fmla="*/ 310 h 619"/>
                <a:gd name="T54" fmla="*/ 0 w 621"/>
                <a:gd name="T55" fmla="*/ 310 h 619"/>
                <a:gd name="T56" fmla="*/ 35 w 621"/>
                <a:gd name="T57" fmla="*/ 348 h 619"/>
                <a:gd name="T58" fmla="*/ 45 w 621"/>
                <a:gd name="T59" fmla="*/ 392 h 619"/>
                <a:gd name="T60" fmla="*/ 45 w 621"/>
                <a:gd name="T61" fmla="*/ 392 h 619"/>
                <a:gd name="T62" fmla="*/ 31 w 621"/>
                <a:gd name="T63" fmla="*/ 445 h 619"/>
                <a:gd name="T64" fmla="*/ 52 w 621"/>
                <a:gd name="T65" fmla="*/ 481 h 619"/>
                <a:gd name="T66" fmla="*/ 104 w 621"/>
                <a:gd name="T67" fmla="*/ 496 h 619"/>
                <a:gd name="T68" fmla="*/ 137 w 621"/>
                <a:gd name="T69" fmla="*/ 527 h 619"/>
                <a:gd name="T70" fmla="*/ 137 w 621"/>
                <a:gd name="T71" fmla="*/ 527 h 619"/>
                <a:gd name="T72" fmla="*/ 156 w 621"/>
                <a:gd name="T73" fmla="*/ 579 h 619"/>
                <a:gd name="T74" fmla="*/ 193 w 621"/>
                <a:gd name="T75" fmla="*/ 597 h 619"/>
                <a:gd name="T76" fmla="*/ 245 w 621"/>
                <a:gd name="T77" fmla="*/ 580 h 619"/>
                <a:gd name="T78" fmla="*/ 290 w 621"/>
                <a:gd name="T79" fmla="*/ 587 h 619"/>
                <a:gd name="T80" fmla="*/ 290 w 621"/>
                <a:gd name="T81" fmla="*/ 587 h 619"/>
                <a:gd name="T82" fmla="*/ 334 w 621"/>
                <a:gd name="T83" fmla="*/ 619 h 619"/>
                <a:gd name="T84" fmla="*/ 376 w 621"/>
                <a:gd name="T85" fmla="*/ 613 h 619"/>
                <a:gd name="T86" fmla="*/ 409 w 621"/>
                <a:gd name="T87" fmla="*/ 570 h 619"/>
                <a:gd name="T88" fmla="*/ 450 w 621"/>
                <a:gd name="T89" fmla="*/ 551 h 619"/>
                <a:gd name="T90" fmla="*/ 450 w 621"/>
                <a:gd name="T91" fmla="*/ 551 h 619"/>
                <a:gd name="T92" fmla="*/ 504 w 621"/>
                <a:gd name="T93" fmla="*/ 552 h 619"/>
                <a:gd name="T94" fmla="*/ 535 w 621"/>
                <a:gd name="T95" fmla="*/ 524 h 619"/>
                <a:gd name="T96" fmla="*/ 538 w 621"/>
                <a:gd name="T97" fmla="*/ 470 h 619"/>
                <a:gd name="T98" fmla="*/ 561 w 621"/>
                <a:gd name="T99" fmla="*/ 431 h 619"/>
                <a:gd name="T100" fmla="*/ 561 w 621"/>
                <a:gd name="T101" fmla="*/ 431 h 619"/>
                <a:gd name="T102" fmla="*/ 607 w 621"/>
                <a:gd name="T103" fmla="*/ 401 h 619"/>
                <a:gd name="T104" fmla="*/ 617 w 621"/>
                <a:gd name="T105" fmla="*/ 36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1" h="619">
                  <a:moveTo>
                    <a:pt x="589" y="309"/>
                  </a:moveTo>
                  <a:cubicBezTo>
                    <a:pt x="589" y="310"/>
                    <a:pt x="589" y="310"/>
                    <a:pt x="589" y="310"/>
                  </a:cubicBezTo>
                  <a:cubicBezTo>
                    <a:pt x="589" y="311"/>
                    <a:pt x="589" y="312"/>
                    <a:pt x="589" y="314"/>
                  </a:cubicBezTo>
                  <a:cubicBezTo>
                    <a:pt x="621" y="314"/>
                    <a:pt x="621" y="314"/>
                    <a:pt x="621" y="314"/>
                  </a:cubicBezTo>
                  <a:cubicBezTo>
                    <a:pt x="621" y="313"/>
                    <a:pt x="621" y="311"/>
                    <a:pt x="621" y="310"/>
                  </a:cubicBezTo>
                  <a:cubicBezTo>
                    <a:pt x="621" y="309"/>
                    <a:pt x="621" y="309"/>
                    <a:pt x="621" y="309"/>
                  </a:cubicBezTo>
                  <a:lnTo>
                    <a:pt x="589" y="309"/>
                  </a:lnTo>
                  <a:close/>
                  <a:moveTo>
                    <a:pt x="586" y="268"/>
                  </a:moveTo>
                  <a:cubicBezTo>
                    <a:pt x="586" y="269"/>
                    <a:pt x="586" y="270"/>
                    <a:pt x="586" y="272"/>
                  </a:cubicBezTo>
                  <a:cubicBezTo>
                    <a:pt x="618" y="267"/>
                    <a:pt x="618" y="267"/>
                    <a:pt x="618" y="267"/>
                  </a:cubicBezTo>
                  <a:cubicBezTo>
                    <a:pt x="618" y="266"/>
                    <a:pt x="617" y="264"/>
                    <a:pt x="617" y="263"/>
                  </a:cubicBezTo>
                  <a:lnTo>
                    <a:pt x="586" y="268"/>
                  </a:lnTo>
                  <a:close/>
                  <a:moveTo>
                    <a:pt x="576" y="227"/>
                  </a:moveTo>
                  <a:cubicBezTo>
                    <a:pt x="577" y="229"/>
                    <a:pt x="577" y="230"/>
                    <a:pt x="577" y="231"/>
                  </a:cubicBezTo>
                  <a:cubicBezTo>
                    <a:pt x="608" y="222"/>
                    <a:pt x="608" y="222"/>
                    <a:pt x="608" y="222"/>
                  </a:cubicBezTo>
                  <a:cubicBezTo>
                    <a:pt x="608" y="221"/>
                    <a:pt x="607" y="219"/>
                    <a:pt x="607" y="218"/>
                  </a:cubicBezTo>
                  <a:cubicBezTo>
                    <a:pt x="576" y="227"/>
                    <a:pt x="576" y="227"/>
                    <a:pt x="576" y="227"/>
                  </a:cubicBezTo>
                  <a:close/>
                  <a:moveTo>
                    <a:pt x="561" y="189"/>
                  </a:moveTo>
                  <a:cubicBezTo>
                    <a:pt x="562" y="190"/>
                    <a:pt x="562" y="191"/>
                    <a:pt x="563" y="192"/>
                  </a:cubicBezTo>
                  <a:cubicBezTo>
                    <a:pt x="592" y="178"/>
                    <a:pt x="592" y="178"/>
                    <a:pt x="592" y="178"/>
                  </a:cubicBezTo>
                  <a:cubicBezTo>
                    <a:pt x="591" y="177"/>
                    <a:pt x="590" y="176"/>
                    <a:pt x="590" y="175"/>
                  </a:cubicBezTo>
                  <a:cubicBezTo>
                    <a:pt x="561" y="189"/>
                    <a:pt x="561" y="189"/>
                    <a:pt x="561" y="189"/>
                  </a:cubicBezTo>
                  <a:close/>
                  <a:moveTo>
                    <a:pt x="540" y="153"/>
                  </a:moveTo>
                  <a:cubicBezTo>
                    <a:pt x="541" y="154"/>
                    <a:pt x="542" y="155"/>
                    <a:pt x="542" y="156"/>
                  </a:cubicBezTo>
                  <a:cubicBezTo>
                    <a:pt x="569" y="138"/>
                    <a:pt x="569" y="138"/>
                    <a:pt x="569" y="138"/>
                  </a:cubicBezTo>
                  <a:cubicBezTo>
                    <a:pt x="568" y="137"/>
                    <a:pt x="567" y="136"/>
                    <a:pt x="567" y="135"/>
                  </a:cubicBezTo>
                  <a:lnTo>
                    <a:pt x="540" y="153"/>
                  </a:lnTo>
                  <a:close/>
                  <a:moveTo>
                    <a:pt x="514" y="120"/>
                  </a:moveTo>
                  <a:cubicBezTo>
                    <a:pt x="515" y="121"/>
                    <a:pt x="516" y="122"/>
                    <a:pt x="517" y="123"/>
                  </a:cubicBezTo>
                  <a:cubicBezTo>
                    <a:pt x="540" y="102"/>
                    <a:pt x="540" y="102"/>
                    <a:pt x="540" y="102"/>
                  </a:cubicBezTo>
                  <a:cubicBezTo>
                    <a:pt x="540" y="101"/>
                    <a:pt x="539" y="100"/>
                    <a:pt x="538" y="98"/>
                  </a:cubicBezTo>
                  <a:cubicBezTo>
                    <a:pt x="514" y="120"/>
                    <a:pt x="514" y="120"/>
                    <a:pt x="514" y="120"/>
                  </a:cubicBezTo>
                  <a:close/>
                  <a:moveTo>
                    <a:pt x="484" y="92"/>
                  </a:moveTo>
                  <a:cubicBezTo>
                    <a:pt x="485" y="93"/>
                    <a:pt x="486" y="94"/>
                    <a:pt x="487" y="94"/>
                  </a:cubicBezTo>
                  <a:cubicBezTo>
                    <a:pt x="507" y="70"/>
                    <a:pt x="507" y="70"/>
                    <a:pt x="507" y="70"/>
                  </a:cubicBezTo>
                  <a:cubicBezTo>
                    <a:pt x="506" y="69"/>
                    <a:pt x="505" y="68"/>
                    <a:pt x="504" y="67"/>
                  </a:cubicBezTo>
                  <a:cubicBezTo>
                    <a:pt x="484" y="92"/>
                    <a:pt x="484" y="92"/>
                    <a:pt x="484" y="92"/>
                  </a:cubicBezTo>
                  <a:close/>
                  <a:moveTo>
                    <a:pt x="449" y="69"/>
                  </a:moveTo>
                  <a:cubicBezTo>
                    <a:pt x="450" y="69"/>
                    <a:pt x="451" y="70"/>
                    <a:pt x="453" y="71"/>
                  </a:cubicBezTo>
                  <a:cubicBezTo>
                    <a:pt x="469" y="43"/>
                    <a:pt x="469" y="43"/>
                    <a:pt x="469" y="43"/>
                  </a:cubicBezTo>
                  <a:cubicBezTo>
                    <a:pt x="468" y="42"/>
                    <a:pt x="467" y="42"/>
                    <a:pt x="465" y="41"/>
                  </a:cubicBezTo>
                  <a:cubicBezTo>
                    <a:pt x="449" y="69"/>
                    <a:pt x="449" y="69"/>
                    <a:pt x="449" y="69"/>
                  </a:cubicBezTo>
                  <a:close/>
                  <a:moveTo>
                    <a:pt x="412" y="51"/>
                  </a:moveTo>
                  <a:cubicBezTo>
                    <a:pt x="413" y="51"/>
                    <a:pt x="414" y="52"/>
                    <a:pt x="415" y="52"/>
                  </a:cubicBezTo>
                  <a:cubicBezTo>
                    <a:pt x="427" y="22"/>
                    <a:pt x="427" y="22"/>
                    <a:pt x="427" y="22"/>
                  </a:cubicBezTo>
                  <a:cubicBezTo>
                    <a:pt x="426" y="22"/>
                    <a:pt x="425" y="21"/>
                    <a:pt x="423" y="21"/>
                  </a:cubicBezTo>
                  <a:cubicBezTo>
                    <a:pt x="412" y="51"/>
                    <a:pt x="412" y="51"/>
                    <a:pt x="412" y="51"/>
                  </a:cubicBezTo>
                  <a:close/>
                  <a:moveTo>
                    <a:pt x="372" y="38"/>
                  </a:moveTo>
                  <a:cubicBezTo>
                    <a:pt x="373" y="39"/>
                    <a:pt x="375" y="39"/>
                    <a:pt x="376" y="39"/>
                  </a:cubicBezTo>
                  <a:cubicBezTo>
                    <a:pt x="383" y="8"/>
                    <a:pt x="383" y="8"/>
                    <a:pt x="383" y="8"/>
                  </a:cubicBezTo>
                  <a:cubicBezTo>
                    <a:pt x="382" y="8"/>
                    <a:pt x="380" y="8"/>
                    <a:pt x="379" y="7"/>
                  </a:cubicBezTo>
                  <a:lnTo>
                    <a:pt x="372" y="38"/>
                  </a:lnTo>
                  <a:close/>
                  <a:moveTo>
                    <a:pt x="331" y="32"/>
                  </a:moveTo>
                  <a:cubicBezTo>
                    <a:pt x="332" y="32"/>
                    <a:pt x="333" y="33"/>
                    <a:pt x="335" y="33"/>
                  </a:cubicBezTo>
                  <a:cubicBezTo>
                    <a:pt x="337" y="1"/>
                    <a:pt x="337" y="1"/>
                    <a:pt x="337" y="1"/>
                  </a:cubicBezTo>
                  <a:cubicBezTo>
                    <a:pt x="336" y="1"/>
                    <a:pt x="335" y="1"/>
                    <a:pt x="333" y="0"/>
                  </a:cubicBezTo>
                  <a:cubicBezTo>
                    <a:pt x="331" y="32"/>
                    <a:pt x="331" y="32"/>
                    <a:pt x="331" y="32"/>
                  </a:cubicBezTo>
                  <a:close/>
                  <a:moveTo>
                    <a:pt x="289" y="32"/>
                  </a:moveTo>
                  <a:cubicBezTo>
                    <a:pt x="291" y="32"/>
                    <a:pt x="292" y="32"/>
                    <a:pt x="293" y="32"/>
                  </a:cubicBezTo>
                  <a:cubicBezTo>
                    <a:pt x="291" y="0"/>
                    <a:pt x="291" y="0"/>
                    <a:pt x="291" y="0"/>
                  </a:cubicBezTo>
                  <a:cubicBezTo>
                    <a:pt x="290" y="0"/>
                    <a:pt x="288" y="0"/>
                    <a:pt x="287" y="1"/>
                  </a:cubicBezTo>
                  <a:lnTo>
                    <a:pt x="289" y="32"/>
                  </a:lnTo>
                  <a:close/>
                  <a:moveTo>
                    <a:pt x="248" y="39"/>
                  </a:moveTo>
                  <a:cubicBezTo>
                    <a:pt x="249" y="38"/>
                    <a:pt x="251" y="38"/>
                    <a:pt x="252" y="38"/>
                  </a:cubicBezTo>
                  <a:cubicBezTo>
                    <a:pt x="245" y="7"/>
                    <a:pt x="245" y="7"/>
                    <a:pt x="245" y="7"/>
                  </a:cubicBezTo>
                  <a:cubicBezTo>
                    <a:pt x="244" y="7"/>
                    <a:pt x="242" y="7"/>
                    <a:pt x="241" y="7"/>
                  </a:cubicBezTo>
                  <a:cubicBezTo>
                    <a:pt x="248" y="39"/>
                    <a:pt x="248" y="39"/>
                    <a:pt x="248" y="39"/>
                  </a:cubicBezTo>
                  <a:close/>
                  <a:moveTo>
                    <a:pt x="209" y="51"/>
                  </a:moveTo>
                  <a:cubicBezTo>
                    <a:pt x="210" y="50"/>
                    <a:pt x="211" y="50"/>
                    <a:pt x="212" y="50"/>
                  </a:cubicBezTo>
                  <a:cubicBezTo>
                    <a:pt x="201" y="20"/>
                    <a:pt x="201" y="20"/>
                    <a:pt x="201" y="20"/>
                  </a:cubicBezTo>
                  <a:cubicBezTo>
                    <a:pt x="199" y="20"/>
                    <a:pt x="198" y="21"/>
                    <a:pt x="197" y="21"/>
                  </a:cubicBezTo>
                  <a:cubicBezTo>
                    <a:pt x="209" y="51"/>
                    <a:pt x="209" y="51"/>
                    <a:pt x="209" y="51"/>
                  </a:cubicBezTo>
                  <a:close/>
                  <a:moveTo>
                    <a:pt x="171" y="69"/>
                  </a:moveTo>
                  <a:cubicBezTo>
                    <a:pt x="172" y="68"/>
                    <a:pt x="173" y="68"/>
                    <a:pt x="174" y="67"/>
                  </a:cubicBezTo>
                  <a:cubicBezTo>
                    <a:pt x="159" y="39"/>
                    <a:pt x="159" y="39"/>
                    <a:pt x="159" y="39"/>
                  </a:cubicBezTo>
                  <a:cubicBezTo>
                    <a:pt x="158" y="40"/>
                    <a:pt x="156" y="41"/>
                    <a:pt x="155" y="41"/>
                  </a:cubicBezTo>
                  <a:cubicBezTo>
                    <a:pt x="171" y="69"/>
                    <a:pt x="171" y="69"/>
                    <a:pt x="171" y="69"/>
                  </a:cubicBezTo>
                  <a:close/>
                  <a:moveTo>
                    <a:pt x="137" y="92"/>
                  </a:moveTo>
                  <a:cubicBezTo>
                    <a:pt x="138" y="92"/>
                    <a:pt x="139" y="91"/>
                    <a:pt x="140" y="90"/>
                  </a:cubicBezTo>
                  <a:cubicBezTo>
                    <a:pt x="120" y="65"/>
                    <a:pt x="120" y="65"/>
                    <a:pt x="120" y="65"/>
                  </a:cubicBezTo>
                  <a:cubicBezTo>
                    <a:pt x="119" y="66"/>
                    <a:pt x="118" y="67"/>
                    <a:pt x="117" y="68"/>
                  </a:cubicBezTo>
                  <a:cubicBezTo>
                    <a:pt x="137" y="92"/>
                    <a:pt x="137" y="92"/>
                    <a:pt x="137" y="92"/>
                  </a:cubicBezTo>
                  <a:close/>
                  <a:moveTo>
                    <a:pt x="106" y="121"/>
                  </a:moveTo>
                  <a:cubicBezTo>
                    <a:pt x="107" y="120"/>
                    <a:pt x="108" y="119"/>
                    <a:pt x="109" y="118"/>
                  </a:cubicBezTo>
                  <a:cubicBezTo>
                    <a:pt x="86" y="96"/>
                    <a:pt x="86" y="96"/>
                    <a:pt x="86" y="96"/>
                  </a:cubicBezTo>
                  <a:cubicBezTo>
                    <a:pt x="85" y="97"/>
                    <a:pt x="84" y="98"/>
                    <a:pt x="83" y="99"/>
                  </a:cubicBezTo>
                  <a:lnTo>
                    <a:pt x="106" y="121"/>
                  </a:lnTo>
                  <a:close/>
                  <a:moveTo>
                    <a:pt x="80" y="153"/>
                  </a:moveTo>
                  <a:cubicBezTo>
                    <a:pt x="81" y="152"/>
                    <a:pt x="82" y="151"/>
                    <a:pt x="83" y="150"/>
                  </a:cubicBezTo>
                  <a:cubicBezTo>
                    <a:pt x="56" y="132"/>
                    <a:pt x="56" y="132"/>
                    <a:pt x="56" y="132"/>
                  </a:cubicBezTo>
                  <a:cubicBezTo>
                    <a:pt x="56" y="133"/>
                    <a:pt x="55" y="134"/>
                    <a:pt x="54" y="135"/>
                  </a:cubicBezTo>
                  <a:cubicBezTo>
                    <a:pt x="80" y="153"/>
                    <a:pt x="80" y="153"/>
                    <a:pt x="80" y="153"/>
                  </a:cubicBezTo>
                  <a:close/>
                  <a:moveTo>
                    <a:pt x="60" y="189"/>
                  </a:moveTo>
                  <a:cubicBezTo>
                    <a:pt x="60" y="188"/>
                    <a:pt x="61" y="187"/>
                    <a:pt x="61" y="186"/>
                  </a:cubicBezTo>
                  <a:cubicBezTo>
                    <a:pt x="33" y="172"/>
                    <a:pt x="33" y="172"/>
                    <a:pt x="33" y="172"/>
                  </a:cubicBezTo>
                  <a:cubicBezTo>
                    <a:pt x="32" y="173"/>
                    <a:pt x="31" y="174"/>
                    <a:pt x="31" y="175"/>
                  </a:cubicBezTo>
                  <a:lnTo>
                    <a:pt x="60" y="189"/>
                  </a:lnTo>
                  <a:close/>
                  <a:moveTo>
                    <a:pt x="45" y="228"/>
                  </a:moveTo>
                  <a:cubicBezTo>
                    <a:pt x="45" y="227"/>
                    <a:pt x="45" y="226"/>
                    <a:pt x="46" y="224"/>
                  </a:cubicBezTo>
                  <a:cubicBezTo>
                    <a:pt x="15" y="215"/>
                    <a:pt x="15" y="215"/>
                    <a:pt x="15" y="215"/>
                  </a:cubicBezTo>
                  <a:cubicBezTo>
                    <a:pt x="15" y="216"/>
                    <a:pt x="14" y="217"/>
                    <a:pt x="14" y="219"/>
                  </a:cubicBezTo>
                  <a:lnTo>
                    <a:pt x="45" y="228"/>
                  </a:lnTo>
                  <a:close/>
                  <a:moveTo>
                    <a:pt x="35" y="269"/>
                  </a:moveTo>
                  <a:cubicBezTo>
                    <a:pt x="36" y="267"/>
                    <a:pt x="36" y="266"/>
                    <a:pt x="36" y="265"/>
                  </a:cubicBezTo>
                  <a:cubicBezTo>
                    <a:pt x="4" y="260"/>
                    <a:pt x="4" y="260"/>
                    <a:pt x="4" y="260"/>
                  </a:cubicBezTo>
                  <a:cubicBezTo>
                    <a:pt x="4" y="261"/>
                    <a:pt x="4" y="263"/>
                    <a:pt x="4" y="264"/>
                  </a:cubicBezTo>
                  <a:cubicBezTo>
                    <a:pt x="35" y="269"/>
                    <a:pt x="35" y="269"/>
                    <a:pt x="35" y="269"/>
                  </a:cubicBezTo>
                  <a:close/>
                  <a:moveTo>
                    <a:pt x="32" y="310"/>
                  </a:moveTo>
                  <a:cubicBezTo>
                    <a:pt x="32" y="310"/>
                    <a:pt x="32" y="310"/>
                    <a:pt x="32" y="310"/>
                  </a:cubicBezTo>
                  <a:cubicBezTo>
                    <a:pt x="32" y="309"/>
                    <a:pt x="32" y="308"/>
                    <a:pt x="32" y="306"/>
                  </a:cubicBezTo>
                  <a:cubicBezTo>
                    <a:pt x="0" y="306"/>
                    <a:pt x="0" y="306"/>
                    <a:pt x="0" y="306"/>
                  </a:cubicBezTo>
                  <a:cubicBezTo>
                    <a:pt x="0" y="307"/>
                    <a:pt x="0" y="309"/>
                    <a:pt x="0" y="310"/>
                  </a:cubicBezTo>
                  <a:cubicBezTo>
                    <a:pt x="0" y="310"/>
                    <a:pt x="0" y="310"/>
                    <a:pt x="0" y="310"/>
                  </a:cubicBezTo>
                  <a:lnTo>
                    <a:pt x="32" y="310"/>
                  </a:lnTo>
                  <a:close/>
                  <a:moveTo>
                    <a:pt x="35" y="352"/>
                  </a:moveTo>
                  <a:cubicBezTo>
                    <a:pt x="35" y="350"/>
                    <a:pt x="35" y="349"/>
                    <a:pt x="35" y="348"/>
                  </a:cubicBezTo>
                  <a:cubicBezTo>
                    <a:pt x="3" y="352"/>
                    <a:pt x="3" y="352"/>
                    <a:pt x="3" y="352"/>
                  </a:cubicBezTo>
                  <a:cubicBezTo>
                    <a:pt x="3" y="354"/>
                    <a:pt x="4" y="355"/>
                    <a:pt x="4" y="356"/>
                  </a:cubicBezTo>
                  <a:cubicBezTo>
                    <a:pt x="35" y="352"/>
                    <a:pt x="35" y="352"/>
                    <a:pt x="35" y="352"/>
                  </a:cubicBezTo>
                  <a:close/>
                  <a:moveTo>
                    <a:pt x="45" y="392"/>
                  </a:moveTo>
                  <a:cubicBezTo>
                    <a:pt x="44" y="391"/>
                    <a:pt x="44" y="390"/>
                    <a:pt x="44" y="388"/>
                  </a:cubicBezTo>
                  <a:cubicBezTo>
                    <a:pt x="13" y="398"/>
                    <a:pt x="13" y="398"/>
                    <a:pt x="13" y="398"/>
                  </a:cubicBezTo>
                  <a:cubicBezTo>
                    <a:pt x="13" y="399"/>
                    <a:pt x="14" y="400"/>
                    <a:pt x="14" y="402"/>
                  </a:cubicBezTo>
                  <a:cubicBezTo>
                    <a:pt x="45" y="392"/>
                    <a:pt x="45" y="392"/>
                    <a:pt x="45" y="392"/>
                  </a:cubicBezTo>
                  <a:close/>
                  <a:moveTo>
                    <a:pt x="60" y="431"/>
                  </a:moveTo>
                  <a:cubicBezTo>
                    <a:pt x="59" y="430"/>
                    <a:pt x="59" y="429"/>
                    <a:pt x="58" y="427"/>
                  </a:cubicBezTo>
                  <a:cubicBezTo>
                    <a:pt x="29" y="441"/>
                    <a:pt x="29" y="441"/>
                    <a:pt x="29" y="441"/>
                  </a:cubicBezTo>
                  <a:cubicBezTo>
                    <a:pt x="30" y="442"/>
                    <a:pt x="31" y="443"/>
                    <a:pt x="31" y="445"/>
                  </a:cubicBezTo>
                  <a:cubicBezTo>
                    <a:pt x="60" y="431"/>
                    <a:pt x="60" y="431"/>
                    <a:pt x="60" y="431"/>
                  </a:cubicBezTo>
                  <a:close/>
                  <a:moveTo>
                    <a:pt x="81" y="467"/>
                  </a:moveTo>
                  <a:cubicBezTo>
                    <a:pt x="80" y="466"/>
                    <a:pt x="79" y="465"/>
                    <a:pt x="79" y="464"/>
                  </a:cubicBezTo>
                  <a:cubicBezTo>
                    <a:pt x="52" y="481"/>
                    <a:pt x="52" y="481"/>
                    <a:pt x="52" y="481"/>
                  </a:cubicBezTo>
                  <a:cubicBezTo>
                    <a:pt x="53" y="482"/>
                    <a:pt x="54" y="484"/>
                    <a:pt x="54" y="485"/>
                  </a:cubicBezTo>
                  <a:cubicBezTo>
                    <a:pt x="81" y="467"/>
                    <a:pt x="81" y="467"/>
                    <a:pt x="81" y="467"/>
                  </a:cubicBezTo>
                  <a:close/>
                  <a:moveTo>
                    <a:pt x="107" y="499"/>
                  </a:moveTo>
                  <a:cubicBezTo>
                    <a:pt x="106" y="498"/>
                    <a:pt x="105" y="497"/>
                    <a:pt x="104" y="496"/>
                  </a:cubicBezTo>
                  <a:cubicBezTo>
                    <a:pt x="80" y="518"/>
                    <a:pt x="80" y="518"/>
                    <a:pt x="80" y="518"/>
                  </a:cubicBezTo>
                  <a:cubicBezTo>
                    <a:pt x="81" y="519"/>
                    <a:pt x="82" y="520"/>
                    <a:pt x="83" y="521"/>
                  </a:cubicBezTo>
                  <a:cubicBezTo>
                    <a:pt x="107" y="499"/>
                    <a:pt x="107" y="499"/>
                    <a:pt x="107" y="499"/>
                  </a:cubicBezTo>
                  <a:close/>
                  <a:moveTo>
                    <a:pt x="137" y="527"/>
                  </a:moveTo>
                  <a:cubicBezTo>
                    <a:pt x="136" y="527"/>
                    <a:pt x="135" y="526"/>
                    <a:pt x="134" y="525"/>
                  </a:cubicBezTo>
                  <a:cubicBezTo>
                    <a:pt x="114" y="550"/>
                    <a:pt x="114" y="550"/>
                    <a:pt x="114" y="550"/>
                  </a:cubicBezTo>
                  <a:cubicBezTo>
                    <a:pt x="115" y="551"/>
                    <a:pt x="116" y="552"/>
                    <a:pt x="117" y="552"/>
                  </a:cubicBezTo>
                  <a:cubicBezTo>
                    <a:pt x="137" y="527"/>
                    <a:pt x="137" y="527"/>
                    <a:pt x="137" y="527"/>
                  </a:cubicBezTo>
                  <a:close/>
                  <a:moveTo>
                    <a:pt x="172" y="551"/>
                  </a:moveTo>
                  <a:cubicBezTo>
                    <a:pt x="170" y="550"/>
                    <a:pt x="169" y="550"/>
                    <a:pt x="168" y="549"/>
                  </a:cubicBezTo>
                  <a:cubicBezTo>
                    <a:pt x="152" y="576"/>
                    <a:pt x="152" y="576"/>
                    <a:pt x="152" y="576"/>
                  </a:cubicBezTo>
                  <a:cubicBezTo>
                    <a:pt x="153" y="577"/>
                    <a:pt x="154" y="578"/>
                    <a:pt x="156" y="579"/>
                  </a:cubicBezTo>
                  <a:lnTo>
                    <a:pt x="172" y="551"/>
                  </a:lnTo>
                  <a:close/>
                  <a:moveTo>
                    <a:pt x="209" y="569"/>
                  </a:moveTo>
                  <a:cubicBezTo>
                    <a:pt x="208" y="569"/>
                    <a:pt x="207" y="568"/>
                    <a:pt x="206" y="568"/>
                  </a:cubicBezTo>
                  <a:cubicBezTo>
                    <a:pt x="193" y="597"/>
                    <a:pt x="193" y="597"/>
                    <a:pt x="193" y="597"/>
                  </a:cubicBezTo>
                  <a:cubicBezTo>
                    <a:pt x="195" y="598"/>
                    <a:pt x="196" y="598"/>
                    <a:pt x="197" y="599"/>
                  </a:cubicBezTo>
                  <a:cubicBezTo>
                    <a:pt x="209" y="569"/>
                    <a:pt x="209" y="569"/>
                    <a:pt x="209" y="569"/>
                  </a:cubicBezTo>
                  <a:close/>
                  <a:moveTo>
                    <a:pt x="249" y="581"/>
                  </a:moveTo>
                  <a:cubicBezTo>
                    <a:pt x="248" y="581"/>
                    <a:pt x="246" y="581"/>
                    <a:pt x="245" y="580"/>
                  </a:cubicBezTo>
                  <a:cubicBezTo>
                    <a:pt x="238" y="611"/>
                    <a:pt x="238" y="611"/>
                    <a:pt x="238" y="611"/>
                  </a:cubicBezTo>
                  <a:cubicBezTo>
                    <a:pt x="239" y="612"/>
                    <a:pt x="240" y="612"/>
                    <a:pt x="242" y="612"/>
                  </a:cubicBezTo>
                  <a:lnTo>
                    <a:pt x="249" y="581"/>
                  </a:lnTo>
                  <a:close/>
                  <a:moveTo>
                    <a:pt x="290" y="587"/>
                  </a:moveTo>
                  <a:cubicBezTo>
                    <a:pt x="289" y="587"/>
                    <a:pt x="287" y="587"/>
                    <a:pt x="286" y="587"/>
                  </a:cubicBezTo>
                  <a:cubicBezTo>
                    <a:pt x="283" y="619"/>
                    <a:pt x="283" y="619"/>
                    <a:pt x="283" y="619"/>
                  </a:cubicBezTo>
                  <a:cubicBezTo>
                    <a:pt x="285" y="619"/>
                    <a:pt x="286" y="619"/>
                    <a:pt x="288" y="619"/>
                  </a:cubicBezTo>
                  <a:cubicBezTo>
                    <a:pt x="290" y="587"/>
                    <a:pt x="290" y="587"/>
                    <a:pt x="290" y="587"/>
                  </a:cubicBezTo>
                  <a:close/>
                  <a:moveTo>
                    <a:pt x="332" y="587"/>
                  </a:moveTo>
                  <a:cubicBezTo>
                    <a:pt x="330" y="587"/>
                    <a:pt x="329" y="587"/>
                    <a:pt x="328" y="588"/>
                  </a:cubicBezTo>
                  <a:cubicBezTo>
                    <a:pt x="330" y="619"/>
                    <a:pt x="330" y="619"/>
                    <a:pt x="330" y="619"/>
                  </a:cubicBezTo>
                  <a:cubicBezTo>
                    <a:pt x="331" y="619"/>
                    <a:pt x="332" y="619"/>
                    <a:pt x="334" y="619"/>
                  </a:cubicBezTo>
                  <a:cubicBezTo>
                    <a:pt x="332" y="587"/>
                    <a:pt x="332" y="587"/>
                    <a:pt x="332" y="587"/>
                  </a:cubicBezTo>
                  <a:close/>
                  <a:moveTo>
                    <a:pt x="373" y="581"/>
                  </a:moveTo>
                  <a:cubicBezTo>
                    <a:pt x="371" y="581"/>
                    <a:pt x="370" y="582"/>
                    <a:pt x="369" y="582"/>
                  </a:cubicBezTo>
                  <a:cubicBezTo>
                    <a:pt x="376" y="613"/>
                    <a:pt x="376" y="613"/>
                    <a:pt x="376" y="613"/>
                  </a:cubicBezTo>
                  <a:cubicBezTo>
                    <a:pt x="377" y="613"/>
                    <a:pt x="378" y="613"/>
                    <a:pt x="380" y="612"/>
                  </a:cubicBezTo>
                  <a:cubicBezTo>
                    <a:pt x="373" y="581"/>
                    <a:pt x="373" y="581"/>
                    <a:pt x="373" y="581"/>
                  </a:cubicBezTo>
                  <a:close/>
                  <a:moveTo>
                    <a:pt x="412" y="569"/>
                  </a:moveTo>
                  <a:cubicBezTo>
                    <a:pt x="411" y="569"/>
                    <a:pt x="410" y="570"/>
                    <a:pt x="409" y="570"/>
                  </a:cubicBezTo>
                  <a:cubicBezTo>
                    <a:pt x="420" y="600"/>
                    <a:pt x="420" y="600"/>
                    <a:pt x="420" y="600"/>
                  </a:cubicBezTo>
                  <a:cubicBezTo>
                    <a:pt x="421" y="600"/>
                    <a:pt x="423" y="599"/>
                    <a:pt x="424" y="599"/>
                  </a:cubicBezTo>
                  <a:cubicBezTo>
                    <a:pt x="412" y="569"/>
                    <a:pt x="412" y="569"/>
                    <a:pt x="412" y="569"/>
                  </a:cubicBezTo>
                  <a:close/>
                  <a:moveTo>
                    <a:pt x="450" y="551"/>
                  </a:moveTo>
                  <a:cubicBezTo>
                    <a:pt x="449" y="551"/>
                    <a:pt x="448" y="552"/>
                    <a:pt x="446" y="553"/>
                  </a:cubicBezTo>
                  <a:cubicBezTo>
                    <a:pt x="462" y="581"/>
                    <a:pt x="462" y="581"/>
                    <a:pt x="462" y="581"/>
                  </a:cubicBezTo>
                  <a:cubicBezTo>
                    <a:pt x="463" y="580"/>
                    <a:pt x="465" y="579"/>
                    <a:pt x="466" y="579"/>
                  </a:cubicBezTo>
                  <a:lnTo>
                    <a:pt x="450" y="551"/>
                  </a:lnTo>
                  <a:close/>
                  <a:moveTo>
                    <a:pt x="484" y="527"/>
                  </a:moveTo>
                  <a:cubicBezTo>
                    <a:pt x="483" y="528"/>
                    <a:pt x="482" y="529"/>
                    <a:pt x="481" y="530"/>
                  </a:cubicBezTo>
                  <a:cubicBezTo>
                    <a:pt x="501" y="555"/>
                    <a:pt x="501" y="555"/>
                    <a:pt x="501" y="555"/>
                  </a:cubicBezTo>
                  <a:cubicBezTo>
                    <a:pt x="502" y="554"/>
                    <a:pt x="503" y="553"/>
                    <a:pt x="504" y="552"/>
                  </a:cubicBezTo>
                  <a:cubicBezTo>
                    <a:pt x="484" y="527"/>
                    <a:pt x="484" y="527"/>
                    <a:pt x="484" y="527"/>
                  </a:cubicBezTo>
                  <a:close/>
                  <a:moveTo>
                    <a:pt x="515" y="499"/>
                  </a:moveTo>
                  <a:cubicBezTo>
                    <a:pt x="514" y="500"/>
                    <a:pt x="513" y="501"/>
                    <a:pt x="512" y="502"/>
                  </a:cubicBezTo>
                  <a:cubicBezTo>
                    <a:pt x="535" y="524"/>
                    <a:pt x="535" y="524"/>
                    <a:pt x="535" y="524"/>
                  </a:cubicBezTo>
                  <a:cubicBezTo>
                    <a:pt x="536" y="523"/>
                    <a:pt x="537" y="522"/>
                    <a:pt x="538" y="521"/>
                  </a:cubicBezTo>
                  <a:lnTo>
                    <a:pt x="515" y="499"/>
                  </a:lnTo>
                  <a:close/>
                  <a:moveTo>
                    <a:pt x="540" y="467"/>
                  </a:moveTo>
                  <a:cubicBezTo>
                    <a:pt x="540" y="468"/>
                    <a:pt x="539" y="469"/>
                    <a:pt x="538" y="470"/>
                  </a:cubicBezTo>
                  <a:cubicBezTo>
                    <a:pt x="564" y="488"/>
                    <a:pt x="564" y="488"/>
                    <a:pt x="564" y="488"/>
                  </a:cubicBezTo>
                  <a:cubicBezTo>
                    <a:pt x="565" y="487"/>
                    <a:pt x="566" y="486"/>
                    <a:pt x="567" y="485"/>
                  </a:cubicBezTo>
                  <a:cubicBezTo>
                    <a:pt x="540" y="467"/>
                    <a:pt x="540" y="467"/>
                    <a:pt x="540" y="467"/>
                  </a:cubicBezTo>
                  <a:close/>
                  <a:moveTo>
                    <a:pt x="561" y="431"/>
                  </a:moveTo>
                  <a:cubicBezTo>
                    <a:pt x="561" y="432"/>
                    <a:pt x="560" y="433"/>
                    <a:pt x="560" y="434"/>
                  </a:cubicBezTo>
                  <a:cubicBezTo>
                    <a:pt x="588" y="448"/>
                    <a:pt x="588" y="448"/>
                    <a:pt x="588" y="448"/>
                  </a:cubicBezTo>
                  <a:cubicBezTo>
                    <a:pt x="589" y="447"/>
                    <a:pt x="590" y="446"/>
                    <a:pt x="590" y="444"/>
                  </a:cubicBezTo>
                  <a:lnTo>
                    <a:pt x="561" y="431"/>
                  </a:lnTo>
                  <a:close/>
                  <a:moveTo>
                    <a:pt x="577" y="392"/>
                  </a:moveTo>
                  <a:cubicBezTo>
                    <a:pt x="576" y="393"/>
                    <a:pt x="576" y="394"/>
                    <a:pt x="575" y="395"/>
                  </a:cubicBezTo>
                  <a:cubicBezTo>
                    <a:pt x="606" y="405"/>
                    <a:pt x="606" y="405"/>
                    <a:pt x="606" y="405"/>
                  </a:cubicBezTo>
                  <a:cubicBezTo>
                    <a:pt x="606" y="404"/>
                    <a:pt x="607" y="403"/>
                    <a:pt x="607" y="401"/>
                  </a:cubicBezTo>
                  <a:cubicBezTo>
                    <a:pt x="577" y="392"/>
                    <a:pt x="577" y="392"/>
                    <a:pt x="577" y="392"/>
                  </a:cubicBezTo>
                  <a:close/>
                  <a:moveTo>
                    <a:pt x="586" y="351"/>
                  </a:moveTo>
                  <a:cubicBezTo>
                    <a:pt x="586" y="353"/>
                    <a:pt x="585" y="354"/>
                    <a:pt x="585" y="355"/>
                  </a:cubicBezTo>
                  <a:cubicBezTo>
                    <a:pt x="617" y="360"/>
                    <a:pt x="617" y="360"/>
                    <a:pt x="617" y="360"/>
                  </a:cubicBezTo>
                  <a:cubicBezTo>
                    <a:pt x="617" y="359"/>
                    <a:pt x="617" y="357"/>
                    <a:pt x="617" y="356"/>
                  </a:cubicBezTo>
                  <a:cubicBezTo>
                    <a:pt x="586" y="351"/>
                    <a:pt x="586" y="351"/>
                    <a:pt x="586"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24"/>
            <p:cNvSpPr>
              <a:spLocks noEditPoints="1"/>
            </p:cNvSpPr>
            <p:nvPr/>
          </p:nvSpPr>
          <p:spPr bwMode="auto">
            <a:xfrm>
              <a:off x="5129213" y="2457450"/>
              <a:ext cx="1933575" cy="1949450"/>
            </a:xfrm>
            <a:custGeom>
              <a:avLst/>
              <a:gdLst>
                <a:gd name="T0" fmla="*/ 588 w 605"/>
                <a:gd name="T1" fmla="*/ 282 h 604"/>
                <a:gd name="T2" fmla="*/ 586 w 605"/>
                <a:gd name="T3" fmla="*/ 259 h 604"/>
                <a:gd name="T4" fmla="*/ 582 w 605"/>
                <a:gd name="T5" fmla="*/ 238 h 604"/>
                <a:gd name="T6" fmla="*/ 584 w 605"/>
                <a:gd name="T7" fmla="*/ 191 h 604"/>
                <a:gd name="T8" fmla="*/ 575 w 605"/>
                <a:gd name="T9" fmla="*/ 170 h 604"/>
                <a:gd name="T10" fmla="*/ 540 w 605"/>
                <a:gd name="T11" fmla="*/ 142 h 604"/>
                <a:gd name="T12" fmla="*/ 526 w 605"/>
                <a:gd name="T13" fmla="*/ 123 h 604"/>
                <a:gd name="T14" fmla="*/ 512 w 605"/>
                <a:gd name="T15" fmla="*/ 107 h 604"/>
                <a:gd name="T16" fmla="*/ 491 w 605"/>
                <a:gd name="T17" fmla="*/ 65 h 604"/>
                <a:gd name="T18" fmla="*/ 472 w 605"/>
                <a:gd name="T19" fmla="*/ 52 h 604"/>
                <a:gd name="T20" fmla="*/ 428 w 605"/>
                <a:gd name="T21" fmla="*/ 45 h 604"/>
                <a:gd name="T22" fmla="*/ 407 w 605"/>
                <a:gd name="T23" fmla="*/ 35 h 604"/>
                <a:gd name="T24" fmla="*/ 386 w 605"/>
                <a:gd name="T25" fmla="*/ 28 h 604"/>
                <a:gd name="T26" fmla="*/ 347 w 605"/>
                <a:gd name="T27" fmla="*/ 3 h 604"/>
                <a:gd name="T28" fmla="*/ 325 w 605"/>
                <a:gd name="T29" fmla="*/ 0 h 604"/>
                <a:gd name="T30" fmla="*/ 302 w 605"/>
                <a:gd name="T31" fmla="*/ 16 h 604"/>
                <a:gd name="T32" fmla="*/ 257 w 605"/>
                <a:gd name="T33" fmla="*/ 3 h 604"/>
                <a:gd name="T34" fmla="*/ 235 w 605"/>
                <a:gd name="T35" fmla="*/ 7 h 604"/>
                <a:gd name="T36" fmla="*/ 199 w 605"/>
                <a:gd name="T37" fmla="*/ 35 h 604"/>
                <a:gd name="T38" fmla="*/ 178 w 605"/>
                <a:gd name="T39" fmla="*/ 44 h 604"/>
                <a:gd name="T40" fmla="*/ 159 w 605"/>
                <a:gd name="T41" fmla="*/ 54 h 604"/>
                <a:gd name="T42" fmla="*/ 114 w 605"/>
                <a:gd name="T43" fmla="*/ 66 h 604"/>
                <a:gd name="T44" fmla="*/ 97 w 605"/>
                <a:gd name="T45" fmla="*/ 80 h 604"/>
                <a:gd name="T46" fmla="*/ 80 w 605"/>
                <a:gd name="T47" fmla="*/ 122 h 604"/>
                <a:gd name="T48" fmla="*/ 66 w 605"/>
                <a:gd name="T49" fmla="*/ 141 h 604"/>
                <a:gd name="T50" fmla="*/ 54 w 605"/>
                <a:gd name="T51" fmla="*/ 159 h 604"/>
                <a:gd name="T52" fmla="*/ 21 w 605"/>
                <a:gd name="T53" fmla="*/ 192 h 604"/>
                <a:gd name="T54" fmla="*/ 14 w 605"/>
                <a:gd name="T55" fmla="*/ 213 h 604"/>
                <a:gd name="T56" fmla="*/ 20 w 605"/>
                <a:gd name="T57" fmla="*/ 258 h 604"/>
                <a:gd name="T58" fmla="*/ 17 w 605"/>
                <a:gd name="T59" fmla="*/ 281 h 604"/>
                <a:gd name="T60" fmla="*/ 0 w 605"/>
                <a:gd name="T61" fmla="*/ 302 h 604"/>
                <a:gd name="T62" fmla="*/ 19 w 605"/>
                <a:gd name="T63" fmla="*/ 343 h 604"/>
                <a:gd name="T64" fmla="*/ 24 w 605"/>
                <a:gd name="T65" fmla="*/ 366 h 604"/>
                <a:gd name="T66" fmla="*/ 29 w 605"/>
                <a:gd name="T67" fmla="*/ 386 h 604"/>
                <a:gd name="T68" fmla="*/ 30 w 605"/>
                <a:gd name="T69" fmla="*/ 433 h 604"/>
                <a:gd name="T70" fmla="*/ 41 w 605"/>
                <a:gd name="T71" fmla="*/ 453 h 604"/>
                <a:gd name="T72" fmla="*/ 78 w 605"/>
                <a:gd name="T73" fmla="*/ 479 h 604"/>
                <a:gd name="T74" fmla="*/ 93 w 605"/>
                <a:gd name="T75" fmla="*/ 497 h 604"/>
                <a:gd name="T76" fmla="*/ 108 w 605"/>
                <a:gd name="T77" fmla="*/ 512 h 604"/>
                <a:gd name="T78" fmla="*/ 132 w 605"/>
                <a:gd name="T79" fmla="*/ 552 h 604"/>
                <a:gd name="T80" fmla="*/ 152 w 605"/>
                <a:gd name="T81" fmla="*/ 564 h 604"/>
                <a:gd name="T82" fmla="*/ 198 w 605"/>
                <a:gd name="T83" fmla="*/ 568 h 604"/>
                <a:gd name="T84" fmla="*/ 218 w 605"/>
                <a:gd name="T85" fmla="*/ 575 h 604"/>
                <a:gd name="T86" fmla="*/ 236 w 605"/>
                <a:gd name="T87" fmla="*/ 597 h 604"/>
                <a:gd name="T88" fmla="*/ 278 w 605"/>
                <a:gd name="T89" fmla="*/ 603 h 604"/>
                <a:gd name="T90" fmla="*/ 303 w 605"/>
                <a:gd name="T91" fmla="*/ 588 h 604"/>
                <a:gd name="T92" fmla="*/ 325 w 605"/>
                <a:gd name="T93" fmla="*/ 603 h 604"/>
                <a:gd name="T94" fmla="*/ 368 w 605"/>
                <a:gd name="T95" fmla="*/ 597 h 604"/>
                <a:gd name="T96" fmla="*/ 387 w 605"/>
                <a:gd name="T97" fmla="*/ 575 h 604"/>
                <a:gd name="T98" fmla="*/ 427 w 605"/>
                <a:gd name="T99" fmla="*/ 560 h 604"/>
                <a:gd name="T100" fmla="*/ 446 w 605"/>
                <a:gd name="T101" fmla="*/ 550 h 604"/>
                <a:gd name="T102" fmla="*/ 473 w 605"/>
                <a:gd name="T103" fmla="*/ 552 h 604"/>
                <a:gd name="T104" fmla="*/ 507 w 605"/>
                <a:gd name="T105" fmla="*/ 525 h 604"/>
                <a:gd name="T106" fmla="*/ 512 w 605"/>
                <a:gd name="T107" fmla="*/ 497 h 604"/>
                <a:gd name="T108" fmla="*/ 539 w 605"/>
                <a:gd name="T109" fmla="*/ 463 h 604"/>
                <a:gd name="T110" fmla="*/ 550 w 605"/>
                <a:gd name="T111" fmla="*/ 445 h 604"/>
                <a:gd name="T112" fmla="*/ 575 w 605"/>
                <a:gd name="T113" fmla="*/ 433 h 604"/>
                <a:gd name="T114" fmla="*/ 591 w 605"/>
                <a:gd name="T115" fmla="*/ 393 h 604"/>
                <a:gd name="T116" fmla="*/ 582 w 605"/>
                <a:gd name="T117" fmla="*/ 366 h 604"/>
                <a:gd name="T118" fmla="*/ 586 w 605"/>
                <a:gd name="T119" fmla="*/ 34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5" h="604">
                  <a:moveTo>
                    <a:pt x="589" y="301"/>
                  </a:moveTo>
                  <a:cubicBezTo>
                    <a:pt x="589" y="302"/>
                    <a:pt x="589" y="302"/>
                    <a:pt x="589" y="302"/>
                  </a:cubicBezTo>
                  <a:cubicBezTo>
                    <a:pt x="589" y="302"/>
                    <a:pt x="589" y="303"/>
                    <a:pt x="589" y="304"/>
                  </a:cubicBezTo>
                  <a:cubicBezTo>
                    <a:pt x="605" y="304"/>
                    <a:pt x="605" y="304"/>
                    <a:pt x="605" y="304"/>
                  </a:cubicBezTo>
                  <a:cubicBezTo>
                    <a:pt x="605" y="303"/>
                    <a:pt x="605" y="303"/>
                    <a:pt x="605" y="302"/>
                  </a:cubicBezTo>
                  <a:cubicBezTo>
                    <a:pt x="605" y="301"/>
                    <a:pt x="605" y="301"/>
                    <a:pt x="605" y="301"/>
                  </a:cubicBezTo>
                  <a:cubicBezTo>
                    <a:pt x="589" y="301"/>
                    <a:pt x="589" y="301"/>
                    <a:pt x="589" y="301"/>
                  </a:cubicBezTo>
                  <a:close/>
                  <a:moveTo>
                    <a:pt x="589" y="301"/>
                  </a:moveTo>
                  <a:cubicBezTo>
                    <a:pt x="589" y="301"/>
                    <a:pt x="589" y="301"/>
                    <a:pt x="589" y="301"/>
                  </a:cubicBezTo>
                  <a:cubicBezTo>
                    <a:pt x="605" y="301"/>
                    <a:pt x="605" y="301"/>
                    <a:pt x="605" y="301"/>
                  </a:cubicBezTo>
                  <a:cubicBezTo>
                    <a:pt x="605" y="301"/>
                    <a:pt x="605" y="301"/>
                    <a:pt x="605" y="301"/>
                  </a:cubicBezTo>
                  <a:cubicBezTo>
                    <a:pt x="589" y="301"/>
                    <a:pt x="589" y="301"/>
                    <a:pt x="589" y="301"/>
                  </a:cubicBezTo>
                  <a:close/>
                  <a:moveTo>
                    <a:pt x="588" y="280"/>
                  </a:moveTo>
                  <a:cubicBezTo>
                    <a:pt x="588" y="281"/>
                    <a:pt x="588" y="281"/>
                    <a:pt x="588" y="282"/>
                  </a:cubicBezTo>
                  <a:cubicBezTo>
                    <a:pt x="604" y="281"/>
                    <a:pt x="604" y="281"/>
                    <a:pt x="604" y="281"/>
                  </a:cubicBezTo>
                  <a:cubicBezTo>
                    <a:pt x="604" y="280"/>
                    <a:pt x="604" y="279"/>
                    <a:pt x="604" y="279"/>
                  </a:cubicBezTo>
                  <a:cubicBezTo>
                    <a:pt x="588" y="280"/>
                    <a:pt x="588" y="280"/>
                    <a:pt x="588" y="280"/>
                  </a:cubicBezTo>
                  <a:close/>
                  <a:moveTo>
                    <a:pt x="588" y="280"/>
                  </a:moveTo>
                  <a:cubicBezTo>
                    <a:pt x="588" y="280"/>
                    <a:pt x="588" y="280"/>
                    <a:pt x="588" y="280"/>
                  </a:cubicBezTo>
                  <a:cubicBezTo>
                    <a:pt x="604" y="279"/>
                    <a:pt x="604" y="279"/>
                    <a:pt x="604" y="279"/>
                  </a:cubicBezTo>
                  <a:cubicBezTo>
                    <a:pt x="604" y="279"/>
                    <a:pt x="604" y="279"/>
                    <a:pt x="604" y="279"/>
                  </a:cubicBezTo>
                  <a:cubicBezTo>
                    <a:pt x="588" y="280"/>
                    <a:pt x="588" y="280"/>
                    <a:pt x="588" y="280"/>
                  </a:cubicBezTo>
                  <a:close/>
                  <a:moveTo>
                    <a:pt x="586" y="259"/>
                  </a:moveTo>
                  <a:cubicBezTo>
                    <a:pt x="586" y="259"/>
                    <a:pt x="586" y="260"/>
                    <a:pt x="586" y="261"/>
                  </a:cubicBezTo>
                  <a:cubicBezTo>
                    <a:pt x="602" y="258"/>
                    <a:pt x="602" y="258"/>
                    <a:pt x="602" y="258"/>
                  </a:cubicBezTo>
                  <a:cubicBezTo>
                    <a:pt x="602" y="258"/>
                    <a:pt x="601" y="257"/>
                    <a:pt x="601" y="256"/>
                  </a:cubicBezTo>
                  <a:cubicBezTo>
                    <a:pt x="586" y="259"/>
                    <a:pt x="586" y="259"/>
                    <a:pt x="586" y="259"/>
                  </a:cubicBezTo>
                  <a:close/>
                  <a:moveTo>
                    <a:pt x="586" y="259"/>
                  </a:moveTo>
                  <a:cubicBezTo>
                    <a:pt x="586" y="259"/>
                    <a:pt x="586" y="259"/>
                    <a:pt x="586" y="259"/>
                  </a:cubicBezTo>
                  <a:cubicBezTo>
                    <a:pt x="601" y="256"/>
                    <a:pt x="601" y="256"/>
                    <a:pt x="601" y="256"/>
                  </a:cubicBezTo>
                  <a:cubicBezTo>
                    <a:pt x="601" y="256"/>
                    <a:pt x="601" y="256"/>
                    <a:pt x="601" y="256"/>
                  </a:cubicBezTo>
                  <a:cubicBezTo>
                    <a:pt x="586" y="259"/>
                    <a:pt x="586" y="259"/>
                    <a:pt x="586" y="259"/>
                  </a:cubicBezTo>
                  <a:close/>
                  <a:moveTo>
                    <a:pt x="582" y="238"/>
                  </a:moveTo>
                  <a:cubicBezTo>
                    <a:pt x="582" y="238"/>
                    <a:pt x="582" y="239"/>
                    <a:pt x="582" y="240"/>
                  </a:cubicBezTo>
                  <a:cubicBezTo>
                    <a:pt x="598" y="236"/>
                    <a:pt x="598" y="236"/>
                    <a:pt x="598" y="236"/>
                  </a:cubicBezTo>
                  <a:cubicBezTo>
                    <a:pt x="597" y="235"/>
                    <a:pt x="597" y="235"/>
                    <a:pt x="597" y="234"/>
                  </a:cubicBezTo>
                  <a:cubicBezTo>
                    <a:pt x="582" y="238"/>
                    <a:pt x="582" y="238"/>
                    <a:pt x="582" y="238"/>
                  </a:cubicBezTo>
                  <a:close/>
                  <a:moveTo>
                    <a:pt x="582" y="238"/>
                  </a:moveTo>
                  <a:cubicBezTo>
                    <a:pt x="582" y="238"/>
                    <a:pt x="582" y="238"/>
                    <a:pt x="582" y="238"/>
                  </a:cubicBezTo>
                  <a:cubicBezTo>
                    <a:pt x="597" y="234"/>
                    <a:pt x="597" y="234"/>
                    <a:pt x="597" y="234"/>
                  </a:cubicBezTo>
                  <a:cubicBezTo>
                    <a:pt x="597" y="234"/>
                    <a:pt x="597" y="234"/>
                    <a:pt x="597" y="234"/>
                  </a:cubicBezTo>
                  <a:cubicBezTo>
                    <a:pt x="582" y="238"/>
                    <a:pt x="582" y="238"/>
                    <a:pt x="582" y="238"/>
                  </a:cubicBezTo>
                  <a:close/>
                  <a:moveTo>
                    <a:pt x="576" y="217"/>
                  </a:moveTo>
                  <a:cubicBezTo>
                    <a:pt x="576" y="218"/>
                    <a:pt x="576" y="218"/>
                    <a:pt x="577" y="219"/>
                  </a:cubicBezTo>
                  <a:cubicBezTo>
                    <a:pt x="592" y="214"/>
                    <a:pt x="592" y="214"/>
                    <a:pt x="592" y="214"/>
                  </a:cubicBezTo>
                  <a:cubicBezTo>
                    <a:pt x="592" y="214"/>
                    <a:pt x="591" y="213"/>
                    <a:pt x="591" y="212"/>
                  </a:cubicBezTo>
                  <a:cubicBezTo>
                    <a:pt x="576" y="217"/>
                    <a:pt x="576" y="217"/>
                    <a:pt x="576" y="217"/>
                  </a:cubicBezTo>
                  <a:close/>
                  <a:moveTo>
                    <a:pt x="576" y="217"/>
                  </a:moveTo>
                  <a:cubicBezTo>
                    <a:pt x="576" y="217"/>
                    <a:pt x="576" y="217"/>
                    <a:pt x="576" y="217"/>
                  </a:cubicBezTo>
                  <a:cubicBezTo>
                    <a:pt x="591" y="212"/>
                    <a:pt x="591" y="212"/>
                    <a:pt x="591" y="212"/>
                  </a:cubicBezTo>
                  <a:cubicBezTo>
                    <a:pt x="591" y="212"/>
                    <a:pt x="591" y="212"/>
                    <a:pt x="591" y="212"/>
                  </a:cubicBezTo>
                  <a:cubicBezTo>
                    <a:pt x="576" y="217"/>
                    <a:pt x="576" y="217"/>
                    <a:pt x="576" y="217"/>
                  </a:cubicBezTo>
                  <a:close/>
                  <a:moveTo>
                    <a:pt x="569" y="197"/>
                  </a:moveTo>
                  <a:cubicBezTo>
                    <a:pt x="569" y="197"/>
                    <a:pt x="569" y="198"/>
                    <a:pt x="570" y="199"/>
                  </a:cubicBezTo>
                  <a:cubicBezTo>
                    <a:pt x="585" y="193"/>
                    <a:pt x="585" y="193"/>
                    <a:pt x="585" y="193"/>
                  </a:cubicBezTo>
                  <a:cubicBezTo>
                    <a:pt x="584" y="192"/>
                    <a:pt x="584" y="192"/>
                    <a:pt x="584" y="191"/>
                  </a:cubicBezTo>
                  <a:cubicBezTo>
                    <a:pt x="569" y="197"/>
                    <a:pt x="569" y="197"/>
                    <a:pt x="569" y="197"/>
                  </a:cubicBezTo>
                  <a:close/>
                  <a:moveTo>
                    <a:pt x="569" y="197"/>
                  </a:moveTo>
                  <a:cubicBezTo>
                    <a:pt x="569" y="197"/>
                    <a:pt x="569" y="197"/>
                    <a:pt x="569" y="197"/>
                  </a:cubicBezTo>
                  <a:cubicBezTo>
                    <a:pt x="584" y="191"/>
                    <a:pt x="584" y="191"/>
                    <a:pt x="584" y="191"/>
                  </a:cubicBezTo>
                  <a:cubicBezTo>
                    <a:pt x="584" y="191"/>
                    <a:pt x="584" y="191"/>
                    <a:pt x="584" y="191"/>
                  </a:cubicBezTo>
                  <a:cubicBezTo>
                    <a:pt x="569" y="197"/>
                    <a:pt x="569" y="197"/>
                    <a:pt x="569" y="197"/>
                  </a:cubicBezTo>
                  <a:close/>
                  <a:moveTo>
                    <a:pt x="560" y="177"/>
                  </a:moveTo>
                  <a:cubicBezTo>
                    <a:pt x="561" y="178"/>
                    <a:pt x="561" y="178"/>
                    <a:pt x="561" y="179"/>
                  </a:cubicBezTo>
                  <a:cubicBezTo>
                    <a:pt x="576" y="172"/>
                    <a:pt x="576" y="172"/>
                    <a:pt x="576" y="172"/>
                  </a:cubicBezTo>
                  <a:cubicBezTo>
                    <a:pt x="575" y="171"/>
                    <a:pt x="575" y="171"/>
                    <a:pt x="575" y="170"/>
                  </a:cubicBezTo>
                  <a:cubicBezTo>
                    <a:pt x="560" y="177"/>
                    <a:pt x="560" y="177"/>
                    <a:pt x="560" y="177"/>
                  </a:cubicBezTo>
                  <a:close/>
                  <a:moveTo>
                    <a:pt x="560" y="177"/>
                  </a:moveTo>
                  <a:cubicBezTo>
                    <a:pt x="560" y="177"/>
                    <a:pt x="560" y="177"/>
                    <a:pt x="560" y="177"/>
                  </a:cubicBezTo>
                  <a:cubicBezTo>
                    <a:pt x="575" y="170"/>
                    <a:pt x="575" y="170"/>
                    <a:pt x="575" y="170"/>
                  </a:cubicBezTo>
                  <a:cubicBezTo>
                    <a:pt x="575" y="170"/>
                    <a:pt x="575" y="170"/>
                    <a:pt x="575" y="170"/>
                  </a:cubicBezTo>
                  <a:cubicBezTo>
                    <a:pt x="560" y="177"/>
                    <a:pt x="560" y="177"/>
                    <a:pt x="560" y="177"/>
                  </a:cubicBezTo>
                  <a:close/>
                  <a:moveTo>
                    <a:pt x="550" y="158"/>
                  </a:moveTo>
                  <a:cubicBezTo>
                    <a:pt x="551" y="159"/>
                    <a:pt x="551" y="159"/>
                    <a:pt x="551" y="160"/>
                  </a:cubicBezTo>
                  <a:cubicBezTo>
                    <a:pt x="565" y="152"/>
                    <a:pt x="565" y="152"/>
                    <a:pt x="565" y="152"/>
                  </a:cubicBezTo>
                  <a:cubicBezTo>
                    <a:pt x="565" y="151"/>
                    <a:pt x="564" y="151"/>
                    <a:pt x="564" y="150"/>
                  </a:cubicBezTo>
                  <a:lnTo>
                    <a:pt x="550" y="158"/>
                  </a:lnTo>
                  <a:close/>
                  <a:moveTo>
                    <a:pt x="550" y="158"/>
                  </a:moveTo>
                  <a:cubicBezTo>
                    <a:pt x="550" y="158"/>
                    <a:pt x="550" y="158"/>
                    <a:pt x="550" y="158"/>
                  </a:cubicBezTo>
                  <a:cubicBezTo>
                    <a:pt x="564" y="150"/>
                    <a:pt x="564" y="150"/>
                    <a:pt x="564" y="150"/>
                  </a:cubicBezTo>
                  <a:cubicBezTo>
                    <a:pt x="564" y="150"/>
                    <a:pt x="564" y="150"/>
                    <a:pt x="564" y="150"/>
                  </a:cubicBezTo>
                  <a:cubicBezTo>
                    <a:pt x="550" y="158"/>
                    <a:pt x="550" y="158"/>
                    <a:pt x="550" y="158"/>
                  </a:cubicBezTo>
                  <a:close/>
                  <a:moveTo>
                    <a:pt x="539" y="140"/>
                  </a:moveTo>
                  <a:cubicBezTo>
                    <a:pt x="539" y="141"/>
                    <a:pt x="540" y="141"/>
                    <a:pt x="540" y="142"/>
                  </a:cubicBezTo>
                  <a:cubicBezTo>
                    <a:pt x="553" y="133"/>
                    <a:pt x="553" y="133"/>
                    <a:pt x="553" y="133"/>
                  </a:cubicBezTo>
                  <a:cubicBezTo>
                    <a:pt x="553" y="132"/>
                    <a:pt x="552" y="132"/>
                    <a:pt x="552" y="131"/>
                  </a:cubicBezTo>
                  <a:cubicBezTo>
                    <a:pt x="539" y="140"/>
                    <a:pt x="539" y="140"/>
                    <a:pt x="539" y="140"/>
                  </a:cubicBezTo>
                  <a:close/>
                  <a:moveTo>
                    <a:pt x="539" y="140"/>
                  </a:moveTo>
                  <a:cubicBezTo>
                    <a:pt x="539" y="140"/>
                    <a:pt x="539" y="140"/>
                    <a:pt x="539" y="140"/>
                  </a:cubicBezTo>
                  <a:cubicBezTo>
                    <a:pt x="552" y="131"/>
                    <a:pt x="552" y="131"/>
                    <a:pt x="552" y="131"/>
                  </a:cubicBezTo>
                  <a:cubicBezTo>
                    <a:pt x="552" y="131"/>
                    <a:pt x="552" y="131"/>
                    <a:pt x="552" y="131"/>
                  </a:cubicBezTo>
                  <a:cubicBezTo>
                    <a:pt x="539" y="140"/>
                    <a:pt x="539" y="140"/>
                    <a:pt x="539" y="140"/>
                  </a:cubicBezTo>
                  <a:close/>
                  <a:moveTo>
                    <a:pt x="526" y="123"/>
                  </a:moveTo>
                  <a:cubicBezTo>
                    <a:pt x="527" y="124"/>
                    <a:pt x="527" y="124"/>
                    <a:pt x="527" y="125"/>
                  </a:cubicBezTo>
                  <a:cubicBezTo>
                    <a:pt x="540" y="115"/>
                    <a:pt x="540" y="115"/>
                    <a:pt x="540" y="115"/>
                  </a:cubicBezTo>
                  <a:cubicBezTo>
                    <a:pt x="539" y="114"/>
                    <a:pt x="539" y="114"/>
                    <a:pt x="539" y="113"/>
                  </a:cubicBezTo>
                  <a:cubicBezTo>
                    <a:pt x="526" y="123"/>
                    <a:pt x="526" y="123"/>
                    <a:pt x="526" y="123"/>
                  </a:cubicBezTo>
                  <a:close/>
                  <a:moveTo>
                    <a:pt x="526" y="123"/>
                  </a:moveTo>
                  <a:cubicBezTo>
                    <a:pt x="526" y="123"/>
                    <a:pt x="526" y="123"/>
                    <a:pt x="526" y="123"/>
                  </a:cubicBezTo>
                  <a:cubicBezTo>
                    <a:pt x="539" y="113"/>
                    <a:pt x="539" y="113"/>
                    <a:pt x="539" y="113"/>
                  </a:cubicBezTo>
                  <a:cubicBezTo>
                    <a:pt x="539" y="113"/>
                    <a:pt x="539" y="113"/>
                    <a:pt x="539" y="113"/>
                  </a:cubicBezTo>
                  <a:cubicBezTo>
                    <a:pt x="526" y="123"/>
                    <a:pt x="526" y="123"/>
                    <a:pt x="526" y="123"/>
                  </a:cubicBezTo>
                  <a:close/>
                  <a:moveTo>
                    <a:pt x="512" y="107"/>
                  </a:moveTo>
                  <a:cubicBezTo>
                    <a:pt x="513" y="107"/>
                    <a:pt x="513" y="108"/>
                    <a:pt x="513" y="108"/>
                  </a:cubicBezTo>
                  <a:cubicBezTo>
                    <a:pt x="525" y="97"/>
                    <a:pt x="525" y="97"/>
                    <a:pt x="525" y="97"/>
                  </a:cubicBezTo>
                  <a:cubicBezTo>
                    <a:pt x="525" y="97"/>
                    <a:pt x="524" y="96"/>
                    <a:pt x="524" y="96"/>
                  </a:cubicBezTo>
                  <a:cubicBezTo>
                    <a:pt x="512" y="107"/>
                    <a:pt x="512" y="107"/>
                    <a:pt x="512" y="107"/>
                  </a:cubicBezTo>
                  <a:close/>
                  <a:moveTo>
                    <a:pt x="512" y="107"/>
                  </a:moveTo>
                  <a:cubicBezTo>
                    <a:pt x="512" y="107"/>
                    <a:pt x="512" y="107"/>
                    <a:pt x="512" y="107"/>
                  </a:cubicBezTo>
                  <a:cubicBezTo>
                    <a:pt x="524" y="96"/>
                    <a:pt x="524" y="96"/>
                    <a:pt x="524" y="96"/>
                  </a:cubicBezTo>
                  <a:cubicBezTo>
                    <a:pt x="524" y="96"/>
                    <a:pt x="524" y="96"/>
                    <a:pt x="524" y="96"/>
                  </a:cubicBezTo>
                  <a:cubicBezTo>
                    <a:pt x="512" y="107"/>
                    <a:pt x="512" y="107"/>
                    <a:pt x="512" y="107"/>
                  </a:cubicBezTo>
                  <a:close/>
                  <a:moveTo>
                    <a:pt x="497" y="92"/>
                  </a:moveTo>
                  <a:cubicBezTo>
                    <a:pt x="497" y="92"/>
                    <a:pt x="498" y="93"/>
                    <a:pt x="498" y="93"/>
                  </a:cubicBezTo>
                  <a:cubicBezTo>
                    <a:pt x="509" y="81"/>
                    <a:pt x="509" y="81"/>
                    <a:pt x="509" y="81"/>
                  </a:cubicBezTo>
                  <a:cubicBezTo>
                    <a:pt x="509" y="81"/>
                    <a:pt x="508" y="80"/>
                    <a:pt x="508" y="80"/>
                  </a:cubicBezTo>
                  <a:cubicBezTo>
                    <a:pt x="497" y="92"/>
                    <a:pt x="497" y="92"/>
                    <a:pt x="497" y="92"/>
                  </a:cubicBezTo>
                  <a:close/>
                  <a:moveTo>
                    <a:pt x="497" y="92"/>
                  </a:moveTo>
                  <a:cubicBezTo>
                    <a:pt x="497" y="92"/>
                    <a:pt x="497" y="92"/>
                    <a:pt x="497" y="92"/>
                  </a:cubicBezTo>
                  <a:cubicBezTo>
                    <a:pt x="508" y="80"/>
                    <a:pt x="508" y="80"/>
                    <a:pt x="508" y="80"/>
                  </a:cubicBezTo>
                  <a:cubicBezTo>
                    <a:pt x="508" y="80"/>
                    <a:pt x="508" y="80"/>
                    <a:pt x="508" y="80"/>
                  </a:cubicBezTo>
                  <a:cubicBezTo>
                    <a:pt x="497" y="92"/>
                    <a:pt x="497" y="92"/>
                    <a:pt x="497" y="92"/>
                  </a:cubicBezTo>
                  <a:close/>
                  <a:moveTo>
                    <a:pt x="481" y="78"/>
                  </a:moveTo>
                  <a:cubicBezTo>
                    <a:pt x="481" y="78"/>
                    <a:pt x="482" y="79"/>
                    <a:pt x="482" y="79"/>
                  </a:cubicBezTo>
                  <a:cubicBezTo>
                    <a:pt x="492" y="67"/>
                    <a:pt x="492" y="67"/>
                    <a:pt x="492" y="67"/>
                  </a:cubicBezTo>
                  <a:cubicBezTo>
                    <a:pt x="492" y="66"/>
                    <a:pt x="491" y="66"/>
                    <a:pt x="491" y="65"/>
                  </a:cubicBezTo>
                  <a:lnTo>
                    <a:pt x="481" y="78"/>
                  </a:lnTo>
                  <a:close/>
                  <a:moveTo>
                    <a:pt x="481" y="78"/>
                  </a:moveTo>
                  <a:cubicBezTo>
                    <a:pt x="481" y="78"/>
                    <a:pt x="481" y="78"/>
                    <a:pt x="481" y="78"/>
                  </a:cubicBezTo>
                  <a:cubicBezTo>
                    <a:pt x="491" y="65"/>
                    <a:pt x="491" y="65"/>
                    <a:pt x="491" y="65"/>
                  </a:cubicBezTo>
                  <a:cubicBezTo>
                    <a:pt x="491" y="65"/>
                    <a:pt x="491" y="65"/>
                    <a:pt x="491" y="65"/>
                  </a:cubicBezTo>
                  <a:cubicBezTo>
                    <a:pt x="481" y="78"/>
                    <a:pt x="481" y="78"/>
                    <a:pt x="481" y="78"/>
                  </a:cubicBezTo>
                  <a:close/>
                  <a:moveTo>
                    <a:pt x="463" y="65"/>
                  </a:moveTo>
                  <a:cubicBezTo>
                    <a:pt x="464" y="65"/>
                    <a:pt x="465" y="66"/>
                    <a:pt x="465" y="66"/>
                  </a:cubicBezTo>
                  <a:cubicBezTo>
                    <a:pt x="474" y="53"/>
                    <a:pt x="474" y="53"/>
                    <a:pt x="474" y="53"/>
                  </a:cubicBezTo>
                  <a:cubicBezTo>
                    <a:pt x="474" y="53"/>
                    <a:pt x="473" y="52"/>
                    <a:pt x="472" y="52"/>
                  </a:cubicBezTo>
                  <a:cubicBezTo>
                    <a:pt x="463" y="65"/>
                    <a:pt x="463" y="65"/>
                    <a:pt x="463" y="65"/>
                  </a:cubicBezTo>
                  <a:close/>
                  <a:moveTo>
                    <a:pt x="463" y="65"/>
                  </a:moveTo>
                  <a:cubicBezTo>
                    <a:pt x="463" y="65"/>
                    <a:pt x="463" y="65"/>
                    <a:pt x="463" y="65"/>
                  </a:cubicBezTo>
                  <a:cubicBezTo>
                    <a:pt x="472" y="52"/>
                    <a:pt x="472" y="52"/>
                    <a:pt x="472" y="52"/>
                  </a:cubicBezTo>
                  <a:cubicBezTo>
                    <a:pt x="472" y="52"/>
                    <a:pt x="472" y="52"/>
                    <a:pt x="472" y="52"/>
                  </a:cubicBezTo>
                  <a:cubicBezTo>
                    <a:pt x="463" y="65"/>
                    <a:pt x="463" y="65"/>
                    <a:pt x="463" y="65"/>
                  </a:cubicBezTo>
                  <a:close/>
                  <a:moveTo>
                    <a:pt x="445" y="54"/>
                  </a:moveTo>
                  <a:cubicBezTo>
                    <a:pt x="446" y="54"/>
                    <a:pt x="446" y="54"/>
                    <a:pt x="447" y="55"/>
                  </a:cubicBezTo>
                  <a:cubicBezTo>
                    <a:pt x="455" y="41"/>
                    <a:pt x="455" y="41"/>
                    <a:pt x="455" y="41"/>
                  </a:cubicBezTo>
                  <a:cubicBezTo>
                    <a:pt x="455" y="41"/>
                    <a:pt x="454" y="40"/>
                    <a:pt x="453" y="40"/>
                  </a:cubicBezTo>
                  <a:cubicBezTo>
                    <a:pt x="445" y="54"/>
                    <a:pt x="445" y="54"/>
                    <a:pt x="445" y="54"/>
                  </a:cubicBezTo>
                  <a:close/>
                  <a:moveTo>
                    <a:pt x="445" y="54"/>
                  </a:moveTo>
                  <a:cubicBezTo>
                    <a:pt x="445" y="54"/>
                    <a:pt x="445" y="54"/>
                    <a:pt x="445" y="54"/>
                  </a:cubicBezTo>
                  <a:cubicBezTo>
                    <a:pt x="453" y="40"/>
                    <a:pt x="453" y="40"/>
                    <a:pt x="453" y="40"/>
                  </a:cubicBezTo>
                  <a:cubicBezTo>
                    <a:pt x="453" y="40"/>
                    <a:pt x="453" y="40"/>
                    <a:pt x="453" y="40"/>
                  </a:cubicBezTo>
                  <a:cubicBezTo>
                    <a:pt x="445" y="54"/>
                    <a:pt x="445" y="54"/>
                    <a:pt x="445" y="54"/>
                  </a:cubicBezTo>
                  <a:close/>
                  <a:moveTo>
                    <a:pt x="426" y="44"/>
                  </a:moveTo>
                  <a:cubicBezTo>
                    <a:pt x="427" y="44"/>
                    <a:pt x="428" y="44"/>
                    <a:pt x="428" y="45"/>
                  </a:cubicBezTo>
                  <a:cubicBezTo>
                    <a:pt x="435" y="30"/>
                    <a:pt x="435" y="30"/>
                    <a:pt x="435" y="30"/>
                  </a:cubicBezTo>
                  <a:cubicBezTo>
                    <a:pt x="435" y="30"/>
                    <a:pt x="434" y="30"/>
                    <a:pt x="433" y="29"/>
                  </a:cubicBezTo>
                  <a:cubicBezTo>
                    <a:pt x="426" y="44"/>
                    <a:pt x="426" y="44"/>
                    <a:pt x="426" y="44"/>
                  </a:cubicBezTo>
                  <a:close/>
                  <a:moveTo>
                    <a:pt x="426" y="44"/>
                  </a:moveTo>
                  <a:cubicBezTo>
                    <a:pt x="426" y="44"/>
                    <a:pt x="426" y="44"/>
                    <a:pt x="426" y="44"/>
                  </a:cubicBezTo>
                  <a:cubicBezTo>
                    <a:pt x="433" y="29"/>
                    <a:pt x="433" y="29"/>
                    <a:pt x="433" y="29"/>
                  </a:cubicBezTo>
                  <a:cubicBezTo>
                    <a:pt x="433" y="29"/>
                    <a:pt x="433" y="29"/>
                    <a:pt x="433" y="29"/>
                  </a:cubicBezTo>
                  <a:cubicBezTo>
                    <a:pt x="426" y="44"/>
                    <a:pt x="426" y="44"/>
                    <a:pt x="426" y="44"/>
                  </a:cubicBezTo>
                  <a:close/>
                  <a:moveTo>
                    <a:pt x="407" y="35"/>
                  </a:moveTo>
                  <a:cubicBezTo>
                    <a:pt x="407" y="35"/>
                    <a:pt x="408" y="36"/>
                    <a:pt x="409" y="36"/>
                  </a:cubicBezTo>
                  <a:cubicBezTo>
                    <a:pt x="415" y="21"/>
                    <a:pt x="415" y="21"/>
                    <a:pt x="415" y="21"/>
                  </a:cubicBezTo>
                  <a:cubicBezTo>
                    <a:pt x="414" y="21"/>
                    <a:pt x="413" y="21"/>
                    <a:pt x="413" y="20"/>
                  </a:cubicBezTo>
                  <a:cubicBezTo>
                    <a:pt x="407" y="35"/>
                    <a:pt x="407" y="35"/>
                    <a:pt x="407" y="35"/>
                  </a:cubicBezTo>
                  <a:close/>
                  <a:moveTo>
                    <a:pt x="407" y="35"/>
                  </a:moveTo>
                  <a:cubicBezTo>
                    <a:pt x="407" y="35"/>
                    <a:pt x="407" y="35"/>
                    <a:pt x="407" y="35"/>
                  </a:cubicBezTo>
                  <a:cubicBezTo>
                    <a:pt x="413" y="20"/>
                    <a:pt x="413" y="20"/>
                    <a:pt x="413" y="20"/>
                  </a:cubicBezTo>
                  <a:cubicBezTo>
                    <a:pt x="413" y="20"/>
                    <a:pt x="413" y="20"/>
                    <a:pt x="413" y="20"/>
                  </a:cubicBezTo>
                  <a:cubicBezTo>
                    <a:pt x="407" y="35"/>
                    <a:pt x="407" y="35"/>
                    <a:pt x="407" y="35"/>
                  </a:cubicBezTo>
                  <a:close/>
                  <a:moveTo>
                    <a:pt x="387" y="28"/>
                  </a:moveTo>
                  <a:cubicBezTo>
                    <a:pt x="387" y="28"/>
                    <a:pt x="388" y="29"/>
                    <a:pt x="388" y="29"/>
                  </a:cubicBezTo>
                  <a:cubicBezTo>
                    <a:pt x="393" y="13"/>
                    <a:pt x="393" y="13"/>
                    <a:pt x="393" y="13"/>
                  </a:cubicBezTo>
                  <a:cubicBezTo>
                    <a:pt x="393" y="13"/>
                    <a:pt x="392" y="13"/>
                    <a:pt x="391" y="13"/>
                  </a:cubicBezTo>
                  <a:cubicBezTo>
                    <a:pt x="387" y="28"/>
                    <a:pt x="387" y="28"/>
                    <a:pt x="387" y="28"/>
                  </a:cubicBezTo>
                  <a:close/>
                  <a:moveTo>
                    <a:pt x="386" y="28"/>
                  </a:moveTo>
                  <a:cubicBezTo>
                    <a:pt x="387" y="28"/>
                    <a:pt x="387" y="28"/>
                    <a:pt x="387" y="28"/>
                  </a:cubicBezTo>
                  <a:cubicBezTo>
                    <a:pt x="391" y="13"/>
                    <a:pt x="391" y="13"/>
                    <a:pt x="391" y="13"/>
                  </a:cubicBezTo>
                  <a:cubicBezTo>
                    <a:pt x="391" y="13"/>
                    <a:pt x="391" y="13"/>
                    <a:pt x="391" y="13"/>
                  </a:cubicBezTo>
                  <a:cubicBezTo>
                    <a:pt x="386" y="28"/>
                    <a:pt x="386" y="28"/>
                    <a:pt x="386" y="28"/>
                  </a:cubicBezTo>
                  <a:close/>
                  <a:moveTo>
                    <a:pt x="366" y="23"/>
                  </a:moveTo>
                  <a:cubicBezTo>
                    <a:pt x="366" y="23"/>
                    <a:pt x="367" y="23"/>
                    <a:pt x="368" y="23"/>
                  </a:cubicBezTo>
                  <a:cubicBezTo>
                    <a:pt x="371" y="7"/>
                    <a:pt x="371" y="7"/>
                    <a:pt x="371" y="7"/>
                  </a:cubicBezTo>
                  <a:cubicBezTo>
                    <a:pt x="371" y="7"/>
                    <a:pt x="370" y="7"/>
                    <a:pt x="369" y="7"/>
                  </a:cubicBezTo>
                  <a:cubicBezTo>
                    <a:pt x="366" y="23"/>
                    <a:pt x="366" y="23"/>
                    <a:pt x="366" y="23"/>
                  </a:cubicBezTo>
                  <a:close/>
                  <a:moveTo>
                    <a:pt x="366" y="23"/>
                  </a:moveTo>
                  <a:cubicBezTo>
                    <a:pt x="366" y="23"/>
                    <a:pt x="366" y="23"/>
                    <a:pt x="366" y="23"/>
                  </a:cubicBezTo>
                  <a:cubicBezTo>
                    <a:pt x="369" y="7"/>
                    <a:pt x="369" y="7"/>
                    <a:pt x="369" y="7"/>
                  </a:cubicBezTo>
                  <a:cubicBezTo>
                    <a:pt x="369" y="7"/>
                    <a:pt x="369" y="7"/>
                    <a:pt x="369" y="7"/>
                  </a:cubicBezTo>
                  <a:cubicBezTo>
                    <a:pt x="366" y="23"/>
                    <a:pt x="366" y="23"/>
                    <a:pt x="366" y="23"/>
                  </a:cubicBezTo>
                  <a:close/>
                  <a:moveTo>
                    <a:pt x="345" y="19"/>
                  </a:moveTo>
                  <a:cubicBezTo>
                    <a:pt x="345" y="19"/>
                    <a:pt x="346" y="19"/>
                    <a:pt x="347" y="19"/>
                  </a:cubicBezTo>
                  <a:cubicBezTo>
                    <a:pt x="349" y="3"/>
                    <a:pt x="349" y="3"/>
                    <a:pt x="349" y="3"/>
                  </a:cubicBezTo>
                  <a:cubicBezTo>
                    <a:pt x="349" y="3"/>
                    <a:pt x="348" y="3"/>
                    <a:pt x="347" y="3"/>
                  </a:cubicBezTo>
                  <a:cubicBezTo>
                    <a:pt x="345" y="19"/>
                    <a:pt x="345" y="19"/>
                    <a:pt x="345" y="19"/>
                  </a:cubicBezTo>
                  <a:close/>
                  <a:moveTo>
                    <a:pt x="345" y="19"/>
                  </a:moveTo>
                  <a:cubicBezTo>
                    <a:pt x="345" y="19"/>
                    <a:pt x="345" y="19"/>
                    <a:pt x="345" y="19"/>
                  </a:cubicBezTo>
                  <a:cubicBezTo>
                    <a:pt x="347" y="3"/>
                    <a:pt x="347" y="3"/>
                    <a:pt x="347" y="3"/>
                  </a:cubicBezTo>
                  <a:cubicBezTo>
                    <a:pt x="347" y="3"/>
                    <a:pt x="347" y="3"/>
                    <a:pt x="347" y="3"/>
                  </a:cubicBezTo>
                  <a:cubicBezTo>
                    <a:pt x="345" y="19"/>
                    <a:pt x="345" y="19"/>
                    <a:pt x="345" y="19"/>
                  </a:cubicBezTo>
                  <a:close/>
                  <a:moveTo>
                    <a:pt x="324" y="16"/>
                  </a:moveTo>
                  <a:cubicBezTo>
                    <a:pt x="324" y="16"/>
                    <a:pt x="325" y="16"/>
                    <a:pt x="325" y="17"/>
                  </a:cubicBezTo>
                  <a:cubicBezTo>
                    <a:pt x="327" y="1"/>
                    <a:pt x="327" y="1"/>
                    <a:pt x="327" y="1"/>
                  </a:cubicBezTo>
                  <a:cubicBezTo>
                    <a:pt x="326" y="1"/>
                    <a:pt x="325" y="0"/>
                    <a:pt x="325" y="0"/>
                  </a:cubicBezTo>
                  <a:cubicBezTo>
                    <a:pt x="324" y="16"/>
                    <a:pt x="324" y="16"/>
                    <a:pt x="324" y="16"/>
                  </a:cubicBezTo>
                  <a:close/>
                  <a:moveTo>
                    <a:pt x="323" y="16"/>
                  </a:moveTo>
                  <a:cubicBezTo>
                    <a:pt x="324" y="16"/>
                    <a:pt x="324" y="16"/>
                    <a:pt x="324" y="16"/>
                  </a:cubicBezTo>
                  <a:cubicBezTo>
                    <a:pt x="325" y="0"/>
                    <a:pt x="325" y="0"/>
                    <a:pt x="325" y="0"/>
                  </a:cubicBezTo>
                  <a:cubicBezTo>
                    <a:pt x="325" y="0"/>
                    <a:pt x="325" y="0"/>
                    <a:pt x="325" y="0"/>
                  </a:cubicBezTo>
                  <a:cubicBezTo>
                    <a:pt x="323" y="16"/>
                    <a:pt x="323" y="16"/>
                    <a:pt x="323" y="16"/>
                  </a:cubicBezTo>
                  <a:close/>
                  <a:moveTo>
                    <a:pt x="302" y="16"/>
                  </a:moveTo>
                  <a:cubicBezTo>
                    <a:pt x="303" y="16"/>
                    <a:pt x="303" y="16"/>
                    <a:pt x="303" y="16"/>
                  </a:cubicBezTo>
                  <a:cubicBezTo>
                    <a:pt x="303" y="16"/>
                    <a:pt x="304" y="16"/>
                    <a:pt x="304" y="16"/>
                  </a:cubicBezTo>
                  <a:cubicBezTo>
                    <a:pt x="304" y="0"/>
                    <a:pt x="304" y="0"/>
                    <a:pt x="304" y="0"/>
                  </a:cubicBezTo>
                  <a:cubicBezTo>
                    <a:pt x="304" y="0"/>
                    <a:pt x="303" y="0"/>
                    <a:pt x="303" y="0"/>
                  </a:cubicBezTo>
                  <a:cubicBezTo>
                    <a:pt x="302" y="0"/>
                    <a:pt x="302" y="0"/>
                    <a:pt x="302" y="0"/>
                  </a:cubicBezTo>
                  <a:lnTo>
                    <a:pt x="302" y="16"/>
                  </a:lnTo>
                  <a:close/>
                  <a:moveTo>
                    <a:pt x="302" y="16"/>
                  </a:moveTo>
                  <a:cubicBezTo>
                    <a:pt x="302" y="16"/>
                    <a:pt x="302" y="16"/>
                    <a:pt x="302" y="16"/>
                  </a:cubicBezTo>
                  <a:cubicBezTo>
                    <a:pt x="302" y="0"/>
                    <a:pt x="302" y="0"/>
                    <a:pt x="302" y="0"/>
                  </a:cubicBezTo>
                  <a:cubicBezTo>
                    <a:pt x="302" y="0"/>
                    <a:pt x="302" y="0"/>
                    <a:pt x="302" y="0"/>
                  </a:cubicBezTo>
                  <a:lnTo>
                    <a:pt x="302" y="16"/>
                  </a:lnTo>
                  <a:close/>
                  <a:moveTo>
                    <a:pt x="281" y="16"/>
                  </a:moveTo>
                  <a:cubicBezTo>
                    <a:pt x="281" y="16"/>
                    <a:pt x="282" y="16"/>
                    <a:pt x="283" y="16"/>
                  </a:cubicBezTo>
                  <a:cubicBezTo>
                    <a:pt x="282" y="0"/>
                    <a:pt x="282" y="0"/>
                    <a:pt x="282" y="0"/>
                  </a:cubicBezTo>
                  <a:cubicBezTo>
                    <a:pt x="281" y="0"/>
                    <a:pt x="280" y="0"/>
                    <a:pt x="280" y="0"/>
                  </a:cubicBezTo>
                  <a:cubicBezTo>
                    <a:pt x="281" y="16"/>
                    <a:pt x="281" y="16"/>
                    <a:pt x="281" y="16"/>
                  </a:cubicBezTo>
                  <a:close/>
                  <a:moveTo>
                    <a:pt x="281" y="16"/>
                  </a:moveTo>
                  <a:cubicBezTo>
                    <a:pt x="281" y="16"/>
                    <a:pt x="281" y="16"/>
                    <a:pt x="281" y="16"/>
                  </a:cubicBezTo>
                  <a:cubicBezTo>
                    <a:pt x="280" y="0"/>
                    <a:pt x="280" y="0"/>
                    <a:pt x="280" y="0"/>
                  </a:cubicBezTo>
                  <a:cubicBezTo>
                    <a:pt x="280" y="0"/>
                    <a:pt x="280" y="0"/>
                    <a:pt x="280" y="0"/>
                  </a:cubicBezTo>
                  <a:cubicBezTo>
                    <a:pt x="281" y="16"/>
                    <a:pt x="281" y="16"/>
                    <a:pt x="281" y="16"/>
                  </a:cubicBezTo>
                  <a:close/>
                  <a:moveTo>
                    <a:pt x="259" y="19"/>
                  </a:moveTo>
                  <a:cubicBezTo>
                    <a:pt x="260" y="19"/>
                    <a:pt x="261" y="19"/>
                    <a:pt x="261" y="19"/>
                  </a:cubicBezTo>
                  <a:cubicBezTo>
                    <a:pt x="259" y="3"/>
                    <a:pt x="259" y="3"/>
                    <a:pt x="259" y="3"/>
                  </a:cubicBezTo>
                  <a:cubicBezTo>
                    <a:pt x="258" y="3"/>
                    <a:pt x="258" y="3"/>
                    <a:pt x="257" y="3"/>
                  </a:cubicBezTo>
                  <a:cubicBezTo>
                    <a:pt x="259" y="19"/>
                    <a:pt x="259" y="19"/>
                    <a:pt x="259" y="19"/>
                  </a:cubicBezTo>
                  <a:close/>
                  <a:moveTo>
                    <a:pt x="259" y="19"/>
                  </a:moveTo>
                  <a:cubicBezTo>
                    <a:pt x="259" y="19"/>
                    <a:pt x="259" y="19"/>
                    <a:pt x="259" y="19"/>
                  </a:cubicBezTo>
                  <a:cubicBezTo>
                    <a:pt x="257" y="3"/>
                    <a:pt x="257" y="3"/>
                    <a:pt x="257" y="3"/>
                  </a:cubicBezTo>
                  <a:cubicBezTo>
                    <a:pt x="257" y="3"/>
                    <a:pt x="257" y="3"/>
                    <a:pt x="257" y="3"/>
                  </a:cubicBezTo>
                  <a:cubicBezTo>
                    <a:pt x="259" y="19"/>
                    <a:pt x="259" y="19"/>
                    <a:pt x="259" y="19"/>
                  </a:cubicBezTo>
                  <a:close/>
                  <a:moveTo>
                    <a:pt x="238" y="23"/>
                  </a:moveTo>
                  <a:cubicBezTo>
                    <a:pt x="239" y="23"/>
                    <a:pt x="240" y="23"/>
                    <a:pt x="240" y="22"/>
                  </a:cubicBezTo>
                  <a:cubicBezTo>
                    <a:pt x="237" y="7"/>
                    <a:pt x="237" y="7"/>
                    <a:pt x="237" y="7"/>
                  </a:cubicBezTo>
                  <a:cubicBezTo>
                    <a:pt x="236" y="7"/>
                    <a:pt x="236" y="7"/>
                    <a:pt x="235" y="7"/>
                  </a:cubicBezTo>
                  <a:cubicBezTo>
                    <a:pt x="238" y="23"/>
                    <a:pt x="238" y="23"/>
                    <a:pt x="238" y="23"/>
                  </a:cubicBezTo>
                  <a:close/>
                  <a:moveTo>
                    <a:pt x="238" y="23"/>
                  </a:moveTo>
                  <a:cubicBezTo>
                    <a:pt x="238" y="23"/>
                    <a:pt x="238" y="23"/>
                    <a:pt x="238" y="23"/>
                  </a:cubicBezTo>
                  <a:cubicBezTo>
                    <a:pt x="235" y="7"/>
                    <a:pt x="235" y="7"/>
                    <a:pt x="235" y="7"/>
                  </a:cubicBezTo>
                  <a:cubicBezTo>
                    <a:pt x="235" y="7"/>
                    <a:pt x="235" y="7"/>
                    <a:pt x="235" y="7"/>
                  </a:cubicBezTo>
                  <a:cubicBezTo>
                    <a:pt x="238" y="23"/>
                    <a:pt x="238" y="23"/>
                    <a:pt x="238" y="23"/>
                  </a:cubicBezTo>
                  <a:close/>
                  <a:moveTo>
                    <a:pt x="218" y="28"/>
                  </a:moveTo>
                  <a:cubicBezTo>
                    <a:pt x="218" y="28"/>
                    <a:pt x="219" y="28"/>
                    <a:pt x="220" y="28"/>
                  </a:cubicBezTo>
                  <a:cubicBezTo>
                    <a:pt x="215" y="12"/>
                    <a:pt x="215" y="12"/>
                    <a:pt x="215" y="12"/>
                  </a:cubicBezTo>
                  <a:cubicBezTo>
                    <a:pt x="214" y="13"/>
                    <a:pt x="214" y="13"/>
                    <a:pt x="213" y="13"/>
                  </a:cubicBezTo>
                  <a:cubicBezTo>
                    <a:pt x="218" y="28"/>
                    <a:pt x="218" y="28"/>
                    <a:pt x="218" y="28"/>
                  </a:cubicBezTo>
                  <a:close/>
                  <a:moveTo>
                    <a:pt x="218" y="28"/>
                  </a:moveTo>
                  <a:cubicBezTo>
                    <a:pt x="218" y="28"/>
                    <a:pt x="218" y="28"/>
                    <a:pt x="218" y="28"/>
                  </a:cubicBezTo>
                  <a:cubicBezTo>
                    <a:pt x="213" y="13"/>
                    <a:pt x="213" y="13"/>
                    <a:pt x="213" y="13"/>
                  </a:cubicBezTo>
                  <a:cubicBezTo>
                    <a:pt x="213" y="13"/>
                    <a:pt x="213" y="13"/>
                    <a:pt x="213" y="13"/>
                  </a:cubicBezTo>
                  <a:cubicBezTo>
                    <a:pt x="218" y="28"/>
                    <a:pt x="218" y="28"/>
                    <a:pt x="218" y="28"/>
                  </a:cubicBezTo>
                  <a:close/>
                  <a:moveTo>
                    <a:pt x="198" y="35"/>
                  </a:moveTo>
                  <a:cubicBezTo>
                    <a:pt x="198" y="35"/>
                    <a:pt x="199" y="35"/>
                    <a:pt x="199" y="35"/>
                  </a:cubicBezTo>
                  <a:cubicBezTo>
                    <a:pt x="194" y="20"/>
                    <a:pt x="194" y="20"/>
                    <a:pt x="194" y="20"/>
                  </a:cubicBezTo>
                  <a:cubicBezTo>
                    <a:pt x="193" y="20"/>
                    <a:pt x="192" y="20"/>
                    <a:pt x="192" y="21"/>
                  </a:cubicBezTo>
                  <a:cubicBezTo>
                    <a:pt x="198" y="35"/>
                    <a:pt x="198" y="35"/>
                    <a:pt x="198" y="35"/>
                  </a:cubicBezTo>
                  <a:close/>
                  <a:moveTo>
                    <a:pt x="198" y="35"/>
                  </a:moveTo>
                  <a:cubicBezTo>
                    <a:pt x="198" y="35"/>
                    <a:pt x="198" y="35"/>
                    <a:pt x="198" y="35"/>
                  </a:cubicBezTo>
                  <a:cubicBezTo>
                    <a:pt x="192" y="21"/>
                    <a:pt x="192" y="21"/>
                    <a:pt x="192" y="21"/>
                  </a:cubicBezTo>
                  <a:cubicBezTo>
                    <a:pt x="192" y="21"/>
                    <a:pt x="192" y="21"/>
                    <a:pt x="192" y="21"/>
                  </a:cubicBezTo>
                  <a:cubicBezTo>
                    <a:pt x="198" y="35"/>
                    <a:pt x="198" y="35"/>
                    <a:pt x="198" y="35"/>
                  </a:cubicBezTo>
                  <a:close/>
                  <a:moveTo>
                    <a:pt x="178" y="44"/>
                  </a:moveTo>
                  <a:cubicBezTo>
                    <a:pt x="179" y="44"/>
                    <a:pt x="179" y="43"/>
                    <a:pt x="180" y="43"/>
                  </a:cubicBezTo>
                  <a:cubicBezTo>
                    <a:pt x="173" y="29"/>
                    <a:pt x="173" y="29"/>
                    <a:pt x="173" y="29"/>
                  </a:cubicBezTo>
                  <a:cubicBezTo>
                    <a:pt x="172" y="29"/>
                    <a:pt x="172" y="29"/>
                    <a:pt x="171" y="30"/>
                  </a:cubicBezTo>
                  <a:cubicBezTo>
                    <a:pt x="178" y="44"/>
                    <a:pt x="178" y="44"/>
                    <a:pt x="178" y="44"/>
                  </a:cubicBezTo>
                  <a:close/>
                  <a:moveTo>
                    <a:pt x="178" y="44"/>
                  </a:moveTo>
                  <a:cubicBezTo>
                    <a:pt x="178" y="44"/>
                    <a:pt x="178" y="44"/>
                    <a:pt x="178" y="44"/>
                  </a:cubicBezTo>
                  <a:cubicBezTo>
                    <a:pt x="171" y="30"/>
                    <a:pt x="171" y="30"/>
                    <a:pt x="171" y="30"/>
                  </a:cubicBezTo>
                  <a:cubicBezTo>
                    <a:pt x="171" y="30"/>
                    <a:pt x="171" y="30"/>
                    <a:pt x="171" y="30"/>
                  </a:cubicBezTo>
                  <a:cubicBezTo>
                    <a:pt x="178" y="44"/>
                    <a:pt x="178" y="44"/>
                    <a:pt x="178" y="44"/>
                  </a:cubicBezTo>
                  <a:close/>
                  <a:moveTo>
                    <a:pt x="159" y="54"/>
                  </a:moveTo>
                  <a:cubicBezTo>
                    <a:pt x="160" y="54"/>
                    <a:pt x="160" y="53"/>
                    <a:pt x="161" y="53"/>
                  </a:cubicBezTo>
                  <a:cubicBezTo>
                    <a:pt x="153" y="39"/>
                    <a:pt x="153" y="39"/>
                    <a:pt x="153" y="39"/>
                  </a:cubicBezTo>
                  <a:cubicBezTo>
                    <a:pt x="152" y="40"/>
                    <a:pt x="152" y="40"/>
                    <a:pt x="151" y="40"/>
                  </a:cubicBezTo>
                  <a:cubicBezTo>
                    <a:pt x="159" y="54"/>
                    <a:pt x="159" y="54"/>
                    <a:pt x="159" y="54"/>
                  </a:cubicBezTo>
                  <a:close/>
                  <a:moveTo>
                    <a:pt x="159" y="54"/>
                  </a:moveTo>
                  <a:cubicBezTo>
                    <a:pt x="159" y="54"/>
                    <a:pt x="159" y="54"/>
                    <a:pt x="159" y="54"/>
                  </a:cubicBezTo>
                  <a:cubicBezTo>
                    <a:pt x="151" y="40"/>
                    <a:pt x="151" y="40"/>
                    <a:pt x="151" y="40"/>
                  </a:cubicBezTo>
                  <a:cubicBezTo>
                    <a:pt x="151" y="40"/>
                    <a:pt x="151" y="40"/>
                    <a:pt x="151" y="40"/>
                  </a:cubicBezTo>
                  <a:cubicBezTo>
                    <a:pt x="159" y="54"/>
                    <a:pt x="159" y="54"/>
                    <a:pt x="159" y="54"/>
                  </a:cubicBezTo>
                  <a:close/>
                  <a:moveTo>
                    <a:pt x="141" y="65"/>
                  </a:moveTo>
                  <a:cubicBezTo>
                    <a:pt x="142" y="65"/>
                    <a:pt x="142" y="65"/>
                    <a:pt x="143" y="64"/>
                  </a:cubicBezTo>
                  <a:cubicBezTo>
                    <a:pt x="134" y="51"/>
                    <a:pt x="134" y="51"/>
                    <a:pt x="134" y="51"/>
                  </a:cubicBezTo>
                  <a:cubicBezTo>
                    <a:pt x="133" y="52"/>
                    <a:pt x="133" y="52"/>
                    <a:pt x="132" y="52"/>
                  </a:cubicBezTo>
                  <a:cubicBezTo>
                    <a:pt x="141" y="65"/>
                    <a:pt x="141" y="65"/>
                    <a:pt x="141" y="65"/>
                  </a:cubicBezTo>
                  <a:close/>
                  <a:moveTo>
                    <a:pt x="141" y="65"/>
                  </a:moveTo>
                  <a:cubicBezTo>
                    <a:pt x="141" y="65"/>
                    <a:pt x="141" y="65"/>
                    <a:pt x="141" y="65"/>
                  </a:cubicBezTo>
                  <a:cubicBezTo>
                    <a:pt x="132" y="52"/>
                    <a:pt x="132" y="52"/>
                    <a:pt x="132" y="52"/>
                  </a:cubicBezTo>
                  <a:cubicBezTo>
                    <a:pt x="132" y="52"/>
                    <a:pt x="132" y="52"/>
                    <a:pt x="132" y="52"/>
                  </a:cubicBezTo>
                  <a:cubicBezTo>
                    <a:pt x="141" y="65"/>
                    <a:pt x="141" y="65"/>
                    <a:pt x="141" y="65"/>
                  </a:cubicBezTo>
                  <a:close/>
                  <a:moveTo>
                    <a:pt x="124" y="78"/>
                  </a:moveTo>
                  <a:cubicBezTo>
                    <a:pt x="124" y="78"/>
                    <a:pt x="125" y="77"/>
                    <a:pt x="125" y="77"/>
                  </a:cubicBezTo>
                  <a:cubicBezTo>
                    <a:pt x="116" y="64"/>
                    <a:pt x="116" y="64"/>
                    <a:pt x="116" y="64"/>
                  </a:cubicBezTo>
                  <a:cubicBezTo>
                    <a:pt x="115" y="65"/>
                    <a:pt x="114" y="65"/>
                    <a:pt x="114" y="66"/>
                  </a:cubicBezTo>
                  <a:cubicBezTo>
                    <a:pt x="124" y="78"/>
                    <a:pt x="124" y="78"/>
                    <a:pt x="124" y="78"/>
                  </a:cubicBezTo>
                  <a:close/>
                  <a:moveTo>
                    <a:pt x="124" y="78"/>
                  </a:moveTo>
                  <a:cubicBezTo>
                    <a:pt x="124" y="78"/>
                    <a:pt x="124" y="78"/>
                    <a:pt x="124" y="78"/>
                  </a:cubicBezTo>
                  <a:cubicBezTo>
                    <a:pt x="114" y="66"/>
                    <a:pt x="114" y="66"/>
                    <a:pt x="114" y="66"/>
                  </a:cubicBezTo>
                  <a:cubicBezTo>
                    <a:pt x="114" y="66"/>
                    <a:pt x="114" y="66"/>
                    <a:pt x="114" y="66"/>
                  </a:cubicBezTo>
                  <a:cubicBezTo>
                    <a:pt x="124" y="78"/>
                    <a:pt x="124" y="78"/>
                    <a:pt x="124" y="78"/>
                  </a:cubicBezTo>
                  <a:close/>
                  <a:moveTo>
                    <a:pt x="108" y="92"/>
                  </a:moveTo>
                  <a:cubicBezTo>
                    <a:pt x="108" y="92"/>
                    <a:pt x="109" y="91"/>
                    <a:pt x="109" y="91"/>
                  </a:cubicBezTo>
                  <a:cubicBezTo>
                    <a:pt x="98" y="79"/>
                    <a:pt x="98" y="79"/>
                    <a:pt x="98" y="79"/>
                  </a:cubicBezTo>
                  <a:cubicBezTo>
                    <a:pt x="98" y="80"/>
                    <a:pt x="97" y="80"/>
                    <a:pt x="97" y="80"/>
                  </a:cubicBezTo>
                  <a:cubicBezTo>
                    <a:pt x="108" y="92"/>
                    <a:pt x="108" y="92"/>
                    <a:pt x="108" y="92"/>
                  </a:cubicBezTo>
                  <a:close/>
                  <a:moveTo>
                    <a:pt x="108" y="92"/>
                  </a:moveTo>
                  <a:cubicBezTo>
                    <a:pt x="108" y="92"/>
                    <a:pt x="108" y="92"/>
                    <a:pt x="108" y="92"/>
                  </a:cubicBezTo>
                  <a:cubicBezTo>
                    <a:pt x="97" y="80"/>
                    <a:pt x="97" y="80"/>
                    <a:pt x="97" y="80"/>
                  </a:cubicBezTo>
                  <a:cubicBezTo>
                    <a:pt x="97" y="81"/>
                    <a:pt x="97" y="81"/>
                    <a:pt x="97" y="81"/>
                  </a:cubicBezTo>
                  <a:cubicBezTo>
                    <a:pt x="108" y="92"/>
                    <a:pt x="108" y="92"/>
                    <a:pt x="108" y="92"/>
                  </a:cubicBezTo>
                  <a:close/>
                  <a:moveTo>
                    <a:pt x="93" y="107"/>
                  </a:moveTo>
                  <a:cubicBezTo>
                    <a:pt x="93" y="107"/>
                    <a:pt x="93" y="106"/>
                    <a:pt x="94" y="106"/>
                  </a:cubicBezTo>
                  <a:cubicBezTo>
                    <a:pt x="82" y="95"/>
                    <a:pt x="82" y="95"/>
                    <a:pt x="82" y="95"/>
                  </a:cubicBezTo>
                  <a:cubicBezTo>
                    <a:pt x="82" y="95"/>
                    <a:pt x="81" y="96"/>
                    <a:pt x="81" y="96"/>
                  </a:cubicBezTo>
                  <a:lnTo>
                    <a:pt x="93" y="107"/>
                  </a:lnTo>
                  <a:close/>
                  <a:moveTo>
                    <a:pt x="93" y="107"/>
                  </a:moveTo>
                  <a:cubicBezTo>
                    <a:pt x="93" y="107"/>
                    <a:pt x="93" y="107"/>
                    <a:pt x="93" y="107"/>
                  </a:cubicBezTo>
                  <a:cubicBezTo>
                    <a:pt x="81" y="96"/>
                    <a:pt x="81" y="96"/>
                    <a:pt x="81" y="96"/>
                  </a:cubicBezTo>
                  <a:cubicBezTo>
                    <a:pt x="81" y="96"/>
                    <a:pt x="81" y="96"/>
                    <a:pt x="81" y="96"/>
                  </a:cubicBezTo>
                  <a:cubicBezTo>
                    <a:pt x="93" y="107"/>
                    <a:pt x="93" y="107"/>
                    <a:pt x="93" y="107"/>
                  </a:cubicBezTo>
                  <a:close/>
                  <a:moveTo>
                    <a:pt x="79" y="124"/>
                  </a:moveTo>
                  <a:cubicBezTo>
                    <a:pt x="79" y="123"/>
                    <a:pt x="79" y="123"/>
                    <a:pt x="80" y="122"/>
                  </a:cubicBezTo>
                  <a:cubicBezTo>
                    <a:pt x="67" y="112"/>
                    <a:pt x="67" y="112"/>
                    <a:pt x="67" y="112"/>
                  </a:cubicBezTo>
                  <a:cubicBezTo>
                    <a:pt x="67" y="113"/>
                    <a:pt x="67" y="113"/>
                    <a:pt x="66" y="114"/>
                  </a:cubicBezTo>
                  <a:cubicBezTo>
                    <a:pt x="79" y="124"/>
                    <a:pt x="79" y="124"/>
                    <a:pt x="79" y="124"/>
                  </a:cubicBezTo>
                  <a:close/>
                  <a:moveTo>
                    <a:pt x="79" y="124"/>
                  </a:moveTo>
                  <a:cubicBezTo>
                    <a:pt x="79" y="124"/>
                    <a:pt x="79" y="124"/>
                    <a:pt x="79" y="124"/>
                  </a:cubicBezTo>
                  <a:cubicBezTo>
                    <a:pt x="66" y="114"/>
                    <a:pt x="66" y="114"/>
                    <a:pt x="66" y="114"/>
                  </a:cubicBezTo>
                  <a:cubicBezTo>
                    <a:pt x="66" y="114"/>
                    <a:pt x="66" y="114"/>
                    <a:pt x="66" y="114"/>
                  </a:cubicBezTo>
                  <a:cubicBezTo>
                    <a:pt x="79" y="124"/>
                    <a:pt x="79" y="124"/>
                    <a:pt x="79" y="124"/>
                  </a:cubicBezTo>
                  <a:close/>
                  <a:moveTo>
                    <a:pt x="66" y="141"/>
                  </a:moveTo>
                  <a:cubicBezTo>
                    <a:pt x="66" y="140"/>
                    <a:pt x="67" y="140"/>
                    <a:pt x="67" y="139"/>
                  </a:cubicBezTo>
                  <a:cubicBezTo>
                    <a:pt x="54" y="130"/>
                    <a:pt x="54" y="130"/>
                    <a:pt x="54" y="130"/>
                  </a:cubicBezTo>
                  <a:cubicBezTo>
                    <a:pt x="53" y="131"/>
                    <a:pt x="53" y="131"/>
                    <a:pt x="53" y="132"/>
                  </a:cubicBezTo>
                  <a:cubicBezTo>
                    <a:pt x="66" y="141"/>
                    <a:pt x="66" y="141"/>
                    <a:pt x="66" y="141"/>
                  </a:cubicBezTo>
                  <a:close/>
                  <a:moveTo>
                    <a:pt x="66" y="141"/>
                  </a:moveTo>
                  <a:cubicBezTo>
                    <a:pt x="66" y="141"/>
                    <a:pt x="66" y="141"/>
                    <a:pt x="66" y="141"/>
                  </a:cubicBezTo>
                  <a:cubicBezTo>
                    <a:pt x="53" y="132"/>
                    <a:pt x="53" y="132"/>
                    <a:pt x="53" y="132"/>
                  </a:cubicBezTo>
                  <a:cubicBezTo>
                    <a:pt x="53" y="132"/>
                    <a:pt x="53" y="132"/>
                    <a:pt x="53" y="132"/>
                  </a:cubicBezTo>
                  <a:cubicBezTo>
                    <a:pt x="66" y="141"/>
                    <a:pt x="66" y="141"/>
                    <a:pt x="66" y="141"/>
                  </a:cubicBezTo>
                  <a:close/>
                  <a:moveTo>
                    <a:pt x="55" y="159"/>
                  </a:moveTo>
                  <a:cubicBezTo>
                    <a:pt x="55" y="158"/>
                    <a:pt x="55" y="158"/>
                    <a:pt x="55" y="157"/>
                  </a:cubicBezTo>
                  <a:cubicBezTo>
                    <a:pt x="42" y="149"/>
                    <a:pt x="42" y="149"/>
                    <a:pt x="42" y="149"/>
                  </a:cubicBezTo>
                  <a:cubicBezTo>
                    <a:pt x="41" y="150"/>
                    <a:pt x="41" y="150"/>
                    <a:pt x="41" y="151"/>
                  </a:cubicBezTo>
                  <a:cubicBezTo>
                    <a:pt x="55" y="159"/>
                    <a:pt x="55" y="159"/>
                    <a:pt x="55" y="159"/>
                  </a:cubicBezTo>
                  <a:close/>
                  <a:moveTo>
                    <a:pt x="54" y="159"/>
                  </a:moveTo>
                  <a:cubicBezTo>
                    <a:pt x="55" y="159"/>
                    <a:pt x="55" y="159"/>
                    <a:pt x="55" y="159"/>
                  </a:cubicBezTo>
                  <a:cubicBezTo>
                    <a:pt x="41" y="151"/>
                    <a:pt x="41" y="151"/>
                    <a:pt x="41" y="151"/>
                  </a:cubicBezTo>
                  <a:cubicBezTo>
                    <a:pt x="41" y="151"/>
                    <a:pt x="41" y="151"/>
                    <a:pt x="41" y="151"/>
                  </a:cubicBezTo>
                  <a:cubicBezTo>
                    <a:pt x="54" y="159"/>
                    <a:pt x="54" y="159"/>
                    <a:pt x="54" y="159"/>
                  </a:cubicBezTo>
                  <a:close/>
                  <a:moveTo>
                    <a:pt x="45" y="178"/>
                  </a:moveTo>
                  <a:cubicBezTo>
                    <a:pt x="45" y="177"/>
                    <a:pt x="45" y="177"/>
                    <a:pt x="45" y="176"/>
                  </a:cubicBezTo>
                  <a:cubicBezTo>
                    <a:pt x="31" y="169"/>
                    <a:pt x="31" y="169"/>
                    <a:pt x="31" y="169"/>
                  </a:cubicBezTo>
                  <a:cubicBezTo>
                    <a:pt x="31" y="170"/>
                    <a:pt x="30" y="170"/>
                    <a:pt x="30" y="171"/>
                  </a:cubicBezTo>
                  <a:cubicBezTo>
                    <a:pt x="45" y="178"/>
                    <a:pt x="45" y="178"/>
                    <a:pt x="45" y="178"/>
                  </a:cubicBezTo>
                  <a:close/>
                  <a:moveTo>
                    <a:pt x="44" y="178"/>
                  </a:moveTo>
                  <a:cubicBezTo>
                    <a:pt x="45" y="178"/>
                    <a:pt x="45" y="178"/>
                    <a:pt x="45" y="178"/>
                  </a:cubicBezTo>
                  <a:cubicBezTo>
                    <a:pt x="30" y="171"/>
                    <a:pt x="30" y="171"/>
                    <a:pt x="30" y="171"/>
                  </a:cubicBezTo>
                  <a:cubicBezTo>
                    <a:pt x="30" y="171"/>
                    <a:pt x="30" y="171"/>
                    <a:pt x="30" y="171"/>
                  </a:cubicBezTo>
                  <a:cubicBezTo>
                    <a:pt x="44" y="178"/>
                    <a:pt x="44" y="178"/>
                    <a:pt x="44" y="178"/>
                  </a:cubicBezTo>
                  <a:close/>
                  <a:moveTo>
                    <a:pt x="36" y="198"/>
                  </a:moveTo>
                  <a:cubicBezTo>
                    <a:pt x="36" y="197"/>
                    <a:pt x="36" y="196"/>
                    <a:pt x="37" y="196"/>
                  </a:cubicBezTo>
                  <a:cubicBezTo>
                    <a:pt x="22" y="190"/>
                    <a:pt x="22" y="190"/>
                    <a:pt x="22" y="190"/>
                  </a:cubicBezTo>
                  <a:cubicBezTo>
                    <a:pt x="22" y="190"/>
                    <a:pt x="21" y="191"/>
                    <a:pt x="21" y="192"/>
                  </a:cubicBezTo>
                  <a:cubicBezTo>
                    <a:pt x="36" y="198"/>
                    <a:pt x="36" y="198"/>
                    <a:pt x="36" y="198"/>
                  </a:cubicBezTo>
                  <a:close/>
                  <a:moveTo>
                    <a:pt x="36" y="198"/>
                  </a:moveTo>
                  <a:cubicBezTo>
                    <a:pt x="36" y="198"/>
                    <a:pt x="36" y="198"/>
                    <a:pt x="36" y="198"/>
                  </a:cubicBezTo>
                  <a:cubicBezTo>
                    <a:pt x="21" y="192"/>
                    <a:pt x="21" y="192"/>
                    <a:pt x="21" y="192"/>
                  </a:cubicBezTo>
                  <a:cubicBezTo>
                    <a:pt x="21" y="192"/>
                    <a:pt x="21" y="192"/>
                    <a:pt x="21" y="192"/>
                  </a:cubicBezTo>
                  <a:cubicBezTo>
                    <a:pt x="36" y="198"/>
                    <a:pt x="36" y="198"/>
                    <a:pt x="36" y="198"/>
                  </a:cubicBezTo>
                  <a:close/>
                  <a:moveTo>
                    <a:pt x="29" y="218"/>
                  </a:moveTo>
                  <a:cubicBezTo>
                    <a:pt x="29" y="217"/>
                    <a:pt x="29" y="217"/>
                    <a:pt x="29" y="216"/>
                  </a:cubicBezTo>
                  <a:cubicBezTo>
                    <a:pt x="14" y="211"/>
                    <a:pt x="14" y="211"/>
                    <a:pt x="14" y="211"/>
                  </a:cubicBezTo>
                  <a:cubicBezTo>
                    <a:pt x="14" y="212"/>
                    <a:pt x="14" y="212"/>
                    <a:pt x="14" y="213"/>
                  </a:cubicBezTo>
                  <a:cubicBezTo>
                    <a:pt x="29" y="218"/>
                    <a:pt x="29" y="218"/>
                    <a:pt x="29" y="218"/>
                  </a:cubicBezTo>
                  <a:close/>
                  <a:moveTo>
                    <a:pt x="29" y="218"/>
                  </a:moveTo>
                  <a:cubicBezTo>
                    <a:pt x="29" y="218"/>
                    <a:pt x="29" y="218"/>
                    <a:pt x="29" y="218"/>
                  </a:cubicBezTo>
                  <a:cubicBezTo>
                    <a:pt x="14" y="213"/>
                    <a:pt x="14" y="213"/>
                    <a:pt x="14" y="213"/>
                  </a:cubicBezTo>
                  <a:cubicBezTo>
                    <a:pt x="14" y="213"/>
                    <a:pt x="14" y="213"/>
                    <a:pt x="14" y="213"/>
                  </a:cubicBezTo>
                  <a:cubicBezTo>
                    <a:pt x="29" y="218"/>
                    <a:pt x="29" y="218"/>
                    <a:pt x="29" y="218"/>
                  </a:cubicBezTo>
                  <a:close/>
                  <a:moveTo>
                    <a:pt x="23" y="238"/>
                  </a:moveTo>
                  <a:cubicBezTo>
                    <a:pt x="24" y="238"/>
                    <a:pt x="24" y="237"/>
                    <a:pt x="24" y="237"/>
                  </a:cubicBezTo>
                  <a:cubicBezTo>
                    <a:pt x="8" y="233"/>
                    <a:pt x="8" y="233"/>
                    <a:pt x="8" y="233"/>
                  </a:cubicBezTo>
                  <a:cubicBezTo>
                    <a:pt x="8" y="234"/>
                    <a:pt x="8" y="234"/>
                    <a:pt x="8" y="235"/>
                  </a:cubicBezTo>
                  <a:cubicBezTo>
                    <a:pt x="23" y="238"/>
                    <a:pt x="23" y="238"/>
                    <a:pt x="23" y="238"/>
                  </a:cubicBezTo>
                  <a:close/>
                  <a:moveTo>
                    <a:pt x="23" y="238"/>
                  </a:moveTo>
                  <a:cubicBezTo>
                    <a:pt x="23" y="238"/>
                    <a:pt x="23" y="238"/>
                    <a:pt x="23" y="238"/>
                  </a:cubicBezTo>
                  <a:cubicBezTo>
                    <a:pt x="8" y="235"/>
                    <a:pt x="8" y="235"/>
                    <a:pt x="8" y="235"/>
                  </a:cubicBezTo>
                  <a:cubicBezTo>
                    <a:pt x="8" y="235"/>
                    <a:pt x="8" y="235"/>
                    <a:pt x="8" y="235"/>
                  </a:cubicBezTo>
                  <a:cubicBezTo>
                    <a:pt x="23" y="238"/>
                    <a:pt x="23" y="238"/>
                    <a:pt x="23" y="238"/>
                  </a:cubicBezTo>
                  <a:close/>
                  <a:moveTo>
                    <a:pt x="19" y="259"/>
                  </a:moveTo>
                  <a:cubicBezTo>
                    <a:pt x="20" y="259"/>
                    <a:pt x="20" y="258"/>
                    <a:pt x="20" y="258"/>
                  </a:cubicBezTo>
                  <a:cubicBezTo>
                    <a:pt x="4" y="255"/>
                    <a:pt x="4" y="255"/>
                    <a:pt x="4" y="255"/>
                  </a:cubicBezTo>
                  <a:cubicBezTo>
                    <a:pt x="4" y="256"/>
                    <a:pt x="4" y="256"/>
                    <a:pt x="4" y="257"/>
                  </a:cubicBezTo>
                  <a:lnTo>
                    <a:pt x="19" y="259"/>
                  </a:lnTo>
                  <a:close/>
                  <a:moveTo>
                    <a:pt x="19" y="259"/>
                  </a:moveTo>
                  <a:cubicBezTo>
                    <a:pt x="19" y="259"/>
                    <a:pt x="19" y="259"/>
                    <a:pt x="19" y="259"/>
                  </a:cubicBezTo>
                  <a:cubicBezTo>
                    <a:pt x="4" y="257"/>
                    <a:pt x="4" y="257"/>
                    <a:pt x="4" y="257"/>
                  </a:cubicBezTo>
                  <a:cubicBezTo>
                    <a:pt x="4" y="257"/>
                    <a:pt x="4" y="257"/>
                    <a:pt x="4" y="257"/>
                  </a:cubicBezTo>
                  <a:cubicBezTo>
                    <a:pt x="19" y="259"/>
                    <a:pt x="19" y="259"/>
                    <a:pt x="19" y="259"/>
                  </a:cubicBezTo>
                  <a:close/>
                  <a:moveTo>
                    <a:pt x="17" y="281"/>
                  </a:moveTo>
                  <a:cubicBezTo>
                    <a:pt x="17" y="280"/>
                    <a:pt x="17" y="279"/>
                    <a:pt x="17" y="279"/>
                  </a:cubicBezTo>
                  <a:cubicBezTo>
                    <a:pt x="1" y="278"/>
                    <a:pt x="1" y="278"/>
                    <a:pt x="1" y="278"/>
                  </a:cubicBezTo>
                  <a:cubicBezTo>
                    <a:pt x="1" y="278"/>
                    <a:pt x="1" y="279"/>
                    <a:pt x="1" y="280"/>
                  </a:cubicBezTo>
                  <a:lnTo>
                    <a:pt x="17" y="281"/>
                  </a:lnTo>
                  <a:close/>
                  <a:moveTo>
                    <a:pt x="17" y="281"/>
                  </a:moveTo>
                  <a:cubicBezTo>
                    <a:pt x="17" y="281"/>
                    <a:pt x="17" y="281"/>
                    <a:pt x="17" y="281"/>
                  </a:cubicBezTo>
                  <a:cubicBezTo>
                    <a:pt x="1" y="280"/>
                    <a:pt x="1" y="280"/>
                    <a:pt x="1" y="280"/>
                  </a:cubicBezTo>
                  <a:cubicBezTo>
                    <a:pt x="1" y="280"/>
                    <a:pt x="1" y="280"/>
                    <a:pt x="1" y="280"/>
                  </a:cubicBezTo>
                  <a:cubicBezTo>
                    <a:pt x="17" y="281"/>
                    <a:pt x="17" y="281"/>
                    <a:pt x="17" y="281"/>
                  </a:cubicBezTo>
                  <a:close/>
                  <a:moveTo>
                    <a:pt x="16" y="302"/>
                  </a:moveTo>
                  <a:cubicBezTo>
                    <a:pt x="16" y="302"/>
                    <a:pt x="16" y="302"/>
                    <a:pt x="16" y="302"/>
                  </a:cubicBezTo>
                  <a:cubicBezTo>
                    <a:pt x="16" y="301"/>
                    <a:pt x="16" y="301"/>
                    <a:pt x="16" y="300"/>
                  </a:cubicBezTo>
                  <a:cubicBezTo>
                    <a:pt x="0" y="300"/>
                    <a:pt x="0" y="300"/>
                    <a:pt x="0" y="300"/>
                  </a:cubicBezTo>
                  <a:cubicBezTo>
                    <a:pt x="0" y="301"/>
                    <a:pt x="0" y="301"/>
                    <a:pt x="0" y="302"/>
                  </a:cubicBezTo>
                  <a:cubicBezTo>
                    <a:pt x="0" y="302"/>
                    <a:pt x="0" y="302"/>
                    <a:pt x="0" y="302"/>
                  </a:cubicBezTo>
                  <a:cubicBezTo>
                    <a:pt x="16" y="302"/>
                    <a:pt x="16" y="302"/>
                    <a:pt x="16" y="302"/>
                  </a:cubicBezTo>
                  <a:close/>
                  <a:moveTo>
                    <a:pt x="16" y="302"/>
                  </a:moveTo>
                  <a:cubicBezTo>
                    <a:pt x="16" y="302"/>
                    <a:pt x="16" y="302"/>
                    <a:pt x="16" y="302"/>
                  </a:cubicBezTo>
                  <a:cubicBezTo>
                    <a:pt x="0" y="302"/>
                    <a:pt x="0" y="302"/>
                    <a:pt x="0" y="302"/>
                  </a:cubicBezTo>
                  <a:cubicBezTo>
                    <a:pt x="0" y="302"/>
                    <a:pt x="0" y="302"/>
                    <a:pt x="0" y="302"/>
                  </a:cubicBezTo>
                  <a:cubicBezTo>
                    <a:pt x="16" y="302"/>
                    <a:pt x="16" y="302"/>
                    <a:pt x="16" y="302"/>
                  </a:cubicBezTo>
                  <a:close/>
                  <a:moveTo>
                    <a:pt x="17" y="324"/>
                  </a:moveTo>
                  <a:cubicBezTo>
                    <a:pt x="17" y="323"/>
                    <a:pt x="17" y="322"/>
                    <a:pt x="17" y="322"/>
                  </a:cubicBezTo>
                  <a:cubicBezTo>
                    <a:pt x="1" y="323"/>
                    <a:pt x="1" y="323"/>
                    <a:pt x="1" y="323"/>
                  </a:cubicBezTo>
                  <a:cubicBezTo>
                    <a:pt x="1" y="323"/>
                    <a:pt x="1" y="324"/>
                    <a:pt x="1" y="325"/>
                  </a:cubicBezTo>
                  <a:cubicBezTo>
                    <a:pt x="17" y="324"/>
                    <a:pt x="17" y="324"/>
                    <a:pt x="17" y="324"/>
                  </a:cubicBezTo>
                  <a:close/>
                  <a:moveTo>
                    <a:pt x="17" y="324"/>
                  </a:moveTo>
                  <a:cubicBezTo>
                    <a:pt x="17" y="324"/>
                    <a:pt x="17" y="324"/>
                    <a:pt x="17" y="324"/>
                  </a:cubicBezTo>
                  <a:cubicBezTo>
                    <a:pt x="1" y="325"/>
                    <a:pt x="1" y="325"/>
                    <a:pt x="1" y="325"/>
                  </a:cubicBezTo>
                  <a:cubicBezTo>
                    <a:pt x="1" y="325"/>
                    <a:pt x="1" y="325"/>
                    <a:pt x="1" y="325"/>
                  </a:cubicBezTo>
                  <a:cubicBezTo>
                    <a:pt x="17" y="324"/>
                    <a:pt x="17" y="324"/>
                    <a:pt x="17" y="324"/>
                  </a:cubicBezTo>
                  <a:close/>
                  <a:moveTo>
                    <a:pt x="20" y="345"/>
                  </a:moveTo>
                  <a:cubicBezTo>
                    <a:pt x="19" y="344"/>
                    <a:pt x="19" y="343"/>
                    <a:pt x="19" y="343"/>
                  </a:cubicBezTo>
                  <a:cubicBezTo>
                    <a:pt x="3" y="345"/>
                    <a:pt x="3" y="345"/>
                    <a:pt x="3" y="345"/>
                  </a:cubicBezTo>
                  <a:cubicBezTo>
                    <a:pt x="4" y="346"/>
                    <a:pt x="4" y="346"/>
                    <a:pt x="4" y="347"/>
                  </a:cubicBezTo>
                  <a:cubicBezTo>
                    <a:pt x="20" y="345"/>
                    <a:pt x="20" y="345"/>
                    <a:pt x="20" y="345"/>
                  </a:cubicBezTo>
                  <a:close/>
                  <a:moveTo>
                    <a:pt x="20" y="345"/>
                  </a:moveTo>
                  <a:cubicBezTo>
                    <a:pt x="20" y="345"/>
                    <a:pt x="20" y="345"/>
                    <a:pt x="20" y="345"/>
                  </a:cubicBezTo>
                  <a:cubicBezTo>
                    <a:pt x="4" y="347"/>
                    <a:pt x="4" y="347"/>
                    <a:pt x="4" y="347"/>
                  </a:cubicBezTo>
                  <a:cubicBezTo>
                    <a:pt x="4" y="347"/>
                    <a:pt x="4" y="347"/>
                    <a:pt x="4" y="347"/>
                  </a:cubicBezTo>
                  <a:cubicBezTo>
                    <a:pt x="20" y="345"/>
                    <a:pt x="20" y="345"/>
                    <a:pt x="20" y="345"/>
                  </a:cubicBezTo>
                  <a:close/>
                  <a:moveTo>
                    <a:pt x="24" y="366"/>
                  </a:moveTo>
                  <a:cubicBezTo>
                    <a:pt x="23" y="365"/>
                    <a:pt x="23" y="365"/>
                    <a:pt x="23" y="364"/>
                  </a:cubicBezTo>
                  <a:cubicBezTo>
                    <a:pt x="7" y="367"/>
                    <a:pt x="7" y="367"/>
                    <a:pt x="7" y="367"/>
                  </a:cubicBezTo>
                  <a:cubicBezTo>
                    <a:pt x="8" y="368"/>
                    <a:pt x="8" y="369"/>
                    <a:pt x="8" y="369"/>
                  </a:cubicBezTo>
                  <a:cubicBezTo>
                    <a:pt x="24" y="366"/>
                    <a:pt x="24" y="366"/>
                    <a:pt x="24" y="366"/>
                  </a:cubicBezTo>
                  <a:close/>
                  <a:moveTo>
                    <a:pt x="24" y="366"/>
                  </a:moveTo>
                  <a:cubicBezTo>
                    <a:pt x="24" y="366"/>
                    <a:pt x="24" y="366"/>
                    <a:pt x="24" y="366"/>
                  </a:cubicBezTo>
                  <a:cubicBezTo>
                    <a:pt x="8" y="369"/>
                    <a:pt x="8" y="369"/>
                    <a:pt x="8" y="369"/>
                  </a:cubicBezTo>
                  <a:cubicBezTo>
                    <a:pt x="8" y="369"/>
                    <a:pt x="8" y="369"/>
                    <a:pt x="8" y="369"/>
                  </a:cubicBezTo>
                  <a:cubicBezTo>
                    <a:pt x="24" y="366"/>
                    <a:pt x="24" y="366"/>
                    <a:pt x="24" y="366"/>
                  </a:cubicBezTo>
                  <a:close/>
                  <a:moveTo>
                    <a:pt x="29" y="386"/>
                  </a:moveTo>
                  <a:cubicBezTo>
                    <a:pt x="29" y="386"/>
                    <a:pt x="29" y="385"/>
                    <a:pt x="28" y="385"/>
                  </a:cubicBezTo>
                  <a:cubicBezTo>
                    <a:pt x="13" y="389"/>
                    <a:pt x="13" y="389"/>
                    <a:pt x="13" y="389"/>
                  </a:cubicBezTo>
                  <a:cubicBezTo>
                    <a:pt x="13" y="390"/>
                    <a:pt x="14" y="391"/>
                    <a:pt x="14" y="391"/>
                  </a:cubicBezTo>
                  <a:lnTo>
                    <a:pt x="29" y="386"/>
                  </a:lnTo>
                  <a:close/>
                  <a:moveTo>
                    <a:pt x="29" y="386"/>
                  </a:moveTo>
                  <a:cubicBezTo>
                    <a:pt x="29" y="386"/>
                    <a:pt x="29" y="386"/>
                    <a:pt x="29" y="386"/>
                  </a:cubicBezTo>
                  <a:cubicBezTo>
                    <a:pt x="14" y="391"/>
                    <a:pt x="14" y="391"/>
                    <a:pt x="14" y="391"/>
                  </a:cubicBezTo>
                  <a:cubicBezTo>
                    <a:pt x="14" y="391"/>
                    <a:pt x="14" y="391"/>
                    <a:pt x="14" y="391"/>
                  </a:cubicBezTo>
                  <a:cubicBezTo>
                    <a:pt x="29" y="386"/>
                    <a:pt x="29" y="386"/>
                    <a:pt x="29" y="386"/>
                  </a:cubicBezTo>
                  <a:close/>
                  <a:moveTo>
                    <a:pt x="36" y="407"/>
                  </a:moveTo>
                  <a:cubicBezTo>
                    <a:pt x="36" y="406"/>
                    <a:pt x="36" y="405"/>
                    <a:pt x="35" y="405"/>
                  </a:cubicBezTo>
                  <a:cubicBezTo>
                    <a:pt x="21" y="411"/>
                    <a:pt x="21" y="411"/>
                    <a:pt x="21" y="411"/>
                  </a:cubicBezTo>
                  <a:cubicBezTo>
                    <a:pt x="21" y="411"/>
                    <a:pt x="21" y="412"/>
                    <a:pt x="21" y="413"/>
                  </a:cubicBezTo>
                  <a:cubicBezTo>
                    <a:pt x="36" y="407"/>
                    <a:pt x="36" y="407"/>
                    <a:pt x="36" y="407"/>
                  </a:cubicBezTo>
                  <a:close/>
                  <a:moveTo>
                    <a:pt x="36" y="407"/>
                  </a:moveTo>
                  <a:cubicBezTo>
                    <a:pt x="36" y="407"/>
                    <a:pt x="36" y="407"/>
                    <a:pt x="36" y="407"/>
                  </a:cubicBezTo>
                  <a:cubicBezTo>
                    <a:pt x="21" y="413"/>
                    <a:pt x="21" y="413"/>
                    <a:pt x="21" y="413"/>
                  </a:cubicBezTo>
                  <a:cubicBezTo>
                    <a:pt x="21" y="413"/>
                    <a:pt x="21" y="413"/>
                    <a:pt x="21" y="413"/>
                  </a:cubicBezTo>
                  <a:cubicBezTo>
                    <a:pt x="36" y="407"/>
                    <a:pt x="36" y="407"/>
                    <a:pt x="36" y="407"/>
                  </a:cubicBezTo>
                  <a:close/>
                  <a:moveTo>
                    <a:pt x="45" y="426"/>
                  </a:moveTo>
                  <a:cubicBezTo>
                    <a:pt x="44" y="426"/>
                    <a:pt x="44" y="425"/>
                    <a:pt x="44" y="424"/>
                  </a:cubicBezTo>
                  <a:cubicBezTo>
                    <a:pt x="29" y="431"/>
                    <a:pt x="29" y="431"/>
                    <a:pt x="29" y="431"/>
                  </a:cubicBezTo>
                  <a:cubicBezTo>
                    <a:pt x="30" y="432"/>
                    <a:pt x="30" y="433"/>
                    <a:pt x="30" y="433"/>
                  </a:cubicBezTo>
                  <a:cubicBezTo>
                    <a:pt x="45" y="426"/>
                    <a:pt x="45" y="426"/>
                    <a:pt x="45" y="426"/>
                  </a:cubicBezTo>
                  <a:close/>
                  <a:moveTo>
                    <a:pt x="45" y="426"/>
                  </a:moveTo>
                  <a:cubicBezTo>
                    <a:pt x="45" y="426"/>
                    <a:pt x="45" y="426"/>
                    <a:pt x="45" y="426"/>
                  </a:cubicBezTo>
                  <a:cubicBezTo>
                    <a:pt x="30" y="433"/>
                    <a:pt x="30" y="433"/>
                    <a:pt x="30" y="433"/>
                  </a:cubicBezTo>
                  <a:cubicBezTo>
                    <a:pt x="30" y="433"/>
                    <a:pt x="30" y="433"/>
                    <a:pt x="30" y="433"/>
                  </a:cubicBezTo>
                  <a:cubicBezTo>
                    <a:pt x="45" y="426"/>
                    <a:pt x="45" y="426"/>
                    <a:pt x="45" y="426"/>
                  </a:cubicBezTo>
                  <a:close/>
                  <a:moveTo>
                    <a:pt x="55" y="445"/>
                  </a:moveTo>
                  <a:cubicBezTo>
                    <a:pt x="54" y="445"/>
                    <a:pt x="54" y="444"/>
                    <a:pt x="54" y="443"/>
                  </a:cubicBezTo>
                  <a:cubicBezTo>
                    <a:pt x="40" y="451"/>
                    <a:pt x="40" y="451"/>
                    <a:pt x="40" y="451"/>
                  </a:cubicBezTo>
                  <a:cubicBezTo>
                    <a:pt x="40" y="452"/>
                    <a:pt x="41" y="453"/>
                    <a:pt x="41" y="453"/>
                  </a:cubicBezTo>
                  <a:cubicBezTo>
                    <a:pt x="55" y="445"/>
                    <a:pt x="55" y="445"/>
                    <a:pt x="55" y="445"/>
                  </a:cubicBezTo>
                  <a:close/>
                  <a:moveTo>
                    <a:pt x="55" y="445"/>
                  </a:moveTo>
                  <a:cubicBezTo>
                    <a:pt x="55" y="445"/>
                    <a:pt x="55" y="445"/>
                    <a:pt x="55" y="445"/>
                  </a:cubicBezTo>
                  <a:cubicBezTo>
                    <a:pt x="41" y="453"/>
                    <a:pt x="41" y="453"/>
                    <a:pt x="41" y="453"/>
                  </a:cubicBezTo>
                  <a:cubicBezTo>
                    <a:pt x="41" y="453"/>
                    <a:pt x="41" y="453"/>
                    <a:pt x="41" y="453"/>
                  </a:cubicBezTo>
                  <a:cubicBezTo>
                    <a:pt x="55" y="445"/>
                    <a:pt x="55" y="445"/>
                    <a:pt x="55" y="445"/>
                  </a:cubicBezTo>
                  <a:close/>
                  <a:moveTo>
                    <a:pt x="66" y="463"/>
                  </a:moveTo>
                  <a:cubicBezTo>
                    <a:pt x="66" y="463"/>
                    <a:pt x="65" y="462"/>
                    <a:pt x="65" y="462"/>
                  </a:cubicBezTo>
                  <a:cubicBezTo>
                    <a:pt x="52" y="471"/>
                    <a:pt x="52" y="471"/>
                    <a:pt x="52" y="471"/>
                  </a:cubicBezTo>
                  <a:cubicBezTo>
                    <a:pt x="52" y="471"/>
                    <a:pt x="53" y="472"/>
                    <a:pt x="53" y="472"/>
                  </a:cubicBezTo>
                  <a:lnTo>
                    <a:pt x="66" y="463"/>
                  </a:lnTo>
                  <a:close/>
                  <a:moveTo>
                    <a:pt x="66" y="463"/>
                  </a:moveTo>
                  <a:cubicBezTo>
                    <a:pt x="66" y="463"/>
                    <a:pt x="66" y="463"/>
                    <a:pt x="66" y="463"/>
                  </a:cubicBezTo>
                  <a:cubicBezTo>
                    <a:pt x="53" y="472"/>
                    <a:pt x="53" y="472"/>
                    <a:pt x="53" y="472"/>
                  </a:cubicBezTo>
                  <a:cubicBezTo>
                    <a:pt x="53" y="472"/>
                    <a:pt x="53" y="472"/>
                    <a:pt x="53" y="472"/>
                  </a:cubicBezTo>
                  <a:cubicBezTo>
                    <a:pt x="66" y="463"/>
                    <a:pt x="66" y="463"/>
                    <a:pt x="66" y="463"/>
                  </a:cubicBezTo>
                  <a:close/>
                  <a:moveTo>
                    <a:pt x="79" y="480"/>
                  </a:moveTo>
                  <a:cubicBezTo>
                    <a:pt x="78" y="480"/>
                    <a:pt x="78" y="479"/>
                    <a:pt x="78" y="479"/>
                  </a:cubicBezTo>
                  <a:cubicBezTo>
                    <a:pt x="65" y="489"/>
                    <a:pt x="65" y="489"/>
                    <a:pt x="65" y="489"/>
                  </a:cubicBezTo>
                  <a:cubicBezTo>
                    <a:pt x="65" y="489"/>
                    <a:pt x="66" y="490"/>
                    <a:pt x="66" y="490"/>
                  </a:cubicBezTo>
                  <a:lnTo>
                    <a:pt x="79" y="480"/>
                  </a:lnTo>
                  <a:close/>
                  <a:moveTo>
                    <a:pt x="79" y="480"/>
                  </a:moveTo>
                  <a:cubicBezTo>
                    <a:pt x="79" y="480"/>
                    <a:pt x="79" y="480"/>
                    <a:pt x="79" y="480"/>
                  </a:cubicBezTo>
                  <a:cubicBezTo>
                    <a:pt x="66" y="490"/>
                    <a:pt x="66" y="490"/>
                    <a:pt x="66" y="490"/>
                  </a:cubicBezTo>
                  <a:cubicBezTo>
                    <a:pt x="66" y="490"/>
                    <a:pt x="66" y="490"/>
                    <a:pt x="66" y="490"/>
                  </a:cubicBezTo>
                  <a:cubicBezTo>
                    <a:pt x="79" y="480"/>
                    <a:pt x="79" y="480"/>
                    <a:pt x="79" y="480"/>
                  </a:cubicBezTo>
                  <a:close/>
                  <a:moveTo>
                    <a:pt x="93" y="497"/>
                  </a:moveTo>
                  <a:cubicBezTo>
                    <a:pt x="92" y="496"/>
                    <a:pt x="92" y="496"/>
                    <a:pt x="91" y="495"/>
                  </a:cubicBezTo>
                  <a:cubicBezTo>
                    <a:pt x="80" y="506"/>
                    <a:pt x="80" y="506"/>
                    <a:pt x="80" y="506"/>
                  </a:cubicBezTo>
                  <a:cubicBezTo>
                    <a:pt x="80" y="506"/>
                    <a:pt x="81" y="507"/>
                    <a:pt x="81" y="507"/>
                  </a:cubicBezTo>
                  <a:cubicBezTo>
                    <a:pt x="93" y="497"/>
                    <a:pt x="93" y="497"/>
                    <a:pt x="93" y="497"/>
                  </a:cubicBezTo>
                  <a:close/>
                  <a:moveTo>
                    <a:pt x="93" y="497"/>
                  </a:moveTo>
                  <a:cubicBezTo>
                    <a:pt x="93" y="497"/>
                    <a:pt x="93" y="497"/>
                    <a:pt x="93" y="497"/>
                  </a:cubicBezTo>
                  <a:cubicBezTo>
                    <a:pt x="81" y="507"/>
                    <a:pt x="81" y="507"/>
                    <a:pt x="81" y="507"/>
                  </a:cubicBezTo>
                  <a:cubicBezTo>
                    <a:pt x="81" y="508"/>
                    <a:pt x="81" y="508"/>
                    <a:pt x="81" y="508"/>
                  </a:cubicBezTo>
                  <a:cubicBezTo>
                    <a:pt x="93" y="497"/>
                    <a:pt x="93" y="497"/>
                    <a:pt x="93" y="497"/>
                  </a:cubicBezTo>
                  <a:close/>
                  <a:moveTo>
                    <a:pt x="108" y="512"/>
                  </a:moveTo>
                  <a:cubicBezTo>
                    <a:pt x="107" y="511"/>
                    <a:pt x="107" y="511"/>
                    <a:pt x="107" y="510"/>
                  </a:cubicBezTo>
                  <a:cubicBezTo>
                    <a:pt x="96" y="522"/>
                    <a:pt x="96" y="522"/>
                    <a:pt x="96" y="522"/>
                  </a:cubicBezTo>
                  <a:cubicBezTo>
                    <a:pt x="96" y="523"/>
                    <a:pt x="97" y="523"/>
                    <a:pt x="97" y="523"/>
                  </a:cubicBezTo>
                  <a:lnTo>
                    <a:pt x="108" y="512"/>
                  </a:lnTo>
                  <a:close/>
                  <a:moveTo>
                    <a:pt x="108" y="512"/>
                  </a:moveTo>
                  <a:cubicBezTo>
                    <a:pt x="108" y="512"/>
                    <a:pt x="108" y="512"/>
                    <a:pt x="108" y="512"/>
                  </a:cubicBezTo>
                  <a:cubicBezTo>
                    <a:pt x="97" y="523"/>
                    <a:pt x="97" y="523"/>
                    <a:pt x="97" y="523"/>
                  </a:cubicBezTo>
                  <a:cubicBezTo>
                    <a:pt x="97" y="523"/>
                    <a:pt x="97" y="523"/>
                    <a:pt x="97" y="523"/>
                  </a:cubicBezTo>
                  <a:cubicBezTo>
                    <a:pt x="108" y="512"/>
                    <a:pt x="108" y="512"/>
                    <a:pt x="108" y="512"/>
                  </a:cubicBezTo>
                  <a:close/>
                  <a:moveTo>
                    <a:pt x="124" y="526"/>
                  </a:moveTo>
                  <a:cubicBezTo>
                    <a:pt x="124" y="525"/>
                    <a:pt x="123" y="525"/>
                    <a:pt x="123" y="524"/>
                  </a:cubicBezTo>
                  <a:cubicBezTo>
                    <a:pt x="113" y="537"/>
                    <a:pt x="113" y="537"/>
                    <a:pt x="113" y="537"/>
                  </a:cubicBezTo>
                  <a:cubicBezTo>
                    <a:pt x="113" y="537"/>
                    <a:pt x="114" y="538"/>
                    <a:pt x="114" y="538"/>
                  </a:cubicBezTo>
                  <a:cubicBezTo>
                    <a:pt x="124" y="526"/>
                    <a:pt x="124" y="526"/>
                    <a:pt x="124" y="526"/>
                  </a:cubicBezTo>
                  <a:close/>
                  <a:moveTo>
                    <a:pt x="124" y="526"/>
                  </a:moveTo>
                  <a:cubicBezTo>
                    <a:pt x="124" y="526"/>
                    <a:pt x="124" y="526"/>
                    <a:pt x="124" y="526"/>
                  </a:cubicBezTo>
                  <a:cubicBezTo>
                    <a:pt x="114" y="538"/>
                    <a:pt x="114" y="538"/>
                    <a:pt x="114" y="538"/>
                  </a:cubicBezTo>
                  <a:cubicBezTo>
                    <a:pt x="114" y="538"/>
                    <a:pt x="114" y="538"/>
                    <a:pt x="114" y="538"/>
                  </a:cubicBezTo>
                  <a:cubicBezTo>
                    <a:pt x="124" y="526"/>
                    <a:pt x="124" y="526"/>
                    <a:pt x="124" y="526"/>
                  </a:cubicBezTo>
                  <a:close/>
                  <a:moveTo>
                    <a:pt x="141" y="538"/>
                  </a:moveTo>
                  <a:cubicBezTo>
                    <a:pt x="141" y="538"/>
                    <a:pt x="140" y="538"/>
                    <a:pt x="140" y="537"/>
                  </a:cubicBezTo>
                  <a:cubicBezTo>
                    <a:pt x="131" y="550"/>
                    <a:pt x="131" y="550"/>
                    <a:pt x="131" y="550"/>
                  </a:cubicBezTo>
                  <a:cubicBezTo>
                    <a:pt x="131" y="551"/>
                    <a:pt x="132" y="551"/>
                    <a:pt x="132" y="552"/>
                  </a:cubicBezTo>
                  <a:lnTo>
                    <a:pt x="141" y="538"/>
                  </a:lnTo>
                  <a:close/>
                  <a:moveTo>
                    <a:pt x="141" y="538"/>
                  </a:moveTo>
                  <a:cubicBezTo>
                    <a:pt x="141" y="538"/>
                    <a:pt x="141" y="538"/>
                    <a:pt x="141" y="538"/>
                  </a:cubicBezTo>
                  <a:cubicBezTo>
                    <a:pt x="132" y="552"/>
                    <a:pt x="132" y="552"/>
                    <a:pt x="132" y="552"/>
                  </a:cubicBezTo>
                  <a:cubicBezTo>
                    <a:pt x="132" y="552"/>
                    <a:pt x="132" y="552"/>
                    <a:pt x="132" y="552"/>
                  </a:cubicBezTo>
                  <a:cubicBezTo>
                    <a:pt x="141" y="538"/>
                    <a:pt x="141" y="538"/>
                    <a:pt x="141" y="538"/>
                  </a:cubicBezTo>
                  <a:close/>
                  <a:moveTo>
                    <a:pt x="160" y="550"/>
                  </a:moveTo>
                  <a:cubicBezTo>
                    <a:pt x="159" y="549"/>
                    <a:pt x="158" y="549"/>
                    <a:pt x="158" y="549"/>
                  </a:cubicBezTo>
                  <a:cubicBezTo>
                    <a:pt x="150" y="563"/>
                    <a:pt x="150" y="563"/>
                    <a:pt x="150" y="563"/>
                  </a:cubicBezTo>
                  <a:cubicBezTo>
                    <a:pt x="150" y="563"/>
                    <a:pt x="151" y="563"/>
                    <a:pt x="152" y="564"/>
                  </a:cubicBezTo>
                  <a:cubicBezTo>
                    <a:pt x="160" y="550"/>
                    <a:pt x="160" y="550"/>
                    <a:pt x="160" y="550"/>
                  </a:cubicBezTo>
                  <a:close/>
                  <a:moveTo>
                    <a:pt x="160" y="550"/>
                  </a:moveTo>
                  <a:cubicBezTo>
                    <a:pt x="160" y="550"/>
                    <a:pt x="160" y="550"/>
                    <a:pt x="160" y="550"/>
                  </a:cubicBezTo>
                  <a:cubicBezTo>
                    <a:pt x="152" y="564"/>
                    <a:pt x="152" y="564"/>
                    <a:pt x="152" y="564"/>
                  </a:cubicBezTo>
                  <a:cubicBezTo>
                    <a:pt x="152" y="564"/>
                    <a:pt x="152" y="564"/>
                    <a:pt x="152" y="564"/>
                  </a:cubicBezTo>
                  <a:cubicBezTo>
                    <a:pt x="160" y="550"/>
                    <a:pt x="160" y="550"/>
                    <a:pt x="160" y="550"/>
                  </a:cubicBezTo>
                  <a:close/>
                  <a:moveTo>
                    <a:pt x="178" y="560"/>
                  </a:moveTo>
                  <a:cubicBezTo>
                    <a:pt x="178" y="560"/>
                    <a:pt x="177" y="559"/>
                    <a:pt x="177" y="559"/>
                  </a:cubicBezTo>
                  <a:cubicBezTo>
                    <a:pt x="170" y="573"/>
                    <a:pt x="170" y="573"/>
                    <a:pt x="170" y="573"/>
                  </a:cubicBezTo>
                  <a:cubicBezTo>
                    <a:pt x="170" y="574"/>
                    <a:pt x="171" y="574"/>
                    <a:pt x="172" y="574"/>
                  </a:cubicBezTo>
                  <a:cubicBezTo>
                    <a:pt x="178" y="560"/>
                    <a:pt x="178" y="560"/>
                    <a:pt x="178" y="560"/>
                  </a:cubicBezTo>
                  <a:close/>
                  <a:moveTo>
                    <a:pt x="179" y="560"/>
                  </a:moveTo>
                  <a:cubicBezTo>
                    <a:pt x="178" y="560"/>
                    <a:pt x="178" y="560"/>
                    <a:pt x="178" y="560"/>
                  </a:cubicBezTo>
                  <a:cubicBezTo>
                    <a:pt x="172" y="574"/>
                    <a:pt x="172" y="574"/>
                    <a:pt x="172" y="574"/>
                  </a:cubicBezTo>
                  <a:cubicBezTo>
                    <a:pt x="172" y="574"/>
                    <a:pt x="172" y="574"/>
                    <a:pt x="172" y="574"/>
                  </a:cubicBezTo>
                  <a:cubicBezTo>
                    <a:pt x="178" y="560"/>
                    <a:pt x="178" y="560"/>
                    <a:pt x="178" y="560"/>
                  </a:cubicBezTo>
                  <a:lnTo>
                    <a:pt x="179" y="560"/>
                  </a:lnTo>
                  <a:close/>
                  <a:moveTo>
                    <a:pt x="198" y="568"/>
                  </a:moveTo>
                  <a:cubicBezTo>
                    <a:pt x="197" y="568"/>
                    <a:pt x="197" y="568"/>
                    <a:pt x="196" y="568"/>
                  </a:cubicBezTo>
                  <a:cubicBezTo>
                    <a:pt x="190" y="583"/>
                    <a:pt x="190" y="583"/>
                    <a:pt x="190" y="583"/>
                  </a:cubicBezTo>
                  <a:cubicBezTo>
                    <a:pt x="191" y="583"/>
                    <a:pt x="192" y="583"/>
                    <a:pt x="192" y="583"/>
                  </a:cubicBezTo>
                  <a:cubicBezTo>
                    <a:pt x="198" y="568"/>
                    <a:pt x="198" y="568"/>
                    <a:pt x="198" y="568"/>
                  </a:cubicBezTo>
                  <a:close/>
                  <a:moveTo>
                    <a:pt x="198" y="568"/>
                  </a:moveTo>
                  <a:cubicBezTo>
                    <a:pt x="198" y="568"/>
                    <a:pt x="198" y="568"/>
                    <a:pt x="198" y="568"/>
                  </a:cubicBezTo>
                  <a:cubicBezTo>
                    <a:pt x="192" y="583"/>
                    <a:pt x="192" y="583"/>
                    <a:pt x="192" y="583"/>
                  </a:cubicBezTo>
                  <a:cubicBezTo>
                    <a:pt x="192" y="583"/>
                    <a:pt x="192" y="583"/>
                    <a:pt x="192" y="583"/>
                  </a:cubicBezTo>
                  <a:cubicBezTo>
                    <a:pt x="198" y="568"/>
                    <a:pt x="198" y="568"/>
                    <a:pt x="198" y="568"/>
                  </a:cubicBezTo>
                  <a:close/>
                  <a:moveTo>
                    <a:pt x="218" y="575"/>
                  </a:moveTo>
                  <a:cubicBezTo>
                    <a:pt x="218" y="575"/>
                    <a:pt x="217" y="575"/>
                    <a:pt x="216" y="575"/>
                  </a:cubicBezTo>
                  <a:cubicBezTo>
                    <a:pt x="212" y="590"/>
                    <a:pt x="212" y="590"/>
                    <a:pt x="212" y="590"/>
                  </a:cubicBezTo>
                  <a:cubicBezTo>
                    <a:pt x="212" y="590"/>
                    <a:pt x="213" y="591"/>
                    <a:pt x="214" y="591"/>
                  </a:cubicBezTo>
                  <a:cubicBezTo>
                    <a:pt x="218" y="575"/>
                    <a:pt x="218" y="575"/>
                    <a:pt x="218" y="575"/>
                  </a:cubicBezTo>
                  <a:close/>
                  <a:moveTo>
                    <a:pt x="218" y="575"/>
                  </a:moveTo>
                  <a:cubicBezTo>
                    <a:pt x="218" y="575"/>
                    <a:pt x="218" y="575"/>
                    <a:pt x="218" y="575"/>
                  </a:cubicBezTo>
                  <a:cubicBezTo>
                    <a:pt x="214" y="591"/>
                    <a:pt x="214" y="591"/>
                    <a:pt x="214" y="591"/>
                  </a:cubicBezTo>
                  <a:cubicBezTo>
                    <a:pt x="214" y="591"/>
                    <a:pt x="214" y="591"/>
                    <a:pt x="214" y="591"/>
                  </a:cubicBezTo>
                  <a:cubicBezTo>
                    <a:pt x="218" y="575"/>
                    <a:pt x="218" y="575"/>
                    <a:pt x="218" y="575"/>
                  </a:cubicBezTo>
                  <a:close/>
                  <a:moveTo>
                    <a:pt x="239" y="581"/>
                  </a:moveTo>
                  <a:cubicBezTo>
                    <a:pt x="238" y="581"/>
                    <a:pt x="238" y="581"/>
                    <a:pt x="237" y="581"/>
                  </a:cubicBezTo>
                  <a:cubicBezTo>
                    <a:pt x="233" y="596"/>
                    <a:pt x="233" y="596"/>
                    <a:pt x="233" y="596"/>
                  </a:cubicBezTo>
                  <a:cubicBezTo>
                    <a:pt x="234" y="596"/>
                    <a:pt x="235" y="596"/>
                    <a:pt x="235" y="597"/>
                  </a:cubicBezTo>
                  <a:cubicBezTo>
                    <a:pt x="239" y="581"/>
                    <a:pt x="239" y="581"/>
                    <a:pt x="239" y="581"/>
                  </a:cubicBezTo>
                  <a:close/>
                  <a:moveTo>
                    <a:pt x="239" y="581"/>
                  </a:moveTo>
                  <a:cubicBezTo>
                    <a:pt x="239" y="581"/>
                    <a:pt x="239" y="581"/>
                    <a:pt x="239" y="581"/>
                  </a:cubicBezTo>
                  <a:cubicBezTo>
                    <a:pt x="235" y="597"/>
                    <a:pt x="235" y="597"/>
                    <a:pt x="235" y="597"/>
                  </a:cubicBezTo>
                  <a:cubicBezTo>
                    <a:pt x="236" y="597"/>
                    <a:pt x="236" y="597"/>
                    <a:pt x="236" y="597"/>
                  </a:cubicBezTo>
                  <a:cubicBezTo>
                    <a:pt x="239" y="581"/>
                    <a:pt x="239" y="581"/>
                    <a:pt x="239" y="581"/>
                  </a:cubicBezTo>
                  <a:close/>
                  <a:moveTo>
                    <a:pt x="260" y="585"/>
                  </a:moveTo>
                  <a:cubicBezTo>
                    <a:pt x="259" y="585"/>
                    <a:pt x="259" y="585"/>
                    <a:pt x="258" y="585"/>
                  </a:cubicBezTo>
                  <a:cubicBezTo>
                    <a:pt x="256" y="600"/>
                    <a:pt x="256" y="600"/>
                    <a:pt x="256" y="600"/>
                  </a:cubicBezTo>
                  <a:cubicBezTo>
                    <a:pt x="256" y="601"/>
                    <a:pt x="257" y="601"/>
                    <a:pt x="258" y="601"/>
                  </a:cubicBezTo>
                  <a:cubicBezTo>
                    <a:pt x="260" y="585"/>
                    <a:pt x="260" y="585"/>
                    <a:pt x="260" y="585"/>
                  </a:cubicBezTo>
                  <a:close/>
                  <a:moveTo>
                    <a:pt x="260" y="585"/>
                  </a:moveTo>
                  <a:cubicBezTo>
                    <a:pt x="260" y="585"/>
                    <a:pt x="260" y="585"/>
                    <a:pt x="260" y="585"/>
                  </a:cubicBezTo>
                  <a:cubicBezTo>
                    <a:pt x="258" y="601"/>
                    <a:pt x="258" y="601"/>
                    <a:pt x="258" y="601"/>
                  </a:cubicBezTo>
                  <a:cubicBezTo>
                    <a:pt x="258" y="601"/>
                    <a:pt x="258" y="601"/>
                    <a:pt x="258" y="601"/>
                  </a:cubicBezTo>
                  <a:cubicBezTo>
                    <a:pt x="260" y="585"/>
                    <a:pt x="260" y="585"/>
                    <a:pt x="260" y="585"/>
                  </a:cubicBezTo>
                  <a:close/>
                  <a:moveTo>
                    <a:pt x="281" y="587"/>
                  </a:moveTo>
                  <a:cubicBezTo>
                    <a:pt x="281" y="587"/>
                    <a:pt x="280" y="587"/>
                    <a:pt x="279" y="587"/>
                  </a:cubicBezTo>
                  <a:cubicBezTo>
                    <a:pt x="278" y="603"/>
                    <a:pt x="278" y="603"/>
                    <a:pt x="278" y="603"/>
                  </a:cubicBezTo>
                  <a:cubicBezTo>
                    <a:pt x="279" y="603"/>
                    <a:pt x="279" y="603"/>
                    <a:pt x="280" y="603"/>
                  </a:cubicBezTo>
                  <a:lnTo>
                    <a:pt x="281" y="587"/>
                  </a:lnTo>
                  <a:close/>
                  <a:moveTo>
                    <a:pt x="281" y="587"/>
                  </a:moveTo>
                  <a:cubicBezTo>
                    <a:pt x="281" y="587"/>
                    <a:pt x="281" y="587"/>
                    <a:pt x="281" y="587"/>
                  </a:cubicBezTo>
                  <a:cubicBezTo>
                    <a:pt x="280" y="603"/>
                    <a:pt x="280" y="603"/>
                    <a:pt x="280" y="603"/>
                  </a:cubicBezTo>
                  <a:cubicBezTo>
                    <a:pt x="280" y="603"/>
                    <a:pt x="280" y="603"/>
                    <a:pt x="280" y="603"/>
                  </a:cubicBezTo>
                  <a:cubicBezTo>
                    <a:pt x="281" y="587"/>
                    <a:pt x="281" y="587"/>
                    <a:pt x="281" y="587"/>
                  </a:cubicBezTo>
                  <a:close/>
                  <a:moveTo>
                    <a:pt x="303" y="588"/>
                  </a:moveTo>
                  <a:cubicBezTo>
                    <a:pt x="303" y="588"/>
                    <a:pt x="303" y="588"/>
                    <a:pt x="303" y="588"/>
                  </a:cubicBezTo>
                  <a:cubicBezTo>
                    <a:pt x="302" y="588"/>
                    <a:pt x="301" y="588"/>
                    <a:pt x="301" y="588"/>
                  </a:cubicBezTo>
                  <a:cubicBezTo>
                    <a:pt x="301" y="604"/>
                    <a:pt x="301" y="604"/>
                    <a:pt x="301" y="604"/>
                  </a:cubicBezTo>
                  <a:cubicBezTo>
                    <a:pt x="301" y="604"/>
                    <a:pt x="302" y="604"/>
                    <a:pt x="303" y="604"/>
                  </a:cubicBezTo>
                  <a:cubicBezTo>
                    <a:pt x="303" y="604"/>
                    <a:pt x="303" y="604"/>
                    <a:pt x="303" y="604"/>
                  </a:cubicBezTo>
                  <a:cubicBezTo>
                    <a:pt x="303" y="588"/>
                    <a:pt x="303" y="588"/>
                    <a:pt x="303" y="588"/>
                  </a:cubicBezTo>
                  <a:close/>
                  <a:moveTo>
                    <a:pt x="303" y="588"/>
                  </a:moveTo>
                  <a:cubicBezTo>
                    <a:pt x="303" y="588"/>
                    <a:pt x="303" y="588"/>
                    <a:pt x="303" y="588"/>
                  </a:cubicBezTo>
                  <a:cubicBezTo>
                    <a:pt x="303" y="604"/>
                    <a:pt x="303" y="604"/>
                    <a:pt x="303" y="604"/>
                  </a:cubicBezTo>
                  <a:cubicBezTo>
                    <a:pt x="303" y="604"/>
                    <a:pt x="303" y="604"/>
                    <a:pt x="303" y="604"/>
                  </a:cubicBezTo>
                  <a:cubicBezTo>
                    <a:pt x="303" y="588"/>
                    <a:pt x="303" y="588"/>
                    <a:pt x="303" y="588"/>
                  </a:cubicBezTo>
                  <a:close/>
                  <a:moveTo>
                    <a:pt x="324" y="587"/>
                  </a:moveTo>
                  <a:cubicBezTo>
                    <a:pt x="323" y="587"/>
                    <a:pt x="323" y="587"/>
                    <a:pt x="322" y="587"/>
                  </a:cubicBezTo>
                  <a:cubicBezTo>
                    <a:pt x="323" y="603"/>
                    <a:pt x="323" y="603"/>
                    <a:pt x="323" y="603"/>
                  </a:cubicBezTo>
                  <a:cubicBezTo>
                    <a:pt x="324" y="603"/>
                    <a:pt x="325" y="603"/>
                    <a:pt x="325" y="603"/>
                  </a:cubicBezTo>
                  <a:cubicBezTo>
                    <a:pt x="324" y="587"/>
                    <a:pt x="324" y="587"/>
                    <a:pt x="324" y="587"/>
                  </a:cubicBezTo>
                  <a:close/>
                  <a:moveTo>
                    <a:pt x="324" y="587"/>
                  </a:moveTo>
                  <a:cubicBezTo>
                    <a:pt x="324" y="587"/>
                    <a:pt x="324" y="587"/>
                    <a:pt x="324" y="587"/>
                  </a:cubicBezTo>
                  <a:cubicBezTo>
                    <a:pt x="325" y="603"/>
                    <a:pt x="325" y="603"/>
                    <a:pt x="325" y="603"/>
                  </a:cubicBezTo>
                  <a:cubicBezTo>
                    <a:pt x="325" y="603"/>
                    <a:pt x="325" y="603"/>
                    <a:pt x="325" y="603"/>
                  </a:cubicBezTo>
                  <a:cubicBezTo>
                    <a:pt x="324" y="587"/>
                    <a:pt x="324" y="587"/>
                    <a:pt x="324" y="587"/>
                  </a:cubicBezTo>
                  <a:close/>
                  <a:moveTo>
                    <a:pt x="345" y="585"/>
                  </a:moveTo>
                  <a:cubicBezTo>
                    <a:pt x="345" y="585"/>
                    <a:pt x="344" y="585"/>
                    <a:pt x="343" y="585"/>
                  </a:cubicBezTo>
                  <a:cubicBezTo>
                    <a:pt x="346" y="601"/>
                    <a:pt x="346" y="601"/>
                    <a:pt x="346" y="601"/>
                  </a:cubicBezTo>
                  <a:cubicBezTo>
                    <a:pt x="346" y="601"/>
                    <a:pt x="347" y="601"/>
                    <a:pt x="348" y="601"/>
                  </a:cubicBezTo>
                  <a:lnTo>
                    <a:pt x="345" y="585"/>
                  </a:lnTo>
                  <a:close/>
                  <a:moveTo>
                    <a:pt x="345" y="585"/>
                  </a:moveTo>
                  <a:cubicBezTo>
                    <a:pt x="345" y="585"/>
                    <a:pt x="345" y="585"/>
                    <a:pt x="345" y="585"/>
                  </a:cubicBezTo>
                  <a:cubicBezTo>
                    <a:pt x="348" y="601"/>
                    <a:pt x="348" y="601"/>
                    <a:pt x="348" y="601"/>
                  </a:cubicBezTo>
                  <a:cubicBezTo>
                    <a:pt x="348" y="601"/>
                    <a:pt x="348" y="601"/>
                    <a:pt x="348" y="601"/>
                  </a:cubicBezTo>
                  <a:cubicBezTo>
                    <a:pt x="345" y="585"/>
                    <a:pt x="345" y="585"/>
                    <a:pt x="345" y="585"/>
                  </a:cubicBezTo>
                  <a:close/>
                  <a:moveTo>
                    <a:pt x="366" y="581"/>
                  </a:moveTo>
                  <a:cubicBezTo>
                    <a:pt x="366" y="581"/>
                    <a:pt x="365" y="581"/>
                    <a:pt x="364" y="581"/>
                  </a:cubicBezTo>
                  <a:cubicBezTo>
                    <a:pt x="368" y="597"/>
                    <a:pt x="368" y="597"/>
                    <a:pt x="368" y="597"/>
                  </a:cubicBezTo>
                  <a:cubicBezTo>
                    <a:pt x="369" y="597"/>
                    <a:pt x="369" y="597"/>
                    <a:pt x="370" y="597"/>
                  </a:cubicBezTo>
                  <a:cubicBezTo>
                    <a:pt x="366" y="581"/>
                    <a:pt x="366" y="581"/>
                    <a:pt x="366" y="581"/>
                  </a:cubicBezTo>
                  <a:close/>
                  <a:moveTo>
                    <a:pt x="366" y="581"/>
                  </a:moveTo>
                  <a:cubicBezTo>
                    <a:pt x="366" y="581"/>
                    <a:pt x="366" y="581"/>
                    <a:pt x="366" y="581"/>
                  </a:cubicBezTo>
                  <a:cubicBezTo>
                    <a:pt x="370" y="597"/>
                    <a:pt x="370" y="597"/>
                    <a:pt x="370" y="597"/>
                  </a:cubicBezTo>
                  <a:cubicBezTo>
                    <a:pt x="370" y="597"/>
                    <a:pt x="370" y="597"/>
                    <a:pt x="370" y="597"/>
                  </a:cubicBezTo>
                  <a:cubicBezTo>
                    <a:pt x="366" y="581"/>
                    <a:pt x="366" y="581"/>
                    <a:pt x="366" y="581"/>
                  </a:cubicBezTo>
                  <a:close/>
                  <a:moveTo>
                    <a:pt x="387" y="575"/>
                  </a:moveTo>
                  <a:cubicBezTo>
                    <a:pt x="386" y="576"/>
                    <a:pt x="386" y="576"/>
                    <a:pt x="385" y="576"/>
                  </a:cubicBezTo>
                  <a:cubicBezTo>
                    <a:pt x="390" y="591"/>
                    <a:pt x="390" y="591"/>
                    <a:pt x="390" y="591"/>
                  </a:cubicBezTo>
                  <a:cubicBezTo>
                    <a:pt x="390" y="591"/>
                    <a:pt x="391" y="591"/>
                    <a:pt x="392" y="591"/>
                  </a:cubicBezTo>
                  <a:cubicBezTo>
                    <a:pt x="387" y="575"/>
                    <a:pt x="387" y="575"/>
                    <a:pt x="387" y="575"/>
                  </a:cubicBezTo>
                  <a:close/>
                  <a:moveTo>
                    <a:pt x="387" y="575"/>
                  </a:moveTo>
                  <a:cubicBezTo>
                    <a:pt x="387" y="575"/>
                    <a:pt x="387" y="575"/>
                    <a:pt x="387" y="575"/>
                  </a:cubicBezTo>
                  <a:cubicBezTo>
                    <a:pt x="392" y="591"/>
                    <a:pt x="392" y="591"/>
                    <a:pt x="392" y="591"/>
                  </a:cubicBezTo>
                  <a:cubicBezTo>
                    <a:pt x="392" y="591"/>
                    <a:pt x="392" y="591"/>
                    <a:pt x="392" y="591"/>
                  </a:cubicBezTo>
                  <a:cubicBezTo>
                    <a:pt x="387" y="575"/>
                    <a:pt x="387" y="575"/>
                    <a:pt x="387" y="575"/>
                  </a:cubicBezTo>
                  <a:close/>
                  <a:moveTo>
                    <a:pt x="407" y="568"/>
                  </a:moveTo>
                  <a:cubicBezTo>
                    <a:pt x="407" y="569"/>
                    <a:pt x="406" y="569"/>
                    <a:pt x="405" y="569"/>
                  </a:cubicBezTo>
                  <a:cubicBezTo>
                    <a:pt x="411" y="584"/>
                    <a:pt x="411" y="584"/>
                    <a:pt x="411" y="584"/>
                  </a:cubicBezTo>
                  <a:cubicBezTo>
                    <a:pt x="412" y="584"/>
                    <a:pt x="412" y="583"/>
                    <a:pt x="413" y="583"/>
                  </a:cubicBezTo>
                  <a:lnTo>
                    <a:pt x="407" y="568"/>
                  </a:lnTo>
                  <a:close/>
                  <a:moveTo>
                    <a:pt x="407" y="568"/>
                  </a:moveTo>
                  <a:cubicBezTo>
                    <a:pt x="407" y="568"/>
                    <a:pt x="407" y="568"/>
                    <a:pt x="407" y="568"/>
                  </a:cubicBezTo>
                  <a:cubicBezTo>
                    <a:pt x="413" y="583"/>
                    <a:pt x="413" y="583"/>
                    <a:pt x="413" y="583"/>
                  </a:cubicBezTo>
                  <a:cubicBezTo>
                    <a:pt x="413" y="583"/>
                    <a:pt x="413" y="583"/>
                    <a:pt x="413" y="583"/>
                  </a:cubicBezTo>
                  <a:cubicBezTo>
                    <a:pt x="407" y="568"/>
                    <a:pt x="407" y="568"/>
                    <a:pt x="407" y="568"/>
                  </a:cubicBezTo>
                  <a:close/>
                  <a:moveTo>
                    <a:pt x="427" y="560"/>
                  </a:moveTo>
                  <a:cubicBezTo>
                    <a:pt x="426" y="560"/>
                    <a:pt x="426" y="560"/>
                    <a:pt x="425" y="561"/>
                  </a:cubicBezTo>
                  <a:cubicBezTo>
                    <a:pt x="432" y="575"/>
                    <a:pt x="432" y="575"/>
                    <a:pt x="432" y="575"/>
                  </a:cubicBezTo>
                  <a:cubicBezTo>
                    <a:pt x="433" y="575"/>
                    <a:pt x="433" y="574"/>
                    <a:pt x="434" y="574"/>
                  </a:cubicBezTo>
                  <a:cubicBezTo>
                    <a:pt x="427" y="560"/>
                    <a:pt x="427" y="560"/>
                    <a:pt x="427" y="560"/>
                  </a:cubicBezTo>
                  <a:close/>
                  <a:moveTo>
                    <a:pt x="427" y="560"/>
                  </a:moveTo>
                  <a:cubicBezTo>
                    <a:pt x="427" y="560"/>
                    <a:pt x="427" y="560"/>
                    <a:pt x="427" y="560"/>
                  </a:cubicBezTo>
                  <a:cubicBezTo>
                    <a:pt x="434" y="574"/>
                    <a:pt x="434" y="574"/>
                    <a:pt x="434" y="574"/>
                  </a:cubicBezTo>
                  <a:cubicBezTo>
                    <a:pt x="434" y="574"/>
                    <a:pt x="434" y="574"/>
                    <a:pt x="434" y="574"/>
                  </a:cubicBezTo>
                  <a:cubicBezTo>
                    <a:pt x="427" y="560"/>
                    <a:pt x="427" y="560"/>
                    <a:pt x="427" y="560"/>
                  </a:cubicBezTo>
                  <a:close/>
                  <a:moveTo>
                    <a:pt x="446" y="550"/>
                  </a:moveTo>
                  <a:cubicBezTo>
                    <a:pt x="445" y="550"/>
                    <a:pt x="445" y="550"/>
                    <a:pt x="444" y="551"/>
                  </a:cubicBezTo>
                  <a:cubicBezTo>
                    <a:pt x="452" y="565"/>
                    <a:pt x="452" y="565"/>
                    <a:pt x="452" y="565"/>
                  </a:cubicBezTo>
                  <a:cubicBezTo>
                    <a:pt x="453" y="564"/>
                    <a:pt x="453" y="564"/>
                    <a:pt x="454" y="564"/>
                  </a:cubicBezTo>
                  <a:cubicBezTo>
                    <a:pt x="446" y="550"/>
                    <a:pt x="446" y="550"/>
                    <a:pt x="446" y="550"/>
                  </a:cubicBezTo>
                  <a:close/>
                  <a:moveTo>
                    <a:pt x="446" y="550"/>
                  </a:moveTo>
                  <a:cubicBezTo>
                    <a:pt x="446" y="550"/>
                    <a:pt x="446" y="550"/>
                    <a:pt x="446" y="550"/>
                  </a:cubicBezTo>
                  <a:cubicBezTo>
                    <a:pt x="454" y="564"/>
                    <a:pt x="454" y="564"/>
                    <a:pt x="454" y="564"/>
                  </a:cubicBezTo>
                  <a:cubicBezTo>
                    <a:pt x="454" y="564"/>
                    <a:pt x="454" y="564"/>
                    <a:pt x="454" y="564"/>
                  </a:cubicBezTo>
                  <a:cubicBezTo>
                    <a:pt x="446" y="550"/>
                    <a:pt x="446" y="550"/>
                    <a:pt x="446" y="550"/>
                  </a:cubicBezTo>
                  <a:close/>
                  <a:moveTo>
                    <a:pt x="464" y="538"/>
                  </a:moveTo>
                  <a:cubicBezTo>
                    <a:pt x="463" y="539"/>
                    <a:pt x="463" y="539"/>
                    <a:pt x="462" y="539"/>
                  </a:cubicBezTo>
                  <a:cubicBezTo>
                    <a:pt x="471" y="553"/>
                    <a:pt x="471" y="553"/>
                    <a:pt x="471" y="553"/>
                  </a:cubicBezTo>
                  <a:cubicBezTo>
                    <a:pt x="472" y="552"/>
                    <a:pt x="472" y="552"/>
                    <a:pt x="473" y="552"/>
                  </a:cubicBezTo>
                  <a:cubicBezTo>
                    <a:pt x="464" y="538"/>
                    <a:pt x="464" y="538"/>
                    <a:pt x="464" y="538"/>
                  </a:cubicBezTo>
                  <a:close/>
                  <a:moveTo>
                    <a:pt x="464" y="538"/>
                  </a:moveTo>
                  <a:cubicBezTo>
                    <a:pt x="464" y="538"/>
                    <a:pt x="464" y="538"/>
                    <a:pt x="464" y="538"/>
                  </a:cubicBezTo>
                  <a:cubicBezTo>
                    <a:pt x="473" y="552"/>
                    <a:pt x="473" y="552"/>
                    <a:pt x="473" y="552"/>
                  </a:cubicBezTo>
                  <a:cubicBezTo>
                    <a:pt x="473" y="552"/>
                    <a:pt x="473" y="552"/>
                    <a:pt x="473" y="552"/>
                  </a:cubicBezTo>
                  <a:lnTo>
                    <a:pt x="464" y="538"/>
                  </a:lnTo>
                  <a:close/>
                  <a:moveTo>
                    <a:pt x="481" y="526"/>
                  </a:moveTo>
                  <a:cubicBezTo>
                    <a:pt x="480" y="526"/>
                    <a:pt x="480" y="526"/>
                    <a:pt x="479" y="527"/>
                  </a:cubicBezTo>
                  <a:cubicBezTo>
                    <a:pt x="489" y="539"/>
                    <a:pt x="489" y="539"/>
                    <a:pt x="489" y="539"/>
                  </a:cubicBezTo>
                  <a:cubicBezTo>
                    <a:pt x="490" y="539"/>
                    <a:pt x="490" y="539"/>
                    <a:pt x="491" y="538"/>
                  </a:cubicBezTo>
                  <a:cubicBezTo>
                    <a:pt x="481" y="526"/>
                    <a:pt x="481" y="526"/>
                    <a:pt x="481" y="526"/>
                  </a:cubicBezTo>
                  <a:close/>
                  <a:moveTo>
                    <a:pt x="481" y="526"/>
                  </a:moveTo>
                  <a:cubicBezTo>
                    <a:pt x="481" y="526"/>
                    <a:pt x="481" y="526"/>
                    <a:pt x="481" y="526"/>
                  </a:cubicBezTo>
                  <a:cubicBezTo>
                    <a:pt x="491" y="538"/>
                    <a:pt x="491" y="538"/>
                    <a:pt x="491" y="538"/>
                  </a:cubicBezTo>
                  <a:cubicBezTo>
                    <a:pt x="491" y="538"/>
                    <a:pt x="491" y="538"/>
                    <a:pt x="491" y="538"/>
                  </a:cubicBezTo>
                  <a:cubicBezTo>
                    <a:pt x="481" y="526"/>
                    <a:pt x="481" y="526"/>
                    <a:pt x="481" y="526"/>
                  </a:cubicBezTo>
                  <a:close/>
                  <a:moveTo>
                    <a:pt x="497" y="512"/>
                  </a:moveTo>
                  <a:cubicBezTo>
                    <a:pt x="497" y="512"/>
                    <a:pt x="496" y="513"/>
                    <a:pt x="496" y="513"/>
                  </a:cubicBezTo>
                  <a:cubicBezTo>
                    <a:pt x="507" y="525"/>
                    <a:pt x="507" y="525"/>
                    <a:pt x="507" y="525"/>
                  </a:cubicBezTo>
                  <a:cubicBezTo>
                    <a:pt x="507" y="524"/>
                    <a:pt x="508" y="524"/>
                    <a:pt x="508" y="523"/>
                  </a:cubicBezTo>
                  <a:cubicBezTo>
                    <a:pt x="497" y="512"/>
                    <a:pt x="497" y="512"/>
                    <a:pt x="497" y="512"/>
                  </a:cubicBezTo>
                  <a:close/>
                  <a:moveTo>
                    <a:pt x="497" y="512"/>
                  </a:moveTo>
                  <a:cubicBezTo>
                    <a:pt x="497" y="512"/>
                    <a:pt x="497" y="512"/>
                    <a:pt x="497" y="512"/>
                  </a:cubicBezTo>
                  <a:cubicBezTo>
                    <a:pt x="508" y="523"/>
                    <a:pt x="508" y="523"/>
                    <a:pt x="508" y="523"/>
                  </a:cubicBezTo>
                  <a:cubicBezTo>
                    <a:pt x="508" y="523"/>
                    <a:pt x="508" y="523"/>
                    <a:pt x="508" y="523"/>
                  </a:cubicBezTo>
                  <a:cubicBezTo>
                    <a:pt x="497" y="512"/>
                    <a:pt x="497" y="512"/>
                    <a:pt x="497" y="512"/>
                  </a:cubicBezTo>
                  <a:close/>
                  <a:moveTo>
                    <a:pt x="512" y="497"/>
                  </a:moveTo>
                  <a:cubicBezTo>
                    <a:pt x="512" y="497"/>
                    <a:pt x="511" y="497"/>
                    <a:pt x="511" y="498"/>
                  </a:cubicBezTo>
                  <a:cubicBezTo>
                    <a:pt x="523" y="509"/>
                    <a:pt x="523" y="509"/>
                    <a:pt x="523" y="509"/>
                  </a:cubicBezTo>
                  <a:cubicBezTo>
                    <a:pt x="523" y="508"/>
                    <a:pt x="524" y="508"/>
                    <a:pt x="524" y="507"/>
                  </a:cubicBezTo>
                  <a:cubicBezTo>
                    <a:pt x="512" y="497"/>
                    <a:pt x="512" y="497"/>
                    <a:pt x="512" y="497"/>
                  </a:cubicBezTo>
                  <a:close/>
                  <a:moveTo>
                    <a:pt x="512" y="497"/>
                  </a:moveTo>
                  <a:cubicBezTo>
                    <a:pt x="512" y="497"/>
                    <a:pt x="512" y="497"/>
                    <a:pt x="512" y="497"/>
                  </a:cubicBezTo>
                  <a:cubicBezTo>
                    <a:pt x="524" y="507"/>
                    <a:pt x="524" y="507"/>
                    <a:pt x="524" y="507"/>
                  </a:cubicBezTo>
                  <a:cubicBezTo>
                    <a:pt x="524" y="507"/>
                    <a:pt x="524" y="507"/>
                    <a:pt x="524" y="507"/>
                  </a:cubicBezTo>
                  <a:cubicBezTo>
                    <a:pt x="512" y="497"/>
                    <a:pt x="512" y="497"/>
                    <a:pt x="512" y="497"/>
                  </a:cubicBezTo>
                  <a:close/>
                  <a:moveTo>
                    <a:pt x="526" y="480"/>
                  </a:moveTo>
                  <a:cubicBezTo>
                    <a:pt x="526" y="481"/>
                    <a:pt x="526" y="481"/>
                    <a:pt x="525" y="482"/>
                  </a:cubicBezTo>
                  <a:cubicBezTo>
                    <a:pt x="538" y="492"/>
                    <a:pt x="538" y="492"/>
                    <a:pt x="538" y="492"/>
                  </a:cubicBezTo>
                  <a:cubicBezTo>
                    <a:pt x="538" y="491"/>
                    <a:pt x="538" y="491"/>
                    <a:pt x="539" y="490"/>
                  </a:cubicBezTo>
                  <a:cubicBezTo>
                    <a:pt x="526" y="480"/>
                    <a:pt x="526" y="480"/>
                    <a:pt x="526" y="480"/>
                  </a:cubicBezTo>
                  <a:close/>
                  <a:moveTo>
                    <a:pt x="526" y="480"/>
                  </a:moveTo>
                  <a:cubicBezTo>
                    <a:pt x="526" y="480"/>
                    <a:pt x="526" y="480"/>
                    <a:pt x="526" y="480"/>
                  </a:cubicBezTo>
                  <a:cubicBezTo>
                    <a:pt x="539" y="490"/>
                    <a:pt x="539" y="490"/>
                    <a:pt x="539" y="490"/>
                  </a:cubicBezTo>
                  <a:cubicBezTo>
                    <a:pt x="539" y="490"/>
                    <a:pt x="539" y="490"/>
                    <a:pt x="539" y="490"/>
                  </a:cubicBezTo>
                  <a:cubicBezTo>
                    <a:pt x="526" y="480"/>
                    <a:pt x="526" y="480"/>
                    <a:pt x="526" y="480"/>
                  </a:cubicBezTo>
                  <a:close/>
                  <a:moveTo>
                    <a:pt x="539" y="463"/>
                  </a:moveTo>
                  <a:cubicBezTo>
                    <a:pt x="539" y="464"/>
                    <a:pt x="538" y="464"/>
                    <a:pt x="538" y="465"/>
                  </a:cubicBezTo>
                  <a:cubicBezTo>
                    <a:pt x="551" y="474"/>
                    <a:pt x="551" y="474"/>
                    <a:pt x="551" y="474"/>
                  </a:cubicBezTo>
                  <a:cubicBezTo>
                    <a:pt x="551" y="473"/>
                    <a:pt x="552" y="473"/>
                    <a:pt x="552" y="472"/>
                  </a:cubicBezTo>
                  <a:cubicBezTo>
                    <a:pt x="539" y="463"/>
                    <a:pt x="539" y="463"/>
                    <a:pt x="539" y="463"/>
                  </a:cubicBezTo>
                  <a:close/>
                  <a:moveTo>
                    <a:pt x="539" y="463"/>
                  </a:moveTo>
                  <a:cubicBezTo>
                    <a:pt x="539" y="463"/>
                    <a:pt x="539" y="463"/>
                    <a:pt x="539" y="463"/>
                  </a:cubicBezTo>
                  <a:cubicBezTo>
                    <a:pt x="552" y="472"/>
                    <a:pt x="552" y="472"/>
                    <a:pt x="552" y="472"/>
                  </a:cubicBezTo>
                  <a:cubicBezTo>
                    <a:pt x="552" y="472"/>
                    <a:pt x="552" y="472"/>
                    <a:pt x="552" y="472"/>
                  </a:cubicBezTo>
                  <a:cubicBezTo>
                    <a:pt x="539" y="463"/>
                    <a:pt x="539" y="463"/>
                    <a:pt x="539" y="463"/>
                  </a:cubicBezTo>
                  <a:close/>
                  <a:moveTo>
                    <a:pt x="550" y="445"/>
                  </a:moveTo>
                  <a:cubicBezTo>
                    <a:pt x="550" y="446"/>
                    <a:pt x="550" y="446"/>
                    <a:pt x="549" y="447"/>
                  </a:cubicBezTo>
                  <a:cubicBezTo>
                    <a:pt x="563" y="455"/>
                    <a:pt x="563" y="455"/>
                    <a:pt x="563" y="455"/>
                  </a:cubicBezTo>
                  <a:cubicBezTo>
                    <a:pt x="564" y="454"/>
                    <a:pt x="564" y="454"/>
                    <a:pt x="564" y="453"/>
                  </a:cubicBezTo>
                  <a:cubicBezTo>
                    <a:pt x="550" y="445"/>
                    <a:pt x="550" y="445"/>
                    <a:pt x="550" y="445"/>
                  </a:cubicBezTo>
                  <a:close/>
                  <a:moveTo>
                    <a:pt x="550" y="445"/>
                  </a:moveTo>
                  <a:cubicBezTo>
                    <a:pt x="550" y="445"/>
                    <a:pt x="550" y="445"/>
                    <a:pt x="550" y="445"/>
                  </a:cubicBezTo>
                  <a:cubicBezTo>
                    <a:pt x="564" y="453"/>
                    <a:pt x="564" y="453"/>
                    <a:pt x="564" y="453"/>
                  </a:cubicBezTo>
                  <a:cubicBezTo>
                    <a:pt x="564" y="453"/>
                    <a:pt x="564" y="453"/>
                    <a:pt x="564" y="453"/>
                  </a:cubicBezTo>
                  <a:cubicBezTo>
                    <a:pt x="550" y="445"/>
                    <a:pt x="550" y="445"/>
                    <a:pt x="550" y="445"/>
                  </a:cubicBezTo>
                  <a:close/>
                  <a:moveTo>
                    <a:pt x="560" y="426"/>
                  </a:moveTo>
                  <a:cubicBezTo>
                    <a:pt x="560" y="427"/>
                    <a:pt x="560" y="427"/>
                    <a:pt x="560" y="428"/>
                  </a:cubicBezTo>
                  <a:cubicBezTo>
                    <a:pt x="574" y="435"/>
                    <a:pt x="574" y="435"/>
                    <a:pt x="574" y="435"/>
                  </a:cubicBezTo>
                  <a:cubicBezTo>
                    <a:pt x="574" y="434"/>
                    <a:pt x="575" y="434"/>
                    <a:pt x="575" y="433"/>
                  </a:cubicBezTo>
                  <a:cubicBezTo>
                    <a:pt x="560" y="426"/>
                    <a:pt x="560" y="426"/>
                    <a:pt x="560" y="426"/>
                  </a:cubicBezTo>
                  <a:close/>
                  <a:moveTo>
                    <a:pt x="561" y="426"/>
                  </a:moveTo>
                  <a:cubicBezTo>
                    <a:pt x="560" y="426"/>
                    <a:pt x="560" y="426"/>
                    <a:pt x="560" y="426"/>
                  </a:cubicBezTo>
                  <a:cubicBezTo>
                    <a:pt x="575" y="433"/>
                    <a:pt x="575" y="433"/>
                    <a:pt x="575" y="433"/>
                  </a:cubicBezTo>
                  <a:cubicBezTo>
                    <a:pt x="575" y="433"/>
                    <a:pt x="575" y="433"/>
                    <a:pt x="575" y="433"/>
                  </a:cubicBezTo>
                  <a:cubicBezTo>
                    <a:pt x="561" y="426"/>
                    <a:pt x="561" y="426"/>
                    <a:pt x="561" y="426"/>
                  </a:cubicBezTo>
                  <a:close/>
                  <a:moveTo>
                    <a:pt x="569" y="406"/>
                  </a:moveTo>
                  <a:cubicBezTo>
                    <a:pt x="569" y="407"/>
                    <a:pt x="569" y="408"/>
                    <a:pt x="568" y="408"/>
                  </a:cubicBezTo>
                  <a:cubicBezTo>
                    <a:pt x="583" y="414"/>
                    <a:pt x="583" y="414"/>
                    <a:pt x="583" y="414"/>
                  </a:cubicBezTo>
                  <a:cubicBezTo>
                    <a:pt x="583" y="414"/>
                    <a:pt x="584" y="413"/>
                    <a:pt x="584" y="412"/>
                  </a:cubicBezTo>
                  <a:cubicBezTo>
                    <a:pt x="569" y="406"/>
                    <a:pt x="569" y="406"/>
                    <a:pt x="569" y="406"/>
                  </a:cubicBezTo>
                  <a:close/>
                  <a:moveTo>
                    <a:pt x="569" y="406"/>
                  </a:moveTo>
                  <a:cubicBezTo>
                    <a:pt x="569" y="406"/>
                    <a:pt x="569" y="406"/>
                    <a:pt x="569" y="406"/>
                  </a:cubicBezTo>
                  <a:cubicBezTo>
                    <a:pt x="584" y="412"/>
                    <a:pt x="584" y="412"/>
                    <a:pt x="584" y="412"/>
                  </a:cubicBezTo>
                  <a:cubicBezTo>
                    <a:pt x="584" y="412"/>
                    <a:pt x="584" y="412"/>
                    <a:pt x="584" y="412"/>
                  </a:cubicBezTo>
                  <a:cubicBezTo>
                    <a:pt x="569" y="406"/>
                    <a:pt x="569" y="406"/>
                    <a:pt x="569" y="406"/>
                  </a:cubicBezTo>
                  <a:close/>
                  <a:moveTo>
                    <a:pt x="576" y="386"/>
                  </a:moveTo>
                  <a:cubicBezTo>
                    <a:pt x="576" y="387"/>
                    <a:pt x="576" y="387"/>
                    <a:pt x="576" y="388"/>
                  </a:cubicBezTo>
                  <a:cubicBezTo>
                    <a:pt x="591" y="393"/>
                    <a:pt x="591" y="393"/>
                    <a:pt x="591" y="393"/>
                  </a:cubicBezTo>
                  <a:cubicBezTo>
                    <a:pt x="591" y="392"/>
                    <a:pt x="591" y="392"/>
                    <a:pt x="591" y="391"/>
                  </a:cubicBezTo>
                  <a:cubicBezTo>
                    <a:pt x="576" y="386"/>
                    <a:pt x="576" y="386"/>
                    <a:pt x="576" y="386"/>
                  </a:cubicBezTo>
                  <a:close/>
                  <a:moveTo>
                    <a:pt x="576" y="386"/>
                  </a:moveTo>
                  <a:cubicBezTo>
                    <a:pt x="576" y="386"/>
                    <a:pt x="576" y="386"/>
                    <a:pt x="576" y="386"/>
                  </a:cubicBezTo>
                  <a:cubicBezTo>
                    <a:pt x="591" y="391"/>
                    <a:pt x="591" y="391"/>
                    <a:pt x="591" y="391"/>
                  </a:cubicBezTo>
                  <a:cubicBezTo>
                    <a:pt x="591" y="391"/>
                    <a:pt x="591" y="391"/>
                    <a:pt x="591" y="391"/>
                  </a:cubicBezTo>
                  <a:cubicBezTo>
                    <a:pt x="576" y="386"/>
                    <a:pt x="576" y="386"/>
                    <a:pt x="576" y="386"/>
                  </a:cubicBezTo>
                  <a:close/>
                  <a:moveTo>
                    <a:pt x="582" y="366"/>
                  </a:moveTo>
                  <a:cubicBezTo>
                    <a:pt x="582" y="366"/>
                    <a:pt x="581" y="367"/>
                    <a:pt x="581" y="367"/>
                  </a:cubicBezTo>
                  <a:cubicBezTo>
                    <a:pt x="597" y="371"/>
                    <a:pt x="597" y="371"/>
                    <a:pt x="597" y="371"/>
                  </a:cubicBezTo>
                  <a:cubicBezTo>
                    <a:pt x="597" y="370"/>
                    <a:pt x="597" y="370"/>
                    <a:pt x="597" y="369"/>
                  </a:cubicBezTo>
                  <a:cubicBezTo>
                    <a:pt x="582" y="366"/>
                    <a:pt x="582" y="366"/>
                    <a:pt x="582" y="366"/>
                  </a:cubicBezTo>
                  <a:close/>
                  <a:moveTo>
                    <a:pt x="582" y="365"/>
                  </a:moveTo>
                  <a:cubicBezTo>
                    <a:pt x="582" y="366"/>
                    <a:pt x="582" y="366"/>
                    <a:pt x="582" y="366"/>
                  </a:cubicBezTo>
                  <a:cubicBezTo>
                    <a:pt x="597" y="369"/>
                    <a:pt x="597" y="369"/>
                    <a:pt x="597" y="369"/>
                  </a:cubicBezTo>
                  <a:cubicBezTo>
                    <a:pt x="597" y="369"/>
                    <a:pt x="597" y="369"/>
                    <a:pt x="597" y="369"/>
                  </a:cubicBezTo>
                  <a:cubicBezTo>
                    <a:pt x="582" y="365"/>
                    <a:pt x="582" y="365"/>
                    <a:pt x="582" y="365"/>
                  </a:cubicBezTo>
                  <a:close/>
                  <a:moveTo>
                    <a:pt x="586" y="344"/>
                  </a:moveTo>
                  <a:cubicBezTo>
                    <a:pt x="586" y="345"/>
                    <a:pt x="585" y="346"/>
                    <a:pt x="585" y="346"/>
                  </a:cubicBezTo>
                  <a:cubicBezTo>
                    <a:pt x="601" y="349"/>
                    <a:pt x="601" y="349"/>
                    <a:pt x="601" y="349"/>
                  </a:cubicBezTo>
                  <a:cubicBezTo>
                    <a:pt x="601" y="348"/>
                    <a:pt x="601" y="348"/>
                    <a:pt x="601" y="347"/>
                  </a:cubicBezTo>
                  <a:cubicBezTo>
                    <a:pt x="586" y="344"/>
                    <a:pt x="586" y="344"/>
                    <a:pt x="586" y="344"/>
                  </a:cubicBezTo>
                  <a:close/>
                  <a:moveTo>
                    <a:pt x="586" y="344"/>
                  </a:moveTo>
                  <a:cubicBezTo>
                    <a:pt x="586" y="344"/>
                    <a:pt x="586" y="344"/>
                    <a:pt x="586" y="344"/>
                  </a:cubicBezTo>
                  <a:cubicBezTo>
                    <a:pt x="601" y="347"/>
                    <a:pt x="601" y="347"/>
                    <a:pt x="601" y="347"/>
                  </a:cubicBezTo>
                  <a:cubicBezTo>
                    <a:pt x="601" y="347"/>
                    <a:pt x="601" y="347"/>
                    <a:pt x="601" y="347"/>
                  </a:cubicBezTo>
                  <a:cubicBezTo>
                    <a:pt x="601" y="347"/>
                    <a:pt x="601" y="347"/>
                    <a:pt x="601" y="347"/>
                  </a:cubicBezTo>
                  <a:cubicBezTo>
                    <a:pt x="586" y="344"/>
                    <a:pt x="586" y="344"/>
                    <a:pt x="586" y="344"/>
                  </a:cubicBezTo>
                  <a:close/>
                  <a:moveTo>
                    <a:pt x="588" y="323"/>
                  </a:moveTo>
                  <a:cubicBezTo>
                    <a:pt x="588" y="324"/>
                    <a:pt x="588" y="325"/>
                    <a:pt x="588" y="325"/>
                  </a:cubicBezTo>
                  <a:cubicBezTo>
                    <a:pt x="604" y="326"/>
                    <a:pt x="604" y="326"/>
                    <a:pt x="604" y="326"/>
                  </a:cubicBezTo>
                  <a:cubicBezTo>
                    <a:pt x="604" y="326"/>
                    <a:pt x="604" y="325"/>
                    <a:pt x="604" y="324"/>
                  </a:cubicBezTo>
                  <a:lnTo>
                    <a:pt x="588" y="323"/>
                  </a:lnTo>
                  <a:close/>
                  <a:moveTo>
                    <a:pt x="588" y="323"/>
                  </a:moveTo>
                  <a:cubicBezTo>
                    <a:pt x="588" y="323"/>
                    <a:pt x="588" y="323"/>
                    <a:pt x="588" y="323"/>
                  </a:cubicBezTo>
                  <a:cubicBezTo>
                    <a:pt x="604" y="324"/>
                    <a:pt x="604" y="324"/>
                    <a:pt x="604" y="324"/>
                  </a:cubicBezTo>
                  <a:cubicBezTo>
                    <a:pt x="604" y="324"/>
                    <a:pt x="604" y="324"/>
                    <a:pt x="604" y="324"/>
                  </a:cubicBezTo>
                  <a:cubicBezTo>
                    <a:pt x="588" y="323"/>
                    <a:pt x="588" y="323"/>
                    <a:pt x="588" y="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25"/>
            <p:cNvSpPr>
              <a:spLocks noEditPoints="1"/>
            </p:cNvSpPr>
            <p:nvPr/>
          </p:nvSpPr>
          <p:spPr bwMode="auto">
            <a:xfrm>
              <a:off x="4810126" y="2135188"/>
              <a:ext cx="2571750" cy="2593975"/>
            </a:xfrm>
            <a:custGeom>
              <a:avLst/>
              <a:gdLst>
                <a:gd name="T0" fmla="*/ 143 w 805"/>
                <a:gd name="T1" fmla="*/ 143 h 804"/>
                <a:gd name="T2" fmla="*/ 662 w 805"/>
                <a:gd name="T3" fmla="*/ 661 h 804"/>
                <a:gd name="T4" fmla="*/ 397 w 805"/>
                <a:gd name="T5" fmla="*/ 46 h 804"/>
                <a:gd name="T6" fmla="*/ 405 w 805"/>
                <a:gd name="T7" fmla="*/ 43 h 804"/>
                <a:gd name="T8" fmla="*/ 408 w 805"/>
                <a:gd name="T9" fmla="*/ 52 h 804"/>
                <a:gd name="T10" fmla="*/ 400 w 805"/>
                <a:gd name="T11" fmla="*/ 54 h 804"/>
                <a:gd name="T12" fmla="*/ 397 w 805"/>
                <a:gd name="T13" fmla="*/ 46 h 804"/>
                <a:gd name="T14" fmla="*/ 355 w 805"/>
                <a:gd name="T15" fmla="*/ 47 h 804"/>
                <a:gd name="T16" fmla="*/ 363 w 805"/>
                <a:gd name="T17" fmla="*/ 49 h 804"/>
                <a:gd name="T18" fmla="*/ 363 w 805"/>
                <a:gd name="T19" fmla="*/ 56 h 804"/>
                <a:gd name="T20" fmla="*/ 356 w 805"/>
                <a:gd name="T21" fmla="*/ 58 h 804"/>
                <a:gd name="T22" fmla="*/ 352 w 805"/>
                <a:gd name="T23" fmla="*/ 50 h 804"/>
                <a:gd name="T24" fmla="*/ 310 w 805"/>
                <a:gd name="T25" fmla="*/ 56 h 804"/>
                <a:gd name="T26" fmla="*/ 319 w 805"/>
                <a:gd name="T27" fmla="*/ 57 h 804"/>
                <a:gd name="T28" fmla="*/ 320 w 805"/>
                <a:gd name="T29" fmla="*/ 64 h 804"/>
                <a:gd name="T30" fmla="*/ 313 w 805"/>
                <a:gd name="T31" fmla="*/ 67 h 804"/>
                <a:gd name="T32" fmla="*/ 308 w 805"/>
                <a:gd name="T33" fmla="*/ 60 h 804"/>
                <a:gd name="T34" fmla="*/ 271 w 805"/>
                <a:gd name="T35" fmla="*/ 69 h 804"/>
                <a:gd name="T36" fmla="*/ 277 w 805"/>
                <a:gd name="T37" fmla="*/ 75 h 804"/>
                <a:gd name="T38" fmla="*/ 270 w 805"/>
                <a:gd name="T39" fmla="*/ 81 h 804"/>
                <a:gd name="T40" fmla="*/ 265 w 805"/>
                <a:gd name="T41" fmla="*/ 74 h 804"/>
                <a:gd name="T42" fmla="*/ 224 w 805"/>
                <a:gd name="T43" fmla="*/ 91 h 804"/>
                <a:gd name="T44" fmla="*/ 233 w 805"/>
                <a:gd name="T45" fmla="*/ 89 h 804"/>
                <a:gd name="T46" fmla="*/ 235 w 805"/>
                <a:gd name="T47" fmla="*/ 98 h 804"/>
                <a:gd name="T48" fmla="*/ 226 w 805"/>
                <a:gd name="T49" fmla="*/ 99 h 804"/>
                <a:gd name="T50" fmla="*/ 224 w 805"/>
                <a:gd name="T51" fmla="*/ 91 h 804"/>
                <a:gd name="T52" fmla="*/ 48 w 805"/>
                <a:gd name="T53" fmla="*/ 393 h 804"/>
                <a:gd name="T54" fmla="*/ 156 w 805"/>
                <a:gd name="T55" fmla="*/ 142 h 804"/>
                <a:gd name="T56" fmla="*/ 161 w 805"/>
                <a:gd name="T57" fmla="*/ 148 h 804"/>
                <a:gd name="T58" fmla="*/ 48 w 805"/>
                <a:gd name="T59" fmla="*/ 393 h 804"/>
                <a:gd name="T60" fmla="*/ 642 w 805"/>
                <a:gd name="T61" fmla="*/ 641 h 804"/>
                <a:gd name="T62" fmla="*/ 545 w 805"/>
                <a:gd name="T63" fmla="*/ 726 h 804"/>
                <a:gd name="T64" fmla="*/ 503 w 805"/>
                <a:gd name="T65" fmla="*/ 725 h 804"/>
                <a:gd name="T66" fmla="*/ 112 w 805"/>
                <a:gd name="T67" fmla="*/ 574 h 804"/>
                <a:gd name="T68" fmla="*/ 52 w 805"/>
                <a:gd name="T69" fmla="*/ 451 h 804"/>
                <a:gd name="T70" fmla="*/ 164 w 805"/>
                <a:gd name="T71" fmla="*/ 163 h 804"/>
                <a:gd name="T72" fmla="*/ 425 w 805"/>
                <a:gd name="T73" fmla="*/ 49 h 804"/>
                <a:gd name="T74" fmla="*/ 574 w 805"/>
                <a:gd name="T75" fmla="*/ 110 h 804"/>
                <a:gd name="T76" fmla="*/ 673 w 805"/>
                <a:gd name="T77" fmla="*/ 199 h 804"/>
                <a:gd name="T78" fmla="*/ 721 w 805"/>
                <a:gd name="T79" fmla="*/ 556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804">
                  <a:moveTo>
                    <a:pt x="662" y="143"/>
                  </a:moveTo>
                  <a:cubicBezTo>
                    <a:pt x="519" y="0"/>
                    <a:pt x="287" y="0"/>
                    <a:pt x="143" y="143"/>
                  </a:cubicBezTo>
                  <a:cubicBezTo>
                    <a:pt x="0" y="286"/>
                    <a:pt x="0" y="518"/>
                    <a:pt x="143" y="661"/>
                  </a:cubicBezTo>
                  <a:cubicBezTo>
                    <a:pt x="287" y="804"/>
                    <a:pt x="519" y="804"/>
                    <a:pt x="662" y="661"/>
                  </a:cubicBezTo>
                  <a:cubicBezTo>
                    <a:pt x="805" y="518"/>
                    <a:pt x="805" y="286"/>
                    <a:pt x="662" y="143"/>
                  </a:cubicBezTo>
                  <a:close/>
                  <a:moveTo>
                    <a:pt x="397" y="46"/>
                  </a:moveTo>
                  <a:cubicBezTo>
                    <a:pt x="397" y="45"/>
                    <a:pt x="398" y="43"/>
                    <a:pt x="400" y="43"/>
                  </a:cubicBezTo>
                  <a:cubicBezTo>
                    <a:pt x="405" y="43"/>
                    <a:pt x="405" y="43"/>
                    <a:pt x="405" y="43"/>
                  </a:cubicBezTo>
                  <a:cubicBezTo>
                    <a:pt x="407" y="43"/>
                    <a:pt x="408" y="45"/>
                    <a:pt x="408" y="46"/>
                  </a:cubicBezTo>
                  <a:cubicBezTo>
                    <a:pt x="408" y="52"/>
                    <a:pt x="408" y="52"/>
                    <a:pt x="408" y="52"/>
                  </a:cubicBezTo>
                  <a:cubicBezTo>
                    <a:pt x="408" y="53"/>
                    <a:pt x="407" y="54"/>
                    <a:pt x="405" y="54"/>
                  </a:cubicBezTo>
                  <a:cubicBezTo>
                    <a:pt x="400" y="54"/>
                    <a:pt x="400" y="54"/>
                    <a:pt x="400" y="54"/>
                  </a:cubicBezTo>
                  <a:cubicBezTo>
                    <a:pt x="398" y="54"/>
                    <a:pt x="397" y="53"/>
                    <a:pt x="397" y="52"/>
                  </a:cubicBezTo>
                  <a:lnTo>
                    <a:pt x="397" y="46"/>
                  </a:lnTo>
                  <a:close/>
                  <a:moveTo>
                    <a:pt x="352" y="50"/>
                  </a:moveTo>
                  <a:cubicBezTo>
                    <a:pt x="352" y="49"/>
                    <a:pt x="353" y="47"/>
                    <a:pt x="355" y="47"/>
                  </a:cubicBezTo>
                  <a:cubicBezTo>
                    <a:pt x="360" y="46"/>
                    <a:pt x="360" y="46"/>
                    <a:pt x="360" y="46"/>
                  </a:cubicBezTo>
                  <a:cubicBezTo>
                    <a:pt x="362" y="46"/>
                    <a:pt x="363" y="47"/>
                    <a:pt x="363" y="49"/>
                  </a:cubicBezTo>
                  <a:cubicBezTo>
                    <a:pt x="364" y="54"/>
                    <a:pt x="364" y="54"/>
                    <a:pt x="364" y="54"/>
                  </a:cubicBezTo>
                  <a:cubicBezTo>
                    <a:pt x="364" y="55"/>
                    <a:pt x="364" y="56"/>
                    <a:pt x="363" y="56"/>
                  </a:cubicBezTo>
                  <a:cubicBezTo>
                    <a:pt x="363" y="57"/>
                    <a:pt x="362" y="57"/>
                    <a:pt x="361" y="57"/>
                  </a:cubicBezTo>
                  <a:cubicBezTo>
                    <a:pt x="356" y="58"/>
                    <a:pt x="356" y="58"/>
                    <a:pt x="356" y="58"/>
                  </a:cubicBezTo>
                  <a:cubicBezTo>
                    <a:pt x="354" y="58"/>
                    <a:pt x="353" y="57"/>
                    <a:pt x="353" y="56"/>
                  </a:cubicBezTo>
                  <a:lnTo>
                    <a:pt x="352" y="50"/>
                  </a:lnTo>
                  <a:close/>
                  <a:moveTo>
                    <a:pt x="308" y="60"/>
                  </a:moveTo>
                  <a:cubicBezTo>
                    <a:pt x="308" y="58"/>
                    <a:pt x="309" y="57"/>
                    <a:pt x="310" y="56"/>
                  </a:cubicBezTo>
                  <a:cubicBezTo>
                    <a:pt x="315" y="55"/>
                    <a:pt x="315" y="55"/>
                    <a:pt x="315" y="55"/>
                  </a:cubicBezTo>
                  <a:cubicBezTo>
                    <a:pt x="317" y="55"/>
                    <a:pt x="318" y="55"/>
                    <a:pt x="319" y="57"/>
                  </a:cubicBezTo>
                  <a:cubicBezTo>
                    <a:pt x="320" y="62"/>
                    <a:pt x="320" y="62"/>
                    <a:pt x="320" y="62"/>
                  </a:cubicBezTo>
                  <a:cubicBezTo>
                    <a:pt x="320" y="63"/>
                    <a:pt x="320" y="64"/>
                    <a:pt x="320" y="64"/>
                  </a:cubicBezTo>
                  <a:cubicBezTo>
                    <a:pt x="319" y="65"/>
                    <a:pt x="319" y="65"/>
                    <a:pt x="318" y="66"/>
                  </a:cubicBezTo>
                  <a:cubicBezTo>
                    <a:pt x="313" y="67"/>
                    <a:pt x="313" y="67"/>
                    <a:pt x="313" y="67"/>
                  </a:cubicBezTo>
                  <a:cubicBezTo>
                    <a:pt x="311" y="67"/>
                    <a:pt x="310" y="66"/>
                    <a:pt x="309" y="65"/>
                  </a:cubicBezTo>
                  <a:lnTo>
                    <a:pt x="308" y="60"/>
                  </a:lnTo>
                  <a:close/>
                  <a:moveTo>
                    <a:pt x="266" y="71"/>
                  </a:moveTo>
                  <a:cubicBezTo>
                    <a:pt x="271" y="69"/>
                    <a:pt x="271" y="69"/>
                    <a:pt x="271" y="69"/>
                  </a:cubicBezTo>
                  <a:cubicBezTo>
                    <a:pt x="273" y="68"/>
                    <a:pt x="274" y="69"/>
                    <a:pt x="275" y="70"/>
                  </a:cubicBezTo>
                  <a:cubicBezTo>
                    <a:pt x="277" y="75"/>
                    <a:pt x="277" y="75"/>
                    <a:pt x="277" y="75"/>
                  </a:cubicBezTo>
                  <a:cubicBezTo>
                    <a:pt x="278" y="77"/>
                    <a:pt x="277" y="78"/>
                    <a:pt x="276" y="79"/>
                  </a:cubicBezTo>
                  <a:cubicBezTo>
                    <a:pt x="270" y="81"/>
                    <a:pt x="270" y="81"/>
                    <a:pt x="270" y="81"/>
                  </a:cubicBezTo>
                  <a:cubicBezTo>
                    <a:pt x="269" y="82"/>
                    <a:pt x="267" y="81"/>
                    <a:pt x="267" y="79"/>
                  </a:cubicBezTo>
                  <a:cubicBezTo>
                    <a:pt x="265" y="74"/>
                    <a:pt x="265" y="74"/>
                    <a:pt x="265" y="74"/>
                  </a:cubicBezTo>
                  <a:cubicBezTo>
                    <a:pt x="264" y="73"/>
                    <a:pt x="265" y="71"/>
                    <a:pt x="266" y="71"/>
                  </a:cubicBezTo>
                  <a:close/>
                  <a:moveTo>
                    <a:pt x="224" y="91"/>
                  </a:moveTo>
                  <a:cubicBezTo>
                    <a:pt x="229" y="88"/>
                    <a:pt x="229" y="88"/>
                    <a:pt x="229" y="88"/>
                  </a:cubicBezTo>
                  <a:cubicBezTo>
                    <a:pt x="231" y="87"/>
                    <a:pt x="232" y="88"/>
                    <a:pt x="233" y="89"/>
                  </a:cubicBezTo>
                  <a:cubicBezTo>
                    <a:pt x="236" y="94"/>
                    <a:pt x="236" y="94"/>
                    <a:pt x="236" y="94"/>
                  </a:cubicBezTo>
                  <a:cubicBezTo>
                    <a:pt x="236" y="95"/>
                    <a:pt x="236" y="97"/>
                    <a:pt x="235" y="98"/>
                  </a:cubicBezTo>
                  <a:cubicBezTo>
                    <a:pt x="230" y="100"/>
                    <a:pt x="230" y="100"/>
                    <a:pt x="230" y="100"/>
                  </a:cubicBezTo>
                  <a:cubicBezTo>
                    <a:pt x="228" y="101"/>
                    <a:pt x="227" y="101"/>
                    <a:pt x="226" y="99"/>
                  </a:cubicBezTo>
                  <a:cubicBezTo>
                    <a:pt x="223" y="95"/>
                    <a:pt x="223" y="95"/>
                    <a:pt x="223" y="95"/>
                  </a:cubicBezTo>
                  <a:cubicBezTo>
                    <a:pt x="223" y="93"/>
                    <a:pt x="223" y="92"/>
                    <a:pt x="224" y="91"/>
                  </a:cubicBezTo>
                  <a:close/>
                  <a:moveTo>
                    <a:pt x="48" y="393"/>
                  </a:moveTo>
                  <a:cubicBezTo>
                    <a:pt x="48" y="393"/>
                    <a:pt x="48" y="393"/>
                    <a:pt x="48" y="393"/>
                  </a:cubicBezTo>
                  <a:cubicBezTo>
                    <a:pt x="46" y="393"/>
                    <a:pt x="44" y="391"/>
                    <a:pt x="44" y="389"/>
                  </a:cubicBezTo>
                  <a:cubicBezTo>
                    <a:pt x="48" y="294"/>
                    <a:pt x="87" y="207"/>
                    <a:pt x="156" y="142"/>
                  </a:cubicBezTo>
                  <a:cubicBezTo>
                    <a:pt x="157" y="140"/>
                    <a:pt x="160" y="140"/>
                    <a:pt x="161" y="142"/>
                  </a:cubicBezTo>
                  <a:cubicBezTo>
                    <a:pt x="163" y="144"/>
                    <a:pt x="163" y="146"/>
                    <a:pt x="161" y="148"/>
                  </a:cubicBezTo>
                  <a:cubicBezTo>
                    <a:pt x="94" y="211"/>
                    <a:pt x="56" y="297"/>
                    <a:pt x="52" y="389"/>
                  </a:cubicBezTo>
                  <a:cubicBezTo>
                    <a:pt x="52" y="391"/>
                    <a:pt x="51" y="393"/>
                    <a:pt x="48" y="393"/>
                  </a:cubicBezTo>
                  <a:close/>
                  <a:moveTo>
                    <a:pt x="707" y="549"/>
                  </a:moveTo>
                  <a:cubicBezTo>
                    <a:pt x="691" y="582"/>
                    <a:pt x="669" y="613"/>
                    <a:pt x="642" y="641"/>
                  </a:cubicBezTo>
                  <a:cubicBezTo>
                    <a:pt x="611" y="672"/>
                    <a:pt x="576" y="695"/>
                    <a:pt x="538" y="711"/>
                  </a:cubicBezTo>
                  <a:cubicBezTo>
                    <a:pt x="545" y="726"/>
                    <a:pt x="545" y="726"/>
                    <a:pt x="545" y="726"/>
                  </a:cubicBezTo>
                  <a:cubicBezTo>
                    <a:pt x="532" y="731"/>
                    <a:pt x="520" y="736"/>
                    <a:pt x="507" y="740"/>
                  </a:cubicBezTo>
                  <a:cubicBezTo>
                    <a:pt x="503" y="725"/>
                    <a:pt x="503" y="725"/>
                    <a:pt x="503" y="725"/>
                  </a:cubicBezTo>
                  <a:cubicBezTo>
                    <a:pt x="387" y="761"/>
                    <a:pt x="255" y="733"/>
                    <a:pt x="164" y="641"/>
                  </a:cubicBezTo>
                  <a:cubicBezTo>
                    <a:pt x="143" y="620"/>
                    <a:pt x="126" y="598"/>
                    <a:pt x="112" y="574"/>
                  </a:cubicBezTo>
                  <a:cubicBezTo>
                    <a:pt x="98" y="582"/>
                    <a:pt x="98" y="582"/>
                    <a:pt x="98" y="582"/>
                  </a:cubicBezTo>
                  <a:cubicBezTo>
                    <a:pt x="74" y="541"/>
                    <a:pt x="59" y="496"/>
                    <a:pt x="52" y="451"/>
                  </a:cubicBezTo>
                  <a:cubicBezTo>
                    <a:pt x="68" y="449"/>
                    <a:pt x="68" y="449"/>
                    <a:pt x="68" y="449"/>
                  </a:cubicBezTo>
                  <a:cubicBezTo>
                    <a:pt x="54" y="347"/>
                    <a:pt x="86" y="241"/>
                    <a:pt x="164" y="163"/>
                  </a:cubicBezTo>
                  <a:cubicBezTo>
                    <a:pt x="235" y="91"/>
                    <a:pt x="330" y="59"/>
                    <a:pt x="424" y="65"/>
                  </a:cubicBezTo>
                  <a:cubicBezTo>
                    <a:pt x="425" y="49"/>
                    <a:pt x="425" y="49"/>
                    <a:pt x="425" y="49"/>
                  </a:cubicBezTo>
                  <a:cubicBezTo>
                    <a:pt x="479" y="52"/>
                    <a:pt x="533" y="68"/>
                    <a:pt x="581" y="97"/>
                  </a:cubicBezTo>
                  <a:cubicBezTo>
                    <a:pt x="574" y="110"/>
                    <a:pt x="574" y="110"/>
                    <a:pt x="574" y="110"/>
                  </a:cubicBezTo>
                  <a:cubicBezTo>
                    <a:pt x="598" y="124"/>
                    <a:pt x="621" y="142"/>
                    <a:pt x="642" y="163"/>
                  </a:cubicBezTo>
                  <a:cubicBezTo>
                    <a:pt x="653" y="174"/>
                    <a:pt x="664" y="187"/>
                    <a:pt x="673" y="199"/>
                  </a:cubicBezTo>
                  <a:cubicBezTo>
                    <a:pt x="686" y="190"/>
                    <a:pt x="686" y="190"/>
                    <a:pt x="686" y="190"/>
                  </a:cubicBezTo>
                  <a:cubicBezTo>
                    <a:pt x="766" y="297"/>
                    <a:pt x="778" y="439"/>
                    <a:pt x="721" y="556"/>
                  </a:cubicBezTo>
                  <a:lnTo>
                    <a:pt x="707" y="5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26"/>
            <p:cNvSpPr>
              <a:spLocks/>
            </p:cNvSpPr>
            <p:nvPr/>
          </p:nvSpPr>
          <p:spPr bwMode="auto">
            <a:xfrm>
              <a:off x="6780213" y="2441575"/>
              <a:ext cx="539750" cy="996950"/>
            </a:xfrm>
            <a:custGeom>
              <a:avLst/>
              <a:gdLst>
                <a:gd name="T0" fmla="*/ 16 w 169"/>
                <a:gd name="T1" fmla="*/ 2 h 309"/>
                <a:gd name="T2" fmla="*/ 15 w 169"/>
                <a:gd name="T3" fmla="*/ 4 h 309"/>
                <a:gd name="T4" fmla="*/ 165 w 169"/>
                <a:gd name="T5" fmla="*/ 307 h 309"/>
                <a:gd name="T6" fmla="*/ 167 w 169"/>
                <a:gd name="T7" fmla="*/ 307 h 309"/>
                <a:gd name="T8" fmla="*/ 167 w 169"/>
                <a:gd name="T9" fmla="*/ 305 h 309"/>
                <a:gd name="T10" fmla="*/ 146 w 169"/>
                <a:gd name="T11" fmla="*/ 305 h 309"/>
                <a:gd name="T12" fmla="*/ 146 w 169"/>
                <a:gd name="T13" fmla="*/ 307 h 309"/>
                <a:gd name="T14" fmla="*/ 148 w 169"/>
                <a:gd name="T15" fmla="*/ 307 h 309"/>
                <a:gd name="T16" fmla="*/ 4 w 169"/>
                <a:gd name="T17" fmla="*/ 18 h 309"/>
                <a:gd name="T18" fmla="*/ 3 w 169"/>
                <a:gd name="T19" fmla="*/ 19 h 309"/>
                <a:gd name="T20" fmla="*/ 5 w 169"/>
                <a:gd name="T21" fmla="*/ 20 h 309"/>
                <a:gd name="T22" fmla="*/ 18 w 169"/>
                <a:gd name="T23" fmla="*/ 4 h 309"/>
                <a:gd name="T24" fmla="*/ 16 w 169"/>
                <a:gd name="T25" fmla="*/ 2 h 309"/>
                <a:gd name="T26" fmla="*/ 15 w 169"/>
                <a:gd name="T27" fmla="*/ 4 h 309"/>
                <a:gd name="T28" fmla="*/ 16 w 169"/>
                <a:gd name="T29" fmla="*/ 2 h 309"/>
                <a:gd name="T30" fmla="*/ 14 w 169"/>
                <a:gd name="T31" fmla="*/ 1 h 309"/>
                <a:gd name="T32" fmla="*/ 0 w 169"/>
                <a:gd name="T33" fmla="*/ 20 h 309"/>
                <a:gd name="T34" fmla="*/ 2 w 169"/>
                <a:gd name="T35" fmla="*/ 21 h 309"/>
                <a:gd name="T36" fmla="*/ 144 w 169"/>
                <a:gd name="T37" fmla="*/ 307 h 309"/>
                <a:gd name="T38" fmla="*/ 144 w 169"/>
                <a:gd name="T39" fmla="*/ 309 h 309"/>
                <a:gd name="T40" fmla="*/ 169 w 169"/>
                <a:gd name="T41" fmla="*/ 309 h 309"/>
                <a:gd name="T42" fmla="*/ 169 w 169"/>
                <a:gd name="T43" fmla="*/ 307 h 309"/>
                <a:gd name="T44" fmla="*/ 17 w 169"/>
                <a:gd name="T45" fmla="*/ 1 h 309"/>
                <a:gd name="T46" fmla="*/ 16 w 169"/>
                <a:gd name="T47" fmla="*/ 0 h 309"/>
                <a:gd name="T48" fmla="*/ 14 w 169"/>
                <a:gd name="T49" fmla="*/ 1 h 309"/>
                <a:gd name="T50" fmla="*/ 16 w 169"/>
                <a:gd name="T51" fmla="*/ 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309">
                  <a:moveTo>
                    <a:pt x="16" y="2"/>
                  </a:moveTo>
                  <a:cubicBezTo>
                    <a:pt x="15" y="4"/>
                    <a:pt x="15" y="4"/>
                    <a:pt x="15" y="4"/>
                  </a:cubicBezTo>
                  <a:cubicBezTo>
                    <a:pt x="106" y="73"/>
                    <a:pt x="165" y="183"/>
                    <a:pt x="165" y="307"/>
                  </a:cubicBezTo>
                  <a:cubicBezTo>
                    <a:pt x="167" y="307"/>
                    <a:pt x="167" y="307"/>
                    <a:pt x="167" y="307"/>
                  </a:cubicBezTo>
                  <a:cubicBezTo>
                    <a:pt x="167" y="305"/>
                    <a:pt x="167" y="305"/>
                    <a:pt x="167" y="305"/>
                  </a:cubicBezTo>
                  <a:cubicBezTo>
                    <a:pt x="146" y="305"/>
                    <a:pt x="146" y="305"/>
                    <a:pt x="146" y="305"/>
                  </a:cubicBezTo>
                  <a:cubicBezTo>
                    <a:pt x="146" y="307"/>
                    <a:pt x="146" y="307"/>
                    <a:pt x="146" y="307"/>
                  </a:cubicBezTo>
                  <a:cubicBezTo>
                    <a:pt x="148" y="307"/>
                    <a:pt x="148" y="307"/>
                    <a:pt x="148" y="307"/>
                  </a:cubicBezTo>
                  <a:cubicBezTo>
                    <a:pt x="148" y="189"/>
                    <a:pt x="92" y="84"/>
                    <a:pt x="4" y="18"/>
                  </a:cubicBezTo>
                  <a:cubicBezTo>
                    <a:pt x="3" y="19"/>
                    <a:pt x="3" y="19"/>
                    <a:pt x="3" y="19"/>
                  </a:cubicBezTo>
                  <a:cubicBezTo>
                    <a:pt x="5" y="20"/>
                    <a:pt x="5" y="20"/>
                    <a:pt x="5" y="20"/>
                  </a:cubicBezTo>
                  <a:cubicBezTo>
                    <a:pt x="18" y="4"/>
                    <a:pt x="18" y="4"/>
                    <a:pt x="18" y="4"/>
                  </a:cubicBezTo>
                  <a:cubicBezTo>
                    <a:pt x="16" y="2"/>
                    <a:pt x="16" y="2"/>
                    <a:pt x="16" y="2"/>
                  </a:cubicBezTo>
                  <a:cubicBezTo>
                    <a:pt x="15" y="4"/>
                    <a:pt x="15" y="4"/>
                    <a:pt x="15" y="4"/>
                  </a:cubicBezTo>
                  <a:cubicBezTo>
                    <a:pt x="16" y="2"/>
                    <a:pt x="16" y="2"/>
                    <a:pt x="16" y="2"/>
                  </a:cubicBezTo>
                  <a:cubicBezTo>
                    <a:pt x="14" y="1"/>
                    <a:pt x="14" y="1"/>
                    <a:pt x="14" y="1"/>
                  </a:cubicBezTo>
                  <a:cubicBezTo>
                    <a:pt x="0" y="20"/>
                    <a:pt x="0" y="20"/>
                    <a:pt x="0" y="20"/>
                  </a:cubicBezTo>
                  <a:cubicBezTo>
                    <a:pt x="2" y="21"/>
                    <a:pt x="2" y="21"/>
                    <a:pt x="2" y="21"/>
                  </a:cubicBezTo>
                  <a:cubicBezTo>
                    <a:pt x="88" y="86"/>
                    <a:pt x="144" y="190"/>
                    <a:pt x="144" y="307"/>
                  </a:cubicBezTo>
                  <a:cubicBezTo>
                    <a:pt x="144" y="309"/>
                    <a:pt x="144" y="309"/>
                    <a:pt x="144" y="309"/>
                  </a:cubicBezTo>
                  <a:cubicBezTo>
                    <a:pt x="169" y="309"/>
                    <a:pt x="169" y="309"/>
                    <a:pt x="169" y="309"/>
                  </a:cubicBezTo>
                  <a:cubicBezTo>
                    <a:pt x="169" y="307"/>
                    <a:pt x="169" y="307"/>
                    <a:pt x="169" y="307"/>
                  </a:cubicBezTo>
                  <a:cubicBezTo>
                    <a:pt x="169" y="182"/>
                    <a:pt x="110" y="71"/>
                    <a:pt x="17" y="1"/>
                  </a:cubicBezTo>
                  <a:cubicBezTo>
                    <a:pt x="16" y="0"/>
                    <a:pt x="16" y="0"/>
                    <a:pt x="16" y="0"/>
                  </a:cubicBezTo>
                  <a:cubicBezTo>
                    <a:pt x="14" y="1"/>
                    <a:pt x="14" y="1"/>
                    <a:pt x="14" y="1"/>
                  </a:cubicBezTo>
                  <a:lnTo>
                    <a:pt x="1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27"/>
            <p:cNvSpPr>
              <a:spLocks/>
            </p:cNvSpPr>
            <p:nvPr/>
          </p:nvSpPr>
          <p:spPr bwMode="auto">
            <a:xfrm>
              <a:off x="6208713" y="4325938"/>
              <a:ext cx="665163" cy="330200"/>
            </a:xfrm>
            <a:custGeom>
              <a:avLst/>
              <a:gdLst>
                <a:gd name="T0" fmla="*/ 208 w 208"/>
                <a:gd name="T1" fmla="*/ 15 h 102"/>
                <a:gd name="T2" fmla="*/ 2 w 208"/>
                <a:gd name="T3" fmla="*/ 102 h 102"/>
                <a:gd name="T4" fmla="*/ 0 w 208"/>
                <a:gd name="T5" fmla="*/ 82 h 102"/>
                <a:gd name="T6" fmla="*/ 196 w 208"/>
                <a:gd name="T7" fmla="*/ 0 h 102"/>
                <a:gd name="T8" fmla="*/ 208 w 208"/>
                <a:gd name="T9" fmla="*/ 15 h 102"/>
              </a:gdLst>
              <a:ahLst/>
              <a:cxnLst>
                <a:cxn ang="0">
                  <a:pos x="T0" y="T1"/>
                </a:cxn>
                <a:cxn ang="0">
                  <a:pos x="T2" y="T3"/>
                </a:cxn>
                <a:cxn ang="0">
                  <a:pos x="T4" y="T5"/>
                </a:cxn>
                <a:cxn ang="0">
                  <a:pos x="T6" y="T7"/>
                </a:cxn>
                <a:cxn ang="0">
                  <a:pos x="T8" y="T9"/>
                </a:cxn>
              </a:cxnLst>
              <a:rect l="0" t="0" r="r" b="b"/>
              <a:pathLst>
                <a:path w="208" h="102">
                  <a:moveTo>
                    <a:pt x="208" y="15"/>
                  </a:moveTo>
                  <a:cubicBezTo>
                    <a:pt x="151" y="63"/>
                    <a:pt x="80" y="94"/>
                    <a:pt x="2" y="102"/>
                  </a:cubicBezTo>
                  <a:cubicBezTo>
                    <a:pt x="0" y="82"/>
                    <a:pt x="0" y="82"/>
                    <a:pt x="0" y="82"/>
                  </a:cubicBezTo>
                  <a:cubicBezTo>
                    <a:pt x="74" y="75"/>
                    <a:pt x="141" y="45"/>
                    <a:pt x="196" y="0"/>
                  </a:cubicBezTo>
                  <a:lnTo>
                    <a:pt x="20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28"/>
            <p:cNvSpPr>
              <a:spLocks noEditPoints="1"/>
            </p:cNvSpPr>
            <p:nvPr/>
          </p:nvSpPr>
          <p:spPr bwMode="auto">
            <a:xfrm>
              <a:off x="6243638" y="4354513"/>
              <a:ext cx="582613" cy="261938"/>
            </a:xfrm>
            <a:custGeom>
              <a:avLst/>
              <a:gdLst>
                <a:gd name="T0" fmla="*/ 4 w 182"/>
                <a:gd name="T1" fmla="*/ 73 h 81"/>
                <a:gd name="T2" fmla="*/ 0 w 182"/>
                <a:gd name="T3" fmla="*/ 73 h 81"/>
                <a:gd name="T4" fmla="*/ 1 w 182"/>
                <a:gd name="T5" fmla="*/ 81 h 81"/>
                <a:gd name="T6" fmla="*/ 5 w 182"/>
                <a:gd name="T7" fmla="*/ 81 h 81"/>
                <a:gd name="T8" fmla="*/ 4 w 182"/>
                <a:gd name="T9" fmla="*/ 73 h 81"/>
                <a:gd name="T10" fmla="*/ 27 w 182"/>
                <a:gd name="T11" fmla="*/ 69 h 81"/>
                <a:gd name="T12" fmla="*/ 24 w 182"/>
                <a:gd name="T13" fmla="*/ 70 h 81"/>
                <a:gd name="T14" fmla="*/ 25 w 182"/>
                <a:gd name="T15" fmla="*/ 77 h 81"/>
                <a:gd name="T16" fmla="*/ 29 w 182"/>
                <a:gd name="T17" fmla="*/ 77 h 81"/>
                <a:gd name="T18" fmla="*/ 27 w 182"/>
                <a:gd name="T19" fmla="*/ 69 h 81"/>
                <a:gd name="T20" fmla="*/ 51 w 182"/>
                <a:gd name="T21" fmla="*/ 63 h 81"/>
                <a:gd name="T22" fmla="*/ 47 w 182"/>
                <a:gd name="T23" fmla="*/ 64 h 81"/>
                <a:gd name="T24" fmla="*/ 49 w 182"/>
                <a:gd name="T25" fmla="*/ 72 h 81"/>
                <a:gd name="T26" fmla="*/ 53 w 182"/>
                <a:gd name="T27" fmla="*/ 71 h 81"/>
                <a:gd name="T28" fmla="*/ 51 w 182"/>
                <a:gd name="T29" fmla="*/ 63 h 81"/>
                <a:gd name="T30" fmla="*/ 73 w 182"/>
                <a:gd name="T31" fmla="*/ 56 h 81"/>
                <a:gd name="T32" fmla="*/ 69 w 182"/>
                <a:gd name="T33" fmla="*/ 57 h 81"/>
                <a:gd name="T34" fmla="*/ 72 w 182"/>
                <a:gd name="T35" fmla="*/ 65 h 81"/>
                <a:gd name="T36" fmla="*/ 76 w 182"/>
                <a:gd name="T37" fmla="*/ 64 h 81"/>
                <a:gd name="T38" fmla="*/ 73 w 182"/>
                <a:gd name="T39" fmla="*/ 56 h 81"/>
                <a:gd name="T40" fmla="*/ 95 w 182"/>
                <a:gd name="T41" fmla="*/ 48 h 81"/>
                <a:gd name="T42" fmla="*/ 92 w 182"/>
                <a:gd name="T43" fmla="*/ 49 h 81"/>
                <a:gd name="T44" fmla="*/ 95 w 182"/>
                <a:gd name="T45" fmla="*/ 57 h 81"/>
                <a:gd name="T46" fmla="*/ 98 w 182"/>
                <a:gd name="T47" fmla="*/ 55 h 81"/>
                <a:gd name="T48" fmla="*/ 95 w 182"/>
                <a:gd name="T49" fmla="*/ 48 h 81"/>
                <a:gd name="T50" fmla="*/ 117 w 182"/>
                <a:gd name="T51" fmla="*/ 38 h 81"/>
                <a:gd name="T52" fmla="*/ 113 w 182"/>
                <a:gd name="T53" fmla="*/ 39 h 81"/>
                <a:gd name="T54" fmla="*/ 117 w 182"/>
                <a:gd name="T55" fmla="*/ 47 h 81"/>
                <a:gd name="T56" fmla="*/ 120 w 182"/>
                <a:gd name="T57" fmla="*/ 45 h 81"/>
                <a:gd name="T58" fmla="*/ 117 w 182"/>
                <a:gd name="T59" fmla="*/ 38 h 81"/>
                <a:gd name="T60" fmla="*/ 138 w 182"/>
                <a:gd name="T61" fmla="*/ 26 h 81"/>
                <a:gd name="T62" fmla="*/ 134 w 182"/>
                <a:gd name="T63" fmla="*/ 28 h 81"/>
                <a:gd name="T64" fmla="*/ 138 w 182"/>
                <a:gd name="T65" fmla="*/ 35 h 81"/>
                <a:gd name="T66" fmla="*/ 142 w 182"/>
                <a:gd name="T67" fmla="*/ 33 h 81"/>
                <a:gd name="T68" fmla="*/ 138 w 182"/>
                <a:gd name="T69" fmla="*/ 26 h 81"/>
                <a:gd name="T70" fmla="*/ 158 w 182"/>
                <a:gd name="T71" fmla="*/ 14 h 81"/>
                <a:gd name="T72" fmla="*/ 154 w 182"/>
                <a:gd name="T73" fmla="*/ 16 h 81"/>
                <a:gd name="T74" fmla="*/ 159 w 182"/>
                <a:gd name="T75" fmla="*/ 22 h 81"/>
                <a:gd name="T76" fmla="*/ 162 w 182"/>
                <a:gd name="T77" fmla="*/ 20 h 81"/>
                <a:gd name="T78" fmla="*/ 158 w 182"/>
                <a:gd name="T79" fmla="*/ 14 h 81"/>
                <a:gd name="T80" fmla="*/ 177 w 182"/>
                <a:gd name="T81" fmla="*/ 0 h 81"/>
                <a:gd name="T82" fmla="*/ 174 w 182"/>
                <a:gd name="T83" fmla="*/ 2 h 81"/>
                <a:gd name="T84" fmla="*/ 179 w 182"/>
                <a:gd name="T85" fmla="*/ 8 h 81"/>
                <a:gd name="T86" fmla="*/ 182 w 182"/>
                <a:gd name="T87" fmla="*/ 6 h 81"/>
                <a:gd name="T88" fmla="*/ 177 w 182"/>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81">
                  <a:moveTo>
                    <a:pt x="4" y="73"/>
                  </a:moveTo>
                  <a:cubicBezTo>
                    <a:pt x="3" y="73"/>
                    <a:pt x="1" y="73"/>
                    <a:pt x="0" y="73"/>
                  </a:cubicBezTo>
                  <a:cubicBezTo>
                    <a:pt x="1" y="81"/>
                    <a:pt x="1" y="81"/>
                    <a:pt x="1" y="81"/>
                  </a:cubicBezTo>
                  <a:cubicBezTo>
                    <a:pt x="3" y="81"/>
                    <a:pt x="4" y="81"/>
                    <a:pt x="5" y="81"/>
                  </a:cubicBezTo>
                  <a:cubicBezTo>
                    <a:pt x="4" y="73"/>
                    <a:pt x="4" y="73"/>
                    <a:pt x="4" y="73"/>
                  </a:cubicBezTo>
                  <a:close/>
                  <a:moveTo>
                    <a:pt x="27" y="69"/>
                  </a:moveTo>
                  <a:cubicBezTo>
                    <a:pt x="26" y="69"/>
                    <a:pt x="25" y="69"/>
                    <a:pt x="24" y="70"/>
                  </a:cubicBezTo>
                  <a:cubicBezTo>
                    <a:pt x="25" y="77"/>
                    <a:pt x="25" y="77"/>
                    <a:pt x="25" y="77"/>
                  </a:cubicBezTo>
                  <a:cubicBezTo>
                    <a:pt x="26" y="77"/>
                    <a:pt x="28" y="77"/>
                    <a:pt x="29" y="77"/>
                  </a:cubicBezTo>
                  <a:cubicBezTo>
                    <a:pt x="27" y="69"/>
                    <a:pt x="27" y="69"/>
                    <a:pt x="27" y="69"/>
                  </a:cubicBezTo>
                  <a:close/>
                  <a:moveTo>
                    <a:pt x="51" y="63"/>
                  </a:moveTo>
                  <a:cubicBezTo>
                    <a:pt x="49" y="64"/>
                    <a:pt x="48" y="64"/>
                    <a:pt x="47" y="64"/>
                  </a:cubicBezTo>
                  <a:cubicBezTo>
                    <a:pt x="49" y="72"/>
                    <a:pt x="49" y="72"/>
                    <a:pt x="49" y="72"/>
                  </a:cubicBezTo>
                  <a:cubicBezTo>
                    <a:pt x="50" y="72"/>
                    <a:pt x="51" y="71"/>
                    <a:pt x="53" y="71"/>
                  </a:cubicBezTo>
                  <a:cubicBezTo>
                    <a:pt x="51" y="63"/>
                    <a:pt x="51" y="63"/>
                    <a:pt x="51" y="63"/>
                  </a:cubicBezTo>
                  <a:close/>
                  <a:moveTo>
                    <a:pt x="73" y="56"/>
                  </a:moveTo>
                  <a:cubicBezTo>
                    <a:pt x="72" y="57"/>
                    <a:pt x="71" y="57"/>
                    <a:pt x="69" y="57"/>
                  </a:cubicBezTo>
                  <a:cubicBezTo>
                    <a:pt x="72" y="65"/>
                    <a:pt x="72" y="65"/>
                    <a:pt x="72" y="65"/>
                  </a:cubicBezTo>
                  <a:cubicBezTo>
                    <a:pt x="73" y="65"/>
                    <a:pt x="75" y="64"/>
                    <a:pt x="76" y="64"/>
                  </a:cubicBezTo>
                  <a:cubicBezTo>
                    <a:pt x="73" y="56"/>
                    <a:pt x="73" y="56"/>
                    <a:pt x="73" y="56"/>
                  </a:cubicBezTo>
                  <a:close/>
                  <a:moveTo>
                    <a:pt x="95" y="48"/>
                  </a:moveTo>
                  <a:cubicBezTo>
                    <a:pt x="94" y="48"/>
                    <a:pt x="93" y="49"/>
                    <a:pt x="92" y="49"/>
                  </a:cubicBezTo>
                  <a:cubicBezTo>
                    <a:pt x="95" y="57"/>
                    <a:pt x="95" y="57"/>
                    <a:pt x="95" y="57"/>
                  </a:cubicBezTo>
                  <a:cubicBezTo>
                    <a:pt x="96" y="56"/>
                    <a:pt x="97" y="56"/>
                    <a:pt x="98" y="55"/>
                  </a:cubicBezTo>
                  <a:cubicBezTo>
                    <a:pt x="95" y="48"/>
                    <a:pt x="95" y="48"/>
                    <a:pt x="95" y="48"/>
                  </a:cubicBezTo>
                  <a:close/>
                  <a:moveTo>
                    <a:pt x="117" y="38"/>
                  </a:moveTo>
                  <a:cubicBezTo>
                    <a:pt x="116" y="38"/>
                    <a:pt x="114" y="39"/>
                    <a:pt x="113" y="39"/>
                  </a:cubicBezTo>
                  <a:cubicBezTo>
                    <a:pt x="117" y="47"/>
                    <a:pt x="117" y="47"/>
                    <a:pt x="117" y="47"/>
                  </a:cubicBezTo>
                  <a:cubicBezTo>
                    <a:pt x="118" y="46"/>
                    <a:pt x="119" y="45"/>
                    <a:pt x="120" y="45"/>
                  </a:cubicBezTo>
                  <a:cubicBezTo>
                    <a:pt x="117" y="38"/>
                    <a:pt x="117" y="38"/>
                    <a:pt x="117" y="38"/>
                  </a:cubicBezTo>
                  <a:close/>
                  <a:moveTo>
                    <a:pt x="138" y="26"/>
                  </a:moveTo>
                  <a:cubicBezTo>
                    <a:pt x="136" y="27"/>
                    <a:pt x="135" y="28"/>
                    <a:pt x="134" y="28"/>
                  </a:cubicBezTo>
                  <a:cubicBezTo>
                    <a:pt x="138" y="35"/>
                    <a:pt x="138" y="35"/>
                    <a:pt x="138" y="35"/>
                  </a:cubicBezTo>
                  <a:cubicBezTo>
                    <a:pt x="139" y="34"/>
                    <a:pt x="141" y="34"/>
                    <a:pt x="142" y="33"/>
                  </a:cubicBezTo>
                  <a:cubicBezTo>
                    <a:pt x="138" y="26"/>
                    <a:pt x="138" y="26"/>
                    <a:pt x="138" y="26"/>
                  </a:cubicBezTo>
                  <a:close/>
                  <a:moveTo>
                    <a:pt x="158" y="14"/>
                  </a:moveTo>
                  <a:cubicBezTo>
                    <a:pt x="157" y="14"/>
                    <a:pt x="155" y="15"/>
                    <a:pt x="154" y="16"/>
                  </a:cubicBezTo>
                  <a:cubicBezTo>
                    <a:pt x="159" y="22"/>
                    <a:pt x="159" y="22"/>
                    <a:pt x="159" y="22"/>
                  </a:cubicBezTo>
                  <a:cubicBezTo>
                    <a:pt x="160" y="22"/>
                    <a:pt x="161" y="21"/>
                    <a:pt x="162" y="20"/>
                  </a:cubicBezTo>
                  <a:cubicBezTo>
                    <a:pt x="158" y="14"/>
                    <a:pt x="158" y="14"/>
                    <a:pt x="158" y="14"/>
                  </a:cubicBezTo>
                  <a:close/>
                  <a:moveTo>
                    <a:pt x="177" y="0"/>
                  </a:moveTo>
                  <a:cubicBezTo>
                    <a:pt x="176" y="0"/>
                    <a:pt x="175" y="1"/>
                    <a:pt x="174" y="2"/>
                  </a:cubicBezTo>
                  <a:cubicBezTo>
                    <a:pt x="179" y="8"/>
                    <a:pt x="179" y="8"/>
                    <a:pt x="179" y="8"/>
                  </a:cubicBezTo>
                  <a:cubicBezTo>
                    <a:pt x="180" y="7"/>
                    <a:pt x="181" y="7"/>
                    <a:pt x="182" y="6"/>
                  </a:cubicBezTo>
                  <a:cubicBezTo>
                    <a:pt x="177" y="0"/>
                    <a:pt x="177" y="0"/>
                    <a:pt x="17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29"/>
            <p:cNvSpPr>
              <a:spLocks/>
            </p:cNvSpPr>
            <p:nvPr/>
          </p:nvSpPr>
          <p:spPr bwMode="auto">
            <a:xfrm>
              <a:off x="4897438" y="3560763"/>
              <a:ext cx="452438" cy="793750"/>
            </a:xfrm>
            <a:custGeom>
              <a:avLst/>
              <a:gdLst>
                <a:gd name="T0" fmla="*/ 130 w 142"/>
                <a:gd name="T1" fmla="*/ 244 h 246"/>
                <a:gd name="T2" fmla="*/ 131 w 142"/>
                <a:gd name="T3" fmla="*/ 242 h 246"/>
                <a:gd name="T4" fmla="*/ 5 w 142"/>
                <a:gd name="T5" fmla="*/ 3 h 246"/>
                <a:gd name="T6" fmla="*/ 3 w 142"/>
                <a:gd name="T7" fmla="*/ 4 h 246"/>
                <a:gd name="T8" fmla="*/ 3 w 142"/>
                <a:gd name="T9" fmla="*/ 6 h 246"/>
                <a:gd name="T10" fmla="*/ 17 w 142"/>
                <a:gd name="T11" fmla="*/ 4 h 246"/>
                <a:gd name="T12" fmla="*/ 17 w 142"/>
                <a:gd name="T13" fmla="*/ 2 h 246"/>
                <a:gd name="T14" fmla="*/ 15 w 142"/>
                <a:gd name="T15" fmla="*/ 2 h 246"/>
                <a:gd name="T16" fmla="*/ 138 w 142"/>
                <a:gd name="T17" fmla="*/ 234 h 246"/>
                <a:gd name="T18" fmla="*/ 139 w 142"/>
                <a:gd name="T19" fmla="*/ 232 h 246"/>
                <a:gd name="T20" fmla="*/ 138 w 142"/>
                <a:gd name="T21" fmla="*/ 231 h 246"/>
                <a:gd name="T22" fmla="*/ 128 w 142"/>
                <a:gd name="T23" fmla="*/ 242 h 246"/>
                <a:gd name="T24" fmla="*/ 130 w 142"/>
                <a:gd name="T25" fmla="*/ 244 h 246"/>
                <a:gd name="T26" fmla="*/ 131 w 142"/>
                <a:gd name="T27" fmla="*/ 242 h 246"/>
                <a:gd name="T28" fmla="*/ 130 w 142"/>
                <a:gd name="T29" fmla="*/ 244 h 246"/>
                <a:gd name="T30" fmla="*/ 131 w 142"/>
                <a:gd name="T31" fmla="*/ 245 h 246"/>
                <a:gd name="T32" fmla="*/ 142 w 142"/>
                <a:gd name="T33" fmla="*/ 232 h 246"/>
                <a:gd name="T34" fmla="*/ 141 w 142"/>
                <a:gd name="T35" fmla="*/ 231 h 246"/>
                <a:gd name="T36" fmla="*/ 19 w 142"/>
                <a:gd name="T37" fmla="*/ 2 h 246"/>
                <a:gd name="T38" fmla="*/ 19 w 142"/>
                <a:gd name="T39" fmla="*/ 0 h 246"/>
                <a:gd name="T40" fmla="*/ 0 w 142"/>
                <a:gd name="T41" fmla="*/ 2 h 246"/>
                <a:gd name="T42" fmla="*/ 1 w 142"/>
                <a:gd name="T43" fmla="*/ 4 h 246"/>
                <a:gd name="T44" fmla="*/ 128 w 142"/>
                <a:gd name="T45" fmla="*/ 245 h 246"/>
                <a:gd name="T46" fmla="*/ 130 w 142"/>
                <a:gd name="T47" fmla="*/ 246 h 246"/>
                <a:gd name="T48" fmla="*/ 131 w 142"/>
                <a:gd name="T49" fmla="*/ 245 h 246"/>
                <a:gd name="T50" fmla="*/ 130 w 142"/>
                <a:gd name="T51"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246">
                  <a:moveTo>
                    <a:pt x="130" y="244"/>
                  </a:moveTo>
                  <a:cubicBezTo>
                    <a:pt x="131" y="242"/>
                    <a:pt x="131" y="242"/>
                    <a:pt x="131" y="242"/>
                  </a:cubicBezTo>
                  <a:cubicBezTo>
                    <a:pt x="62" y="183"/>
                    <a:pt x="16" y="98"/>
                    <a:pt x="5" y="3"/>
                  </a:cubicBezTo>
                  <a:cubicBezTo>
                    <a:pt x="3" y="4"/>
                    <a:pt x="3" y="4"/>
                    <a:pt x="3" y="4"/>
                  </a:cubicBezTo>
                  <a:cubicBezTo>
                    <a:pt x="3" y="6"/>
                    <a:pt x="3" y="6"/>
                    <a:pt x="3" y="6"/>
                  </a:cubicBezTo>
                  <a:cubicBezTo>
                    <a:pt x="17" y="4"/>
                    <a:pt x="17" y="4"/>
                    <a:pt x="17" y="4"/>
                  </a:cubicBezTo>
                  <a:cubicBezTo>
                    <a:pt x="17" y="2"/>
                    <a:pt x="17" y="2"/>
                    <a:pt x="17" y="2"/>
                  </a:cubicBezTo>
                  <a:cubicBezTo>
                    <a:pt x="15" y="2"/>
                    <a:pt x="15" y="2"/>
                    <a:pt x="15" y="2"/>
                  </a:cubicBezTo>
                  <a:cubicBezTo>
                    <a:pt x="26" y="94"/>
                    <a:pt x="71" y="176"/>
                    <a:pt x="138" y="234"/>
                  </a:cubicBezTo>
                  <a:cubicBezTo>
                    <a:pt x="139" y="232"/>
                    <a:pt x="139" y="232"/>
                    <a:pt x="139" y="232"/>
                  </a:cubicBezTo>
                  <a:cubicBezTo>
                    <a:pt x="138" y="231"/>
                    <a:pt x="138" y="231"/>
                    <a:pt x="138" y="231"/>
                  </a:cubicBezTo>
                  <a:cubicBezTo>
                    <a:pt x="128" y="242"/>
                    <a:pt x="128" y="242"/>
                    <a:pt x="128" y="242"/>
                  </a:cubicBezTo>
                  <a:cubicBezTo>
                    <a:pt x="130" y="244"/>
                    <a:pt x="130" y="244"/>
                    <a:pt x="130" y="244"/>
                  </a:cubicBezTo>
                  <a:cubicBezTo>
                    <a:pt x="131" y="242"/>
                    <a:pt x="131" y="242"/>
                    <a:pt x="131" y="242"/>
                  </a:cubicBezTo>
                  <a:cubicBezTo>
                    <a:pt x="130" y="244"/>
                    <a:pt x="130" y="244"/>
                    <a:pt x="130" y="244"/>
                  </a:cubicBezTo>
                  <a:cubicBezTo>
                    <a:pt x="131" y="245"/>
                    <a:pt x="131" y="245"/>
                    <a:pt x="131" y="245"/>
                  </a:cubicBezTo>
                  <a:cubicBezTo>
                    <a:pt x="142" y="232"/>
                    <a:pt x="142" y="232"/>
                    <a:pt x="142" y="232"/>
                  </a:cubicBezTo>
                  <a:cubicBezTo>
                    <a:pt x="141" y="231"/>
                    <a:pt x="141" y="231"/>
                    <a:pt x="141" y="231"/>
                  </a:cubicBezTo>
                  <a:cubicBezTo>
                    <a:pt x="75" y="174"/>
                    <a:pt x="30" y="93"/>
                    <a:pt x="19" y="2"/>
                  </a:cubicBezTo>
                  <a:cubicBezTo>
                    <a:pt x="19" y="0"/>
                    <a:pt x="19" y="0"/>
                    <a:pt x="19" y="0"/>
                  </a:cubicBezTo>
                  <a:cubicBezTo>
                    <a:pt x="0" y="2"/>
                    <a:pt x="0" y="2"/>
                    <a:pt x="0" y="2"/>
                  </a:cubicBezTo>
                  <a:cubicBezTo>
                    <a:pt x="1" y="4"/>
                    <a:pt x="1" y="4"/>
                    <a:pt x="1" y="4"/>
                  </a:cubicBezTo>
                  <a:cubicBezTo>
                    <a:pt x="12" y="100"/>
                    <a:pt x="59" y="185"/>
                    <a:pt x="128" y="245"/>
                  </a:cubicBezTo>
                  <a:cubicBezTo>
                    <a:pt x="130" y="246"/>
                    <a:pt x="130" y="246"/>
                    <a:pt x="130" y="246"/>
                  </a:cubicBezTo>
                  <a:cubicBezTo>
                    <a:pt x="131" y="245"/>
                    <a:pt x="131" y="245"/>
                    <a:pt x="131" y="245"/>
                  </a:cubicBezTo>
                  <a:lnTo>
                    <a:pt x="130"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0"/>
            <p:cNvSpPr>
              <a:spLocks noEditPoints="1"/>
            </p:cNvSpPr>
            <p:nvPr/>
          </p:nvSpPr>
          <p:spPr bwMode="auto">
            <a:xfrm>
              <a:off x="4676776" y="1997075"/>
              <a:ext cx="2838450" cy="2871788"/>
            </a:xfrm>
            <a:custGeom>
              <a:avLst/>
              <a:gdLst>
                <a:gd name="T0" fmla="*/ 449 w 889"/>
                <a:gd name="T1" fmla="*/ 866 h 890"/>
                <a:gd name="T2" fmla="*/ 452 w 889"/>
                <a:gd name="T3" fmla="*/ 866 h 890"/>
                <a:gd name="T4" fmla="*/ 347 w 889"/>
                <a:gd name="T5" fmla="*/ 879 h 890"/>
                <a:gd name="T6" fmla="*/ 549 w 889"/>
                <a:gd name="T7" fmla="*/ 853 h 890"/>
                <a:gd name="T8" fmla="*/ 549 w 889"/>
                <a:gd name="T9" fmla="*/ 853 h 890"/>
                <a:gd name="T10" fmla="*/ 348 w 889"/>
                <a:gd name="T11" fmla="*/ 855 h 890"/>
                <a:gd name="T12" fmla="*/ 558 w 889"/>
                <a:gd name="T13" fmla="*/ 875 h 890"/>
                <a:gd name="T14" fmla="*/ 246 w 889"/>
                <a:gd name="T15" fmla="*/ 843 h 890"/>
                <a:gd name="T16" fmla="*/ 643 w 889"/>
                <a:gd name="T17" fmla="*/ 816 h 890"/>
                <a:gd name="T18" fmla="*/ 213 w 889"/>
                <a:gd name="T19" fmla="*/ 796 h 890"/>
                <a:gd name="T20" fmla="*/ 213 w 889"/>
                <a:gd name="T21" fmla="*/ 796 h 890"/>
                <a:gd name="T22" fmla="*/ 657 w 889"/>
                <a:gd name="T23" fmla="*/ 835 h 890"/>
                <a:gd name="T24" fmla="*/ 197 w 889"/>
                <a:gd name="T25" fmla="*/ 814 h 890"/>
                <a:gd name="T26" fmla="*/ 689 w 889"/>
                <a:gd name="T27" fmla="*/ 788 h 890"/>
                <a:gd name="T28" fmla="*/ 136 w 889"/>
                <a:gd name="T29" fmla="*/ 731 h 890"/>
                <a:gd name="T30" fmla="*/ 136 w 889"/>
                <a:gd name="T31" fmla="*/ 731 h 890"/>
                <a:gd name="T32" fmla="*/ 744 w 889"/>
                <a:gd name="T33" fmla="*/ 774 h 890"/>
                <a:gd name="T34" fmla="*/ 85 w 889"/>
                <a:gd name="T35" fmla="*/ 706 h 890"/>
                <a:gd name="T36" fmla="*/ 792 w 889"/>
                <a:gd name="T37" fmla="*/ 682 h 890"/>
                <a:gd name="T38" fmla="*/ 792 w 889"/>
                <a:gd name="T39" fmla="*/ 682 h 890"/>
                <a:gd name="T40" fmla="*/ 77 w 889"/>
                <a:gd name="T41" fmla="*/ 650 h 890"/>
                <a:gd name="T42" fmla="*/ 839 w 889"/>
                <a:gd name="T43" fmla="*/ 650 h 890"/>
                <a:gd name="T44" fmla="*/ 54 w 889"/>
                <a:gd name="T45" fmla="*/ 658 h 890"/>
                <a:gd name="T46" fmla="*/ 819 w 889"/>
                <a:gd name="T47" fmla="*/ 636 h 890"/>
                <a:gd name="T48" fmla="*/ 16 w 889"/>
                <a:gd name="T49" fmla="*/ 562 h 890"/>
                <a:gd name="T50" fmla="*/ 39 w 889"/>
                <a:gd name="T51" fmla="*/ 556 h 890"/>
                <a:gd name="T52" fmla="*/ 878 w 889"/>
                <a:gd name="T53" fmla="*/ 551 h 890"/>
                <a:gd name="T54" fmla="*/ 38 w 889"/>
                <a:gd name="T55" fmla="*/ 553 h 890"/>
                <a:gd name="T56" fmla="*/ 854 w 889"/>
                <a:gd name="T57" fmla="*/ 541 h 890"/>
                <a:gd name="T58" fmla="*/ 0 w 889"/>
                <a:gd name="T59" fmla="*/ 457 h 890"/>
                <a:gd name="T60" fmla="*/ 889 w 889"/>
                <a:gd name="T61" fmla="*/ 428 h 890"/>
                <a:gd name="T62" fmla="*/ 887 w 889"/>
                <a:gd name="T63" fmla="*/ 494 h 890"/>
                <a:gd name="T64" fmla="*/ 0 w 889"/>
                <a:gd name="T65" fmla="*/ 453 h 890"/>
                <a:gd name="T66" fmla="*/ 2 w 889"/>
                <a:gd name="T67" fmla="*/ 404 h 890"/>
                <a:gd name="T68" fmla="*/ 884 w 889"/>
                <a:gd name="T69" fmla="*/ 375 h 890"/>
                <a:gd name="T70" fmla="*/ 33 w 889"/>
                <a:gd name="T71" fmla="*/ 356 h 890"/>
                <a:gd name="T72" fmla="*/ 883 w 889"/>
                <a:gd name="T73" fmla="*/ 371 h 890"/>
                <a:gd name="T74" fmla="*/ 34 w 889"/>
                <a:gd name="T75" fmla="*/ 353 h 890"/>
                <a:gd name="T76" fmla="*/ 848 w 889"/>
                <a:gd name="T77" fmla="*/ 326 h 890"/>
                <a:gd name="T78" fmla="*/ 25 w 889"/>
                <a:gd name="T79" fmla="*/ 296 h 890"/>
                <a:gd name="T80" fmla="*/ 810 w 889"/>
                <a:gd name="T81" fmla="*/ 236 h 890"/>
                <a:gd name="T82" fmla="*/ 71 w 889"/>
                <a:gd name="T83" fmla="*/ 204 h 890"/>
                <a:gd name="T84" fmla="*/ 91 w 889"/>
                <a:gd name="T85" fmla="*/ 217 h 890"/>
                <a:gd name="T86" fmla="*/ 829 w 889"/>
                <a:gd name="T87" fmla="*/ 221 h 890"/>
                <a:gd name="T88" fmla="*/ 93 w 889"/>
                <a:gd name="T89" fmla="*/ 214 h 890"/>
                <a:gd name="T90" fmla="*/ 750 w 889"/>
                <a:gd name="T91" fmla="*/ 156 h 890"/>
                <a:gd name="T92" fmla="*/ 139 w 889"/>
                <a:gd name="T93" fmla="*/ 122 h 890"/>
                <a:gd name="T94" fmla="*/ 728 w 889"/>
                <a:gd name="T95" fmla="*/ 102 h 890"/>
                <a:gd name="T96" fmla="*/ 765 w 889"/>
                <a:gd name="T97" fmla="*/ 136 h 890"/>
                <a:gd name="T98" fmla="*/ 158 w 889"/>
                <a:gd name="T99" fmla="*/ 137 h 890"/>
                <a:gd name="T100" fmla="*/ 710 w 889"/>
                <a:gd name="T101" fmla="*/ 119 h 890"/>
                <a:gd name="T102" fmla="*/ 224 w 889"/>
                <a:gd name="T103" fmla="*/ 58 h 890"/>
                <a:gd name="T104" fmla="*/ 639 w 889"/>
                <a:gd name="T105" fmla="*/ 45 h 890"/>
                <a:gd name="T106" fmla="*/ 639 w 889"/>
                <a:gd name="T107" fmla="*/ 45 h 890"/>
                <a:gd name="T108" fmla="*/ 282 w 889"/>
                <a:gd name="T109" fmla="*/ 57 h 890"/>
                <a:gd name="T110" fmla="*/ 635 w 889"/>
                <a:gd name="T111" fmla="*/ 43 h 890"/>
                <a:gd name="T112" fmla="*/ 285 w 889"/>
                <a:gd name="T113" fmla="*/ 55 h 890"/>
                <a:gd name="T114" fmla="*/ 578 w 889"/>
                <a:gd name="T115" fmla="*/ 46 h 890"/>
                <a:gd name="T116" fmla="*/ 327 w 889"/>
                <a:gd name="T117" fmla="*/ 16 h 890"/>
                <a:gd name="T118" fmla="*/ 483 w 889"/>
                <a:gd name="T119" fmla="*/ 26 h 890"/>
                <a:gd name="T120" fmla="*/ 428 w 889"/>
                <a:gd name="T121" fmla="*/ 0 h 890"/>
                <a:gd name="T122" fmla="*/ 444 w 889"/>
                <a:gd name="T123" fmla="*/ 0 h 890"/>
                <a:gd name="T124" fmla="*/ 481 w 889"/>
                <a:gd name="T125" fmla="*/ 2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9" h="890">
                  <a:moveTo>
                    <a:pt x="402" y="863"/>
                  </a:moveTo>
                  <a:cubicBezTo>
                    <a:pt x="402" y="863"/>
                    <a:pt x="402" y="863"/>
                    <a:pt x="402" y="863"/>
                  </a:cubicBezTo>
                  <a:cubicBezTo>
                    <a:pt x="399" y="887"/>
                    <a:pt x="399" y="887"/>
                    <a:pt x="399" y="887"/>
                  </a:cubicBezTo>
                  <a:cubicBezTo>
                    <a:pt x="399" y="887"/>
                    <a:pt x="399" y="887"/>
                    <a:pt x="399" y="887"/>
                  </a:cubicBezTo>
                  <a:cubicBezTo>
                    <a:pt x="414" y="889"/>
                    <a:pt x="430" y="890"/>
                    <a:pt x="445" y="890"/>
                  </a:cubicBezTo>
                  <a:cubicBezTo>
                    <a:pt x="446" y="890"/>
                    <a:pt x="447" y="890"/>
                    <a:pt x="449" y="890"/>
                  </a:cubicBezTo>
                  <a:cubicBezTo>
                    <a:pt x="449" y="890"/>
                    <a:pt x="449" y="890"/>
                    <a:pt x="449" y="890"/>
                  </a:cubicBezTo>
                  <a:cubicBezTo>
                    <a:pt x="449" y="866"/>
                    <a:pt x="449" y="866"/>
                    <a:pt x="449" y="866"/>
                  </a:cubicBezTo>
                  <a:cubicBezTo>
                    <a:pt x="449" y="866"/>
                    <a:pt x="449" y="866"/>
                    <a:pt x="449" y="866"/>
                  </a:cubicBezTo>
                  <a:cubicBezTo>
                    <a:pt x="448" y="866"/>
                    <a:pt x="448" y="866"/>
                    <a:pt x="448" y="866"/>
                  </a:cubicBezTo>
                  <a:cubicBezTo>
                    <a:pt x="447" y="866"/>
                    <a:pt x="446" y="866"/>
                    <a:pt x="445" y="866"/>
                  </a:cubicBezTo>
                  <a:cubicBezTo>
                    <a:pt x="431" y="866"/>
                    <a:pt x="416" y="865"/>
                    <a:pt x="402" y="863"/>
                  </a:cubicBezTo>
                  <a:moveTo>
                    <a:pt x="499" y="862"/>
                  </a:moveTo>
                  <a:cubicBezTo>
                    <a:pt x="499" y="862"/>
                    <a:pt x="499" y="862"/>
                    <a:pt x="499" y="862"/>
                  </a:cubicBezTo>
                  <a:cubicBezTo>
                    <a:pt x="484" y="864"/>
                    <a:pt x="468" y="865"/>
                    <a:pt x="452" y="866"/>
                  </a:cubicBezTo>
                  <a:cubicBezTo>
                    <a:pt x="452" y="866"/>
                    <a:pt x="452" y="866"/>
                    <a:pt x="452" y="866"/>
                  </a:cubicBezTo>
                  <a:cubicBezTo>
                    <a:pt x="453" y="890"/>
                    <a:pt x="453" y="890"/>
                    <a:pt x="453" y="890"/>
                  </a:cubicBezTo>
                  <a:cubicBezTo>
                    <a:pt x="453" y="890"/>
                    <a:pt x="453" y="890"/>
                    <a:pt x="453" y="890"/>
                  </a:cubicBezTo>
                  <a:cubicBezTo>
                    <a:pt x="469" y="889"/>
                    <a:pt x="486" y="888"/>
                    <a:pt x="502" y="886"/>
                  </a:cubicBezTo>
                  <a:cubicBezTo>
                    <a:pt x="502" y="886"/>
                    <a:pt x="502" y="886"/>
                    <a:pt x="502" y="886"/>
                  </a:cubicBezTo>
                  <a:cubicBezTo>
                    <a:pt x="499" y="862"/>
                    <a:pt x="499" y="862"/>
                    <a:pt x="499" y="862"/>
                  </a:cubicBezTo>
                  <a:cubicBezTo>
                    <a:pt x="499" y="862"/>
                    <a:pt x="499" y="862"/>
                    <a:pt x="499" y="862"/>
                  </a:cubicBezTo>
                  <a:moveTo>
                    <a:pt x="352" y="855"/>
                  </a:moveTo>
                  <a:cubicBezTo>
                    <a:pt x="347" y="879"/>
                    <a:pt x="347" y="879"/>
                    <a:pt x="347" y="879"/>
                  </a:cubicBezTo>
                  <a:cubicBezTo>
                    <a:pt x="347" y="879"/>
                    <a:pt x="347" y="879"/>
                    <a:pt x="347" y="879"/>
                  </a:cubicBezTo>
                  <a:cubicBezTo>
                    <a:pt x="363" y="882"/>
                    <a:pt x="379" y="885"/>
                    <a:pt x="395" y="887"/>
                  </a:cubicBezTo>
                  <a:cubicBezTo>
                    <a:pt x="396" y="887"/>
                    <a:pt x="396" y="887"/>
                    <a:pt x="396" y="887"/>
                  </a:cubicBezTo>
                  <a:cubicBezTo>
                    <a:pt x="398" y="863"/>
                    <a:pt x="398" y="863"/>
                    <a:pt x="398" y="863"/>
                  </a:cubicBezTo>
                  <a:cubicBezTo>
                    <a:pt x="398" y="863"/>
                    <a:pt x="398" y="863"/>
                    <a:pt x="398" y="863"/>
                  </a:cubicBezTo>
                  <a:cubicBezTo>
                    <a:pt x="383" y="861"/>
                    <a:pt x="367" y="859"/>
                    <a:pt x="352" y="855"/>
                  </a:cubicBezTo>
                  <a:cubicBezTo>
                    <a:pt x="352" y="855"/>
                    <a:pt x="352" y="855"/>
                    <a:pt x="352" y="855"/>
                  </a:cubicBezTo>
                  <a:moveTo>
                    <a:pt x="549" y="853"/>
                  </a:moveTo>
                  <a:cubicBezTo>
                    <a:pt x="548" y="853"/>
                    <a:pt x="548" y="853"/>
                    <a:pt x="548" y="853"/>
                  </a:cubicBezTo>
                  <a:cubicBezTo>
                    <a:pt x="533" y="856"/>
                    <a:pt x="518" y="859"/>
                    <a:pt x="503" y="862"/>
                  </a:cubicBezTo>
                  <a:cubicBezTo>
                    <a:pt x="503" y="862"/>
                    <a:pt x="503" y="862"/>
                    <a:pt x="503" y="862"/>
                  </a:cubicBezTo>
                  <a:cubicBezTo>
                    <a:pt x="506" y="885"/>
                    <a:pt x="506" y="885"/>
                    <a:pt x="506" y="885"/>
                  </a:cubicBezTo>
                  <a:cubicBezTo>
                    <a:pt x="506" y="885"/>
                    <a:pt x="506" y="885"/>
                    <a:pt x="506" y="885"/>
                  </a:cubicBezTo>
                  <a:cubicBezTo>
                    <a:pt x="522" y="883"/>
                    <a:pt x="539" y="880"/>
                    <a:pt x="554" y="876"/>
                  </a:cubicBezTo>
                  <a:cubicBezTo>
                    <a:pt x="555" y="876"/>
                    <a:pt x="555" y="876"/>
                    <a:pt x="555" y="876"/>
                  </a:cubicBezTo>
                  <a:cubicBezTo>
                    <a:pt x="549" y="853"/>
                    <a:pt x="549" y="853"/>
                    <a:pt x="549" y="853"/>
                  </a:cubicBezTo>
                  <a:cubicBezTo>
                    <a:pt x="549" y="853"/>
                    <a:pt x="549" y="853"/>
                    <a:pt x="549" y="853"/>
                  </a:cubicBezTo>
                  <a:moveTo>
                    <a:pt x="303" y="841"/>
                  </a:moveTo>
                  <a:cubicBezTo>
                    <a:pt x="295" y="864"/>
                    <a:pt x="295" y="864"/>
                    <a:pt x="295" y="864"/>
                  </a:cubicBezTo>
                  <a:cubicBezTo>
                    <a:pt x="295" y="864"/>
                    <a:pt x="295" y="864"/>
                    <a:pt x="295" y="864"/>
                  </a:cubicBezTo>
                  <a:cubicBezTo>
                    <a:pt x="311" y="869"/>
                    <a:pt x="327" y="874"/>
                    <a:pt x="343" y="878"/>
                  </a:cubicBezTo>
                  <a:cubicBezTo>
                    <a:pt x="342" y="878"/>
                    <a:pt x="342" y="878"/>
                    <a:pt x="342" y="878"/>
                  </a:cubicBezTo>
                  <a:cubicBezTo>
                    <a:pt x="343" y="878"/>
                    <a:pt x="343" y="878"/>
                    <a:pt x="343" y="878"/>
                  </a:cubicBezTo>
                  <a:cubicBezTo>
                    <a:pt x="348" y="855"/>
                    <a:pt x="348" y="855"/>
                    <a:pt x="348" y="855"/>
                  </a:cubicBezTo>
                  <a:cubicBezTo>
                    <a:pt x="348" y="855"/>
                    <a:pt x="348" y="855"/>
                    <a:pt x="348" y="855"/>
                  </a:cubicBezTo>
                  <a:cubicBezTo>
                    <a:pt x="333" y="851"/>
                    <a:pt x="318" y="847"/>
                    <a:pt x="303" y="841"/>
                  </a:cubicBezTo>
                  <a:cubicBezTo>
                    <a:pt x="303" y="841"/>
                    <a:pt x="303" y="841"/>
                    <a:pt x="303" y="841"/>
                  </a:cubicBezTo>
                  <a:moveTo>
                    <a:pt x="597" y="837"/>
                  </a:moveTo>
                  <a:cubicBezTo>
                    <a:pt x="597" y="837"/>
                    <a:pt x="597" y="837"/>
                    <a:pt x="597" y="837"/>
                  </a:cubicBezTo>
                  <a:cubicBezTo>
                    <a:pt x="582" y="843"/>
                    <a:pt x="567" y="848"/>
                    <a:pt x="552" y="852"/>
                  </a:cubicBezTo>
                  <a:cubicBezTo>
                    <a:pt x="552" y="852"/>
                    <a:pt x="552" y="852"/>
                    <a:pt x="552" y="852"/>
                  </a:cubicBezTo>
                  <a:cubicBezTo>
                    <a:pt x="558" y="875"/>
                    <a:pt x="558" y="875"/>
                    <a:pt x="558" y="875"/>
                  </a:cubicBezTo>
                  <a:cubicBezTo>
                    <a:pt x="558" y="875"/>
                    <a:pt x="558" y="875"/>
                    <a:pt x="558" y="875"/>
                  </a:cubicBezTo>
                  <a:cubicBezTo>
                    <a:pt x="574" y="871"/>
                    <a:pt x="590" y="866"/>
                    <a:pt x="605" y="860"/>
                  </a:cubicBezTo>
                  <a:cubicBezTo>
                    <a:pt x="606" y="860"/>
                    <a:pt x="606" y="860"/>
                    <a:pt x="606" y="860"/>
                  </a:cubicBezTo>
                  <a:cubicBezTo>
                    <a:pt x="597" y="837"/>
                    <a:pt x="597" y="837"/>
                    <a:pt x="597" y="837"/>
                  </a:cubicBezTo>
                  <a:cubicBezTo>
                    <a:pt x="597" y="837"/>
                    <a:pt x="597" y="837"/>
                    <a:pt x="597" y="837"/>
                  </a:cubicBezTo>
                  <a:moveTo>
                    <a:pt x="257" y="821"/>
                  </a:moveTo>
                  <a:cubicBezTo>
                    <a:pt x="246" y="843"/>
                    <a:pt x="246" y="843"/>
                    <a:pt x="246" y="843"/>
                  </a:cubicBezTo>
                  <a:cubicBezTo>
                    <a:pt x="246" y="843"/>
                    <a:pt x="246" y="843"/>
                    <a:pt x="246" y="843"/>
                  </a:cubicBezTo>
                  <a:cubicBezTo>
                    <a:pt x="261" y="850"/>
                    <a:pt x="276" y="857"/>
                    <a:pt x="292" y="863"/>
                  </a:cubicBezTo>
                  <a:cubicBezTo>
                    <a:pt x="292" y="863"/>
                    <a:pt x="292" y="863"/>
                    <a:pt x="292" y="863"/>
                  </a:cubicBezTo>
                  <a:cubicBezTo>
                    <a:pt x="300" y="840"/>
                    <a:pt x="300" y="840"/>
                    <a:pt x="300" y="840"/>
                  </a:cubicBezTo>
                  <a:cubicBezTo>
                    <a:pt x="300" y="840"/>
                    <a:pt x="300" y="840"/>
                    <a:pt x="300" y="840"/>
                  </a:cubicBezTo>
                  <a:cubicBezTo>
                    <a:pt x="285" y="835"/>
                    <a:pt x="271" y="829"/>
                    <a:pt x="257" y="822"/>
                  </a:cubicBezTo>
                  <a:cubicBezTo>
                    <a:pt x="257" y="821"/>
                    <a:pt x="257" y="821"/>
                    <a:pt x="257" y="821"/>
                  </a:cubicBezTo>
                  <a:moveTo>
                    <a:pt x="643" y="816"/>
                  </a:moveTo>
                  <a:cubicBezTo>
                    <a:pt x="643" y="816"/>
                    <a:pt x="643" y="816"/>
                    <a:pt x="643" y="816"/>
                  </a:cubicBezTo>
                  <a:cubicBezTo>
                    <a:pt x="629" y="824"/>
                    <a:pt x="615" y="830"/>
                    <a:pt x="600" y="836"/>
                  </a:cubicBezTo>
                  <a:cubicBezTo>
                    <a:pt x="600" y="836"/>
                    <a:pt x="600" y="836"/>
                    <a:pt x="600" y="836"/>
                  </a:cubicBezTo>
                  <a:cubicBezTo>
                    <a:pt x="609" y="858"/>
                    <a:pt x="609" y="858"/>
                    <a:pt x="609" y="858"/>
                  </a:cubicBezTo>
                  <a:cubicBezTo>
                    <a:pt x="609" y="858"/>
                    <a:pt x="609" y="858"/>
                    <a:pt x="609" y="858"/>
                  </a:cubicBezTo>
                  <a:cubicBezTo>
                    <a:pt x="624" y="852"/>
                    <a:pt x="639" y="845"/>
                    <a:pt x="654" y="837"/>
                  </a:cubicBezTo>
                  <a:cubicBezTo>
                    <a:pt x="654" y="837"/>
                    <a:pt x="654" y="837"/>
                    <a:pt x="654" y="837"/>
                  </a:cubicBezTo>
                  <a:cubicBezTo>
                    <a:pt x="643" y="816"/>
                    <a:pt x="643" y="816"/>
                    <a:pt x="643" y="816"/>
                  </a:cubicBezTo>
                  <a:moveTo>
                    <a:pt x="213" y="796"/>
                  </a:moveTo>
                  <a:cubicBezTo>
                    <a:pt x="200" y="816"/>
                    <a:pt x="200" y="816"/>
                    <a:pt x="200" y="816"/>
                  </a:cubicBezTo>
                  <a:cubicBezTo>
                    <a:pt x="200" y="816"/>
                    <a:pt x="200" y="816"/>
                    <a:pt x="200" y="816"/>
                  </a:cubicBezTo>
                  <a:cubicBezTo>
                    <a:pt x="214" y="825"/>
                    <a:pt x="228" y="834"/>
                    <a:pt x="243" y="841"/>
                  </a:cubicBezTo>
                  <a:cubicBezTo>
                    <a:pt x="243" y="841"/>
                    <a:pt x="243" y="841"/>
                    <a:pt x="243" y="841"/>
                  </a:cubicBezTo>
                  <a:cubicBezTo>
                    <a:pt x="254" y="820"/>
                    <a:pt x="254" y="820"/>
                    <a:pt x="254" y="820"/>
                  </a:cubicBezTo>
                  <a:cubicBezTo>
                    <a:pt x="254" y="820"/>
                    <a:pt x="254" y="820"/>
                    <a:pt x="254" y="820"/>
                  </a:cubicBezTo>
                  <a:cubicBezTo>
                    <a:pt x="254" y="820"/>
                    <a:pt x="254" y="820"/>
                    <a:pt x="254" y="820"/>
                  </a:cubicBezTo>
                  <a:cubicBezTo>
                    <a:pt x="240" y="813"/>
                    <a:pt x="226" y="805"/>
                    <a:pt x="213" y="796"/>
                  </a:cubicBezTo>
                  <a:cubicBezTo>
                    <a:pt x="213" y="796"/>
                    <a:pt x="213" y="796"/>
                    <a:pt x="213" y="796"/>
                  </a:cubicBezTo>
                  <a:moveTo>
                    <a:pt x="686" y="790"/>
                  </a:moveTo>
                  <a:cubicBezTo>
                    <a:pt x="686" y="790"/>
                    <a:pt x="686" y="790"/>
                    <a:pt x="686" y="790"/>
                  </a:cubicBezTo>
                  <a:cubicBezTo>
                    <a:pt x="673" y="799"/>
                    <a:pt x="660" y="807"/>
                    <a:pt x="646" y="814"/>
                  </a:cubicBezTo>
                  <a:cubicBezTo>
                    <a:pt x="646" y="814"/>
                    <a:pt x="646" y="814"/>
                    <a:pt x="646" y="814"/>
                  </a:cubicBezTo>
                  <a:cubicBezTo>
                    <a:pt x="657" y="835"/>
                    <a:pt x="657" y="835"/>
                    <a:pt x="657" y="835"/>
                  </a:cubicBezTo>
                  <a:cubicBezTo>
                    <a:pt x="657" y="836"/>
                    <a:pt x="657" y="836"/>
                    <a:pt x="657" y="836"/>
                  </a:cubicBezTo>
                  <a:cubicBezTo>
                    <a:pt x="657" y="835"/>
                    <a:pt x="657" y="835"/>
                    <a:pt x="657" y="835"/>
                  </a:cubicBezTo>
                  <a:cubicBezTo>
                    <a:pt x="672" y="828"/>
                    <a:pt x="686" y="819"/>
                    <a:pt x="699" y="809"/>
                  </a:cubicBezTo>
                  <a:cubicBezTo>
                    <a:pt x="699" y="809"/>
                    <a:pt x="699" y="809"/>
                    <a:pt x="699" y="809"/>
                  </a:cubicBezTo>
                  <a:cubicBezTo>
                    <a:pt x="686" y="790"/>
                    <a:pt x="686" y="790"/>
                    <a:pt x="686" y="790"/>
                  </a:cubicBezTo>
                  <a:moveTo>
                    <a:pt x="173" y="766"/>
                  </a:moveTo>
                  <a:cubicBezTo>
                    <a:pt x="157" y="784"/>
                    <a:pt x="157" y="784"/>
                    <a:pt x="157" y="784"/>
                  </a:cubicBezTo>
                  <a:cubicBezTo>
                    <a:pt x="157" y="784"/>
                    <a:pt x="157" y="784"/>
                    <a:pt x="157" y="784"/>
                  </a:cubicBezTo>
                  <a:cubicBezTo>
                    <a:pt x="170" y="795"/>
                    <a:pt x="183" y="805"/>
                    <a:pt x="197" y="814"/>
                  </a:cubicBezTo>
                  <a:cubicBezTo>
                    <a:pt x="197" y="814"/>
                    <a:pt x="197" y="814"/>
                    <a:pt x="197" y="814"/>
                  </a:cubicBezTo>
                  <a:cubicBezTo>
                    <a:pt x="210" y="794"/>
                    <a:pt x="210" y="794"/>
                    <a:pt x="210" y="794"/>
                  </a:cubicBezTo>
                  <a:cubicBezTo>
                    <a:pt x="210" y="794"/>
                    <a:pt x="210" y="794"/>
                    <a:pt x="210" y="794"/>
                  </a:cubicBezTo>
                  <a:cubicBezTo>
                    <a:pt x="197" y="786"/>
                    <a:pt x="185" y="776"/>
                    <a:pt x="173" y="766"/>
                  </a:cubicBezTo>
                  <a:cubicBezTo>
                    <a:pt x="173" y="766"/>
                    <a:pt x="173" y="766"/>
                    <a:pt x="173" y="766"/>
                  </a:cubicBezTo>
                  <a:moveTo>
                    <a:pt x="725" y="758"/>
                  </a:moveTo>
                  <a:cubicBezTo>
                    <a:pt x="725" y="758"/>
                    <a:pt x="725" y="758"/>
                    <a:pt x="725" y="758"/>
                  </a:cubicBezTo>
                  <a:cubicBezTo>
                    <a:pt x="714" y="769"/>
                    <a:pt x="701" y="779"/>
                    <a:pt x="689" y="788"/>
                  </a:cubicBezTo>
                  <a:cubicBezTo>
                    <a:pt x="689" y="788"/>
                    <a:pt x="689" y="788"/>
                    <a:pt x="689" y="788"/>
                  </a:cubicBezTo>
                  <a:cubicBezTo>
                    <a:pt x="702" y="807"/>
                    <a:pt x="702" y="807"/>
                    <a:pt x="702" y="807"/>
                  </a:cubicBezTo>
                  <a:cubicBezTo>
                    <a:pt x="702" y="807"/>
                    <a:pt x="702" y="807"/>
                    <a:pt x="702" y="807"/>
                  </a:cubicBezTo>
                  <a:cubicBezTo>
                    <a:pt x="703" y="807"/>
                    <a:pt x="703" y="807"/>
                    <a:pt x="703" y="807"/>
                  </a:cubicBezTo>
                  <a:cubicBezTo>
                    <a:pt x="716" y="798"/>
                    <a:pt x="729" y="787"/>
                    <a:pt x="741" y="776"/>
                  </a:cubicBezTo>
                  <a:cubicBezTo>
                    <a:pt x="741" y="777"/>
                    <a:pt x="741" y="777"/>
                    <a:pt x="741" y="777"/>
                  </a:cubicBezTo>
                  <a:cubicBezTo>
                    <a:pt x="741" y="776"/>
                    <a:pt x="741" y="776"/>
                    <a:pt x="741" y="776"/>
                  </a:cubicBezTo>
                  <a:cubicBezTo>
                    <a:pt x="725" y="758"/>
                    <a:pt x="725" y="758"/>
                    <a:pt x="725" y="758"/>
                  </a:cubicBezTo>
                  <a:moveTo>
                    <a:pt x="136" y="731"/>
                  </a:moveTo>
                  <a:cubicBezTo>
                    <a:pt x="119" y="747"/>
                    <a:pt x="119" y="747"/>
                    <a:pt x="119" y="747"/>
                  </a:cubicBezTo>
                  <a:cubicBezTo>
                    <a:pt x="119" y="747"/>
                    <a:pt x="119" y="747"/>
                    <a:pt x="119" y="747"/>
                  </a:cubicBezTo>
                  <a:cubicBezTo>
                    <a:pt x="119" y="747"/>
                    <a:pt x="119" y="747"/>
                    <a:pt x="119" y="747"/>
                  </a:cubicBezTo>
                  <a:cubicBezTo>
                    <a:pt x="130" y="759"/>
                    <a:pt x="142" y="771"/>
                    <a:pt x="154" y="782"/>
                  </a:cubicBezTo>
                  <a:cubicBezTo>
                    <a:pt x="154" y="782"/>
                    <a:pt x="154" y="782"/>
                    <a:pt x="154" y="782"/>
                  </a:cubicBezTo>
                  <a:cubicBezTo>
                    <a:pt x="170" y="764"/>
                    <a:pt x="170" y="764"/>
                    <a:pt x="170" y="764"/>
                  </a:cubicBezTo>
                  <a:cubicBezTo>
                    <a:pt x="170" y="764"/>
                    <a:pt x="170" y="764"/>
                    <a:pt x="170" y="764"/>
                  </a:cubicBezTo>
                  <a:cubicBezTo>
                    <a:pt x="158" y="753"/>
                    <a:pt x="147" y="742"/>
                    <a:pt x="136" y="731"/>
                  </a:cubicBezTo>
                  <a:cubicBezTo>
                    <a:pt x="136" y="731"/>
                    <a:pt x="136" y="731"/>
                    <a:pt x="136" y="731"/>
                  </a:cubicBezTo>
                  <a:moveTo>
                    <a:pt x="761" y="722"/>
                  </a:moveTo>
                  <a:cubicBezTo>
                    <a:pt x="761" y="722"/>
                    <a:pt x="761" y="722"/>
                    <a:pt x="761" y="722"/>
                  </a:cubicBezTo>
                  <a:cubicBezTo>
                    <a:pt x="761" y="722"/>
                    <a:pt x="761" y="722"/>
                    <a:pt x="761" y="722"/>
                  </a:cubicBezTo>
                  <a:cubicBezTo>
                    <a:pt x="761" y="723"/>
                    <a:pt x="761" y="723"/>
                    <a:pt x="761" y="723"/>
                  </a:cubicBezTo>
                  <a:cubicBezTo>
                    <a:pt x="750" y="734"/>
                    <a:pt x="739" y="745"/>
                    <a:pt x="728" y="756"/>
                  </a:cubicBezTo>
                  <a:cubicBezTo>
                    <a:pt x="728" y="756"/>
                    <a:pt x="728" y="756"/>
                    <a:pt x="728" y="756"/>
                  </a:cubicBezTo>
                  <a:cubicBezTo>
                    <a:pt x="744" y="774"/>
                    <a:pt x="744" y="774"/>
                    <a:pt x="744" y="774"/>
                  </a:cubicBezTo>
                  <a:cubicBezTo>
                    <a:pt x="744" y="774"/>
                    <a:pt x="744" y="774"/>
                    <a:pt x="744" y="774"/>
                  </a:cubicBezTo>
                  <a:cubicBezTo>
                    <a:pt x="756" y="762"/>
                    <a:pt x="768" y="751"/>
                    <a:pt x="779" y="738"/>
                  </a:cubicBezTo>
                  <a:cubicBezTo>
                    <a:pt x="779" y="738"/>
                    <a:pt x="779" y="738"/>
                    <a:pt x="779" y="738"/>
                  </a:cubicBezTo>
                  <a:cubicBezTo>
                    <a:pt x="761" y="723"/>
                    <a:pt x="761" y="723"/>
                    <a:pt x="761" y="723"/>
                  </a:cubicBezTo>
                  <a:cubicBezTo>
                    <a:pt x="761" y="722"/>
                    <a:pt x="761" y="722"/>
                    <a:pt x="761" y="722"/>
                  </a:cubicBezTo>
                  <a:moveTo>
                    <a:pt x="104" y="692"/>
                  </a:moveTo>
                  <a:cubicBezTo>
                    <a:pt x="85" y="706"/>
                    <a:pt x="85" y="706"/>
                    <a:pt x="85" y="706"/>
                  </a:cubicBezTo>
                  <a:cubicBezTo>
                    <a:pt x="85" y="706"/>
                    <a:pt x="85" y="706"/>
                    <a:pt x="85" y="706"/>
                  </a:cubicBezTo>
                  <a:cubicBezTo>
                    <a:pt x="94" y="719"/>
                    <a:pt x="105" y="732"/>
                    <a:pt x="116" y="744"/>
                  </a:cubicBezTo>
                  <a:cubicBezTo>
                    <a:pt x="116" y="745"/>
                    <a:pt x="116" y="745"/>
                    <a:pt x="116" y="745"/>
                  </a:cubicBezTo>
                  <a:cubicBezTo>
                    <a:pt x="134" y="729"/>
                    <a:pt x="134" y="729"/>
                    <a:pt x="134" y="729"/>
                  </a:cubicBezTo>
                  <a:cubicBezTo>
                    <a:pt x="134" y="729"/>
                    <a:pt x="134" y="729"/>
                    <a:pt x="134" y="729"/>
                  </a:cubicBezTo>
                  <a:cubicBezTo>
                    <a:pt x="134" y="728"/>
                    <a:pt x="134" y="728"/>
                    <a:pt x="134" y="728"/>
                  </a:cubicBezTo>
                  <a:cubicBezTo>
                    <a:pt x="123" y="717"/>
                    <a:pt x="113" y="705"/>
                    <a:pt x="104" y="692"/>
                  </a:cubicBezTo>
                  <a:cubicBezTo>
                    <a:pt x="104" y="692"/>
                    <a:pt x="104" y="692"/>
                    <a:pt x="104" y="692"/>
                  </a:cubicBezTo>
                  <a:moveTo>
                    <a:pt x="792" y="682"/>
                  </a:moveTo>
                  <a:cubicBezTo>
                    <a:pt x="792" y="683"/>
                    <a:pt x="792" y="683"/>
                    <a:pt x="792" y="683"/>
                  </a:cubicBezTo>
                  <a:cubicBezTo>
                    <a:pt x="783" y="695"/>
                    <a:pt x="773" y="708"/>
                    <a:pt x="763" y="720"/>
                  </a:cubicBezTo>
                  <a:cubicBezTo>
                    <a:pt x="763" y="720"/>
                    <a:pt x="763" y="720"/>
                    <a:pt x="763" y="720"/>
                  </a:cubicBezTo>
                  <a:cubicBezTo>
                    <a:pt x="781" y="735"/>
                    <a:pt x="781" y="735"/>
                    <a:pt x="781" y="735"/>
                  </a:cubicBezTo>
                  <a:cubicBezTo>
                    <a:pt x="781" y="735"/>
                    <a:pt x="781" y="735"/>
                    <a:pt x="781" y="735"/>
                  </a:cubicBezTo>
                  <a:cubicBezTo>
                    <a:pt x="792" y="723"/>
                    <a:pt x="802" y="710"/>
                    <a:pt x="811" y="696"/>
                  </a:cubicBezTo>
                  <a:cubicBezTo>
                    <a:pt x="812" y="696"/>
                    <a:pt x="812" y="696"/>
                    <a:pt x="812" y="696"/>
                  </a:cubicBezTo>
                  <a:cubicBezTo>
                    <a:pt x="792" y="682"/>
                    <a:pt x="792" y="682"/>
                    <a:pt x="792" y="682"/>
                  </a:cubicBezTo>
                  <a:moveTo>
                    <a:pt x="77" y="649"/>
                  </a:moveTo>
                  <a:cubicBezTo>
                    <a:pt x="56" y="661"/>
                    <a:pt x="56" y="661"/>
                    <a:pt x="56" y="661"/>
                  </a:cubicBezTo>
                  <a:cubicBezTo>
                    <a:pt x="56" y="661"/>
                    <a:pt x="56" y="661"/>
                    <a:pt x="56" y="661"/>
                  </a:cubicBezTo>
                  <a:cubicBezTo>
                    <a:pt x="64" y="676"/>
                    <a:pt x="73" y="690"/>
                    <a:pt x="82" y="703"/>
                  </a:cubicBezTo>
                  <a:cubicBezTo>
                    <a:pt x="82" y="703"/>
                    <a:pt x="82" y="703"/>
                    <a:pt x="82" y="703"/>
                  </a:cubicBezTo>
                  <a:cubicBezTo>
                    <a:pt x="102" y="689"/>
                    <a:pt x="102" y="689"/>
                    <a:pt x="102" y="689"/>
                  </a:cubicBezTo>
                  <a:cubicBezTo>
                    <a:pt x="102" y="689"/>
                    <a:pt x="102" y="689"/>
                    <a:pt x="102" y="689"/>
                  </a:cubicBezTo>
                  <a:cubicBezTo>
                    <a:pt x="93" y="676"/>
                    <a:pt x="84" y="663"/>
                    <a:pt x="77" y="650"/>
                  </a:cubicBezTo>
                  <a:cubicBezTo>
                    <a:pt x="77" y="649"/>
                    <a:pt x="77" y="649"/>
                    <a:pt x="77" y="649"/>
                  </a:cubicBezTo>
                  <a:moveTo>
                    <a:pt x="818" y="639"/>
                  </a:moveTo>
                  <a:cubicBezTo>
                    <a:pt x="818" y="639"/>
                    <a:pt x="818" y="639"/>
                    <a:pt x="818" y="639"/>
                  </a:cubicBezTo>
                  <a:cubicBezTo>
                    <a:pt x="811" y="653"/>
                    <a:pt x="803" y="667"/>
                    <a:pt x="794" y="679"/>
                  </a:cubicBezTo>
                  <a:cubicBezTo>
                    <a:pt x="794" y="680"/>
                    <a:pt x="794" y="680"/>
                    <a:pt x="794" y="680"/>
                  </a:cubicBezTo>
                  <a:cubicBezTo>
                    <a:pt x="814" y="693"/>
                    <a:pt x="814" y="693"/>
                    <a:pt x="814" y="693"/>
                  </a:cubicBezTo>
                  <a:cubicBezTo>
                    <a:pt x="814" y="693"/>
                    <a:pt x="814" y="693"/>
                    <a:pt x="814" y="693"/>
                  </a:cubicBezTo>
                  <a:cubicBezTo>
                    <a:pt x="823" y="679"/>
                    <a:pt x="831" y="665"/>
                    <a:pt x="839" y="650"/>
                  </a:cubicBezTo>
                  <a:cubicBezTo>
                    <a:pt x="839" y="650"/>
                    <a:pt x="839" y="650"/>
                    <a:pt x="839" y="650"/>
                  </a:cubicBezTo>
                  <a:cubicBezTo>
                    <a:pt x="818" y="639"/>
                    <a:pt x="818" y="639"/>
                    <a:pt x="818" y="639"/>
                  </a:cubicBezTo>
                  <a:cubicBezTo>
                    <a:pt x="818" y="639"/>
                    <a:pt x="818" y="639"/>
                    <a:pt x="818" y="639"/>
                  </a:cubicBezTo>
                  <a:moveTo>
                    <a:pt x="55" y="604"/>
                  </a:moveTo>
                  <a:cubicBezTo>
                    <a:pt x="33" y="613"/>
                    <a:pt x="33" y="613"/>
                    <a:pt x="33" y="613"/>
                  </a:cubicBezTo>
                  <a:cubicBezTo>
                    <a:pt x="33" y="613"/>
                    <a:pt x="33" y="613"/>
                    <a:pt x="33" y="613"/>
                  </a:cubicBezTo>
                  <a:cubicBezTo>
                    <a:pt x="39" y="628"/>
                    <a:pt x="46" y="643"/>
                    <a:pt x="54" y="658"/>
                  </a:cubicBezTo>
                  <a:cubicBezTo>
                    <a:pt x="54" y="658"/>
                    <a:pt x="54" y="658"/>
                    <a:pt x="54" y="658"/>
                  </a:cubicBezTo>
                  <a:cubicBezTo>
                    <a:pt x="75" y="646"/>
                    <a:pt x="75" y="646"/>
                    <a:pt x="75" y="646"/>
                  </a:cubicBezTo>
                  <a:cubicBezTo>
                    <a:pt x="75" y="646"/>
                    <a:pt x="75" y="646"/>
                    <a:pt x="75" y="646"/>
                  </a:cubicBezTo>
                  <a:cubicBezTo>
                    <a:pt x="68" y="633"/>
                    <a:pt x="61" y="618"/>
                    <a:pt x="55" y="604"/>
                  </a:cubicBezTo>
                  <a:cubicBezTo>
                    <a:pt x="55" y="604"/>
                    <a:pt x="55" y="604"/>
                    <a:pt x="55" y="604"/>
                  </a:cubicBezTo>
                  <a:moveTo>
                    <a:pt x="838" y="593"/>
                  </a:moveTo>
                  <a:cubicBezTo>
                    <a:pt x="838" y="593"/>
                    <a:pt x="838" y="593"/>
                    <a:pt x="838" y="593"/>
                  </a:cubicBezTo>
                  <a:cubicBezTo>
                    <a:pt x="833" y="608"/>
                    <a:pt x="827" y="622"/>
                    <a:pt x="820" y="636"/>
                  </a:cubicBezTo>
                  <a:cubicBezTo>
                    <a:pt x="819" y="636"/>
                    <a:pt x="819" y="636"/>
                    <a:pt x="819" y="636"/>
                  </a:cubicBezTo>
                  <a:cubicBezTo>
                    <a:pt x="841" y="647"/>
                    <a:pt x="841" y="647"/>
                    <a:pt x="841" y="647"/>
                  </a:cubicBezTo>
                  <a:cubicBezTo>
                    <a:pt x="841" y="647"/>
                    <a:pt x="841" y="647"/>
                    <a:pt x="841" y="647"/>
                  </a:cubicBezTo>
                  <a:cubicBezTo>
                    <a:pt x="848" y="632"/>
                    <a:pt x="855" y="617"/>
                    <a:pt x="861" y="602"/>
                  </a:cubicBezTo>
                  <a:cubicBezTo>
                    <a:pt x="861" y="602"/>
                    <a:pt x="861" y="602"/>
                    <a:pt x="861" y="602"/>
                  </a:cubicBezTo>
                  <a:cubicBezTo>
                    <a:pt x="838" y="593"/>
                    <a:pt x="838" y="593"/>
                    <a:pt x="838" y="593"/>
                  </a:cubicBezTo>
                  <a:moveTo>
                    <a:pt x="39" y="556"/>
                  </a:moveTo>
                  <a:cubicBezTo>
                    <a:pt x="16" y="562"/>
                    <a:pt x="16" y="562"/>
                    <a:pt x="16" y="562"/>
                  </a:cubicBezTo>
                  <a:cubicBezTo>
                    <a:pt x="16" y="562"/>
                    <a:pt x="16" y="562"/>
                    <a:pt x="16" y="562"/>
                  </a:cubicBezTo>
                  <a:cubicBezTo>
                    <a:pt x="16" y="563"/>
                    <a:pt x="16" y="563"/>
                    <a:pt x="16" y="563"/>
                  </a:cubicBezTo>
                  <a:cubicBezTo>
                    <a:pt x="20" y="578"/>
                    <a:pt x="25" y="594"/>
                    <a:pt x="31" y="609"/>
                  </a:cubicBezTo>
                  <a:cubicBezTo>
                    <a:pt x="31" y="610"/>
                    <a:pt x="31" y="610"/>
                    <a:pt x="31" y="610"/>
                  </a:cubicBezTo>
                  <a:cubicBezTo>
                    <a:pt x="53" y="601"/>
                    <a:pt x="53" y="601"/>
                    <a:pt x="53" y="601"/>
                  </a:cubicBezTo>
                  <a:cubicBezTo>
                    <a:pt x="54" y="601"/>
                    <a:pt x="54" y="601"/>
                    <a:pt x="54" y="601"/>
                  </a:cubicBezTo>
                  <a:cubicBezTo>
                    <a:pt x="54" y="601"/>
                    <a:pt x="54" y="601"/>
                    <a:pt x="54" y="601"/>
                  </a:cubicBezTo>
                  <a:cubicBezTo>
                    <a:pt x="48" y="586"/>
                    <a:pt x="43" y="571"/>
                    <a:pt x="39" y="556"/>
                  </a:cubicBezTo>
                  <a:cubicBezTo>
                    <a:pt x="39" y="556"/>
                    <a:pt x="39" y="556"/>
                    <a:pt x="39" y="556"/>
                  </a:cubicBezTo>
                  <a:moveTo>
                    <a:pt x="853" y="545"/>
                  </a:moveTo>
                  <a:cubicBezTo>
                    <a:pt x="853" y="545"/>
                    <a:pt x="853" y="545"/>
                    <a:pt x="853" y="545"/>
                  </a:cubicBezTo>
                  <a:cubicBezTo>
                    <a:pt x="850" y="560"/>
                    <a:pt x="845" y="575"/>
                    <a:pt x="840" y="590"/>
                  </a:cubicBezTo>
                  <a:cubicBezTo>
                    <a:pt x="840" y="590"/>
                    <a:pt x="840" y="590"/>
                    <a:pt x="840" y="590"/>
                  </a:cubicBezTo>
                  <a:cubicBezTo>
                    <a:pt x="862" y="598"/>
                    <a:pt x="862" y="598"/>
                    <a:pt x="862" y="598"/>
                  </a:cubicBezTo>
                  <a:cubicBezTo>
                    <a:pt x="862" y="598"/>
                    <a:pt x="862" y="598"/>
                    <a:pt x="862" y="598"/>
                  </a:cubicBezTo>
                  <a:cubicBezTo>
                    <a:pt x="868" y="582"/>
                    <a:pt x="873" y="567"/>
                    <a:pt x="877" y="551"/>
                  </a:cubicBezTo>
                  <a:cubicBezTo>
                    <a:pt x="878" y="551"/>
                    <a:pt x="878" y="551"/>
                    <a:pt x="878" y="551"/>
                  </a:cubicBezTo>
                  <a:cubicBezTo>
                    <a:pt x="853" y="545"/>
                    <a:pt x="853" y="545"/>
                    <a:pt x="853" y="545"/>
                  </a:cubicBezTo>
                  <a:moveTo>
                    <a:pt x="28" y="507"/>
                  </a:moveTo>
                  <a:cubicBezTo>
                    <a:pt x="5" y="510"/>
                    <a:pt x="5" y="510"/>
                    <a:pt x="5" y="510"/>
                  </a:cubicBezTo>
                  <a:cubicBezTo>
                    <a:pt x="5" y="510"/>
                    <a:pt x="5" y="510"/>
                    <a:pt x="5" y="510"/>
                  </a:cubicBezTo>
                  <a:cubicBezTo>
                    <a:pt x="5" y="510"/>
                    <a:pt x="5" y="510"/>
                    <a:pt x="5" y="510"/>
                  </a:cubicBezTo>
                  <a:cubicBezTo>
                    <a:pt x="7" y="527"/>
                    <a:pt x="10" y="543"/>
                    <a:pt x="15" y="559"/>
                  </a:cubicBezTo>
                  <a:cubicBezTo>
                    <a:pt x="15" y="559"/>
                    <a:pt x="15" y="559"/>
                    <a:pt x="15" y="559"/>
                  </a:cubicBezTo>
                  <a:cubicBezTo>
                    <a:pt x="38" y="553"/>
                    <a:pt x="38" y="553"/>
                    <a:pt x="38" y="553"/>
                  </a:cubicBezTo>
                  <a:cubicBezTo>
                    <a:pt x="38" y="552"/>
                    <a:pt x="38" y="552"/>
                    <a:pt x="38" y="552"/>
                  </a:cubicBezTo>
                  <a:cubicBezTo>
                    <a:pt x="34" y="537"/>
                    <a:pt x="31" y="522"/>
                    <a:pt x="28" y="507"/>
                  </a:cubicBezTo>
                  <a:cubicBezTo>
                    <a:pt x="28" y="507"/>
                    <a:pt x="28" y="507"/>
                    <a:pt x="28" y="507"/>
                  </a:cubicBezTo>
                  <a:moveTo>
                    <a:pt x="863" y="495"/>
                  </a:moveTo>
                  <a:cubicBezTo>
                    <a:pt x="861" y="495"/>
                    <a:pt x="861" y="495"/>
                    <a:pt x="861" y="495"/>
                  </a:cubicBezTo>
                  <a:cubicBezTo>
                    <a:pt x="862" y="495"/>
                    <a:pt x="862" y="495"/>
                    <a:pt x="862" y="495"/>
                  </a:cubicBezTo>
                  <a:cubicBezTo>
                    <a:pt x="860" y="511"/>
                    <a:pt x="858" y="526"/>
                    <a:pt x="854" y="541"/>
                  </a:cubicBezTo>
                  <a:cubicBezTo>
                    <a:pt x="854" y="541"/>
                    <a:pt x="854" y="541"/>
                    <a:pt x="854" y="541"/>
                  </a:cubicBezTo>
                  <a:cubicBezTo>
                    <a:pt x="878" y="547"/>
                    <a:pt x="878" y="547"/>
                    <a:pt x="878" y="547"/>
                  </a:cubicBezTo>
                  <a:cubicBezTo>
                    <a:pt x="878" y="547"/>
                    <a:pt x="878" y="547"/>
                    <a:pt x="878" y="547"/>
                  </a:cubicBezTo>
                  <a:cubicBezTo>
                    <a:pt x="881" y="531"/>
                    <a:pt x="884" y="514"/>
                    <a:pt x="886" y="498"/>
                  </a:cubicBezTo>
                  <a:cubicBezTo>
                    <a:pt x="886" y="498"/>
                    <a:pt x="886" y="498"/>
                    <a:pt x="886" y="498"/>
                  </a:cubicBezTo>
                  <a:cubicBezTo>
                    <a:pt x="863" y="495"/>
                    <a:pt x="863" y="495"/>
                    <a:pt x="863" y="495"/>
                  </a:cubicBezTo>
                  <a:moveTo>
                    <a:pt x="24" y="456"/>
                  </a:moveTo>
                  <a:cubicBezTo>
                    <a:pt x="0" y="457"/>
                    <a:pt x="0" y="457"/>
                    <a:pt x="0" y="457"/>
                  </a:cubicBezTo>
                  <a:cubicBezTo>
                    <a:pt x="0" y="457"/>
                    <a:pt x="0" y="457"/>
                    <a:pt x="0" y="457"/>
                  </a:cubicBezTo>
                  <a:cubicBezTo>
                    <a:pt x="0" y="474"/>
                    <a:pt x="2" y="490"/>
                    <a:pt x="4" y="506"/>
                  </a:cubicBezTo>
                  <a:cubicBezTo>
                    <a:pt x="4" y="507"/>
                    <a:pt x="4" y="507"/>
                    <a:pt x="4" y="507"/>
                  </a:cubicBezTo>
                  <a:cubicBezTo>
                    <a:pt x="28" y="503"/>
                    <a:pt x="28" y="503"/>
                    <a:pt x="28" y="503"/>
                  </a:cubicBezTo>
                  <a:cubicBezTo>
                    <a:pt x="28" y="503"/>
                    <a:pt x="28" y="503"/>
                    <a:pt x="28" y="503"/>
                  </a:cubicBezTo>
                  <a:cubicBezTo>
                    <a:pt x="28" y="503"/>
                    <a:pt x="28" y="503"/>
                    <a:pt x="28" y="503"/>
                  </a:cubicBezTo>
                  <a:cubicBezTo>
                    <a:pt x="26" y="488"/>
                    <a:pt x="24" y="472"/>
                    <a:pt x="24" y="457"/>
                  </a:cubicBezTo>
                  <a:cubicBezTo>
                    <a:pt x="24" y="456"/>
                    <a:pt x="24" y="456"/>
                    <a:pt x="24" y="456"/>
                  </a:cubicBezTo>
                  <a:moveTo>
                    <a:pt x="889" y="428"/>
                  </a:moveTo>
                  <a:cubicBezTo>
                    <a:pt x="865" y="429"/>
                    <a:pt x="865" y="429"/>
                    <a:pt x="865" y="429"/>
                  </a:cubicBezTo>
                  <a:cubicBezTo>
                    <a:pt x="865" y="429"/>
                    <a:pt x="865" y="429"/>
                    <a:pt x="865" y="429"/>
                  </a:cubicBezTo>
                  <a:cubicBezTo>
                    <a:pt x="865" y="429"/>
                    <a:pt x="865" y="429"/>
                    <a:pt x="865" y="429"/>
                  </a:cubicBezTo>
                  <a:cubicBezTo>
                    <a:pt x="865" y="434"/>
                    <a:pt x="865" y="440"/>
                    <a:pt x="865" y="445"/>
                  </a:cubicBezTo>
                  <a:cubicBezTo>
                    <a:pt x="865" y="460"/>
                    <a:pt x="864" y="476"/>
                    <a:pt x="863" y="491"/>
                  </a:cubicBezTo>
                  <a:cubicBezTo>
                    <a:pt x="863" y="492"/>
                    <a:pt x="863" y="492"/>
                    <a:pt x="863" y="492"/>
                  </a:cubicBezTo>
                  <a:cubicBezTo>
                    <a:pt x="886" y="494"/>
                    <a:pt x="886" y="494"/>
                    <a:pt x="886" y="494"/>
                  </a:cubicBezTo>
                  <a:cubicBezTo>
                    <a:pt x="887" y="494"/>
                    <a:pt x="887" y="494"/>
                    <a:pt x="887" y="494"/>
                  </a:cubicBezTo>
                  <a:cubicBezTo>
                    <a:pt x="887" y="494"/>
                    <a:pt x="887" y="494"/>
                    <a:pt x="887" y="494"/>
                  </a:cubicBezTo>
                  <a:cubicBezTo>
                    <a:pt x="888" y="478"/>
                    <a:pt x="889" y="461"/>
                    <a:pt x="889" y="445"/>
                  </a:cubicBezTo>
                  <a:cubicBezTo>
                    <a:pt x="889" y="439"/>
                    <a:pt x="889" y="434"/>
                    <a:pt x="889" y="428"/>
                  </a:cubicBezTo>
                  <a:cubicBezTo>
                    <a:pt x="889" y="428"/>
                    <a:pt x="889" y="428"/>
                    <a:pt x="889" y="428"/>
                  </a:cubicBezTo>
                  <a:moveTo>
                    <a:pt x="2" y="404"/>
                  </a:moveTo>
                  <a:cubicBezTo>
                    <a:pt x="2" y="404"/>
                    <a:pt x="2" y="404"/>
                    <a:pt x="2" y="404"/>
                  </a:cubicBezTo>
                  <a:cubicBezTo>
                    <a:pt x="0" y="417"/>
                    <a:pt x="0" y="431"/>
                    <a:pt x="0" y="445"/>
                  </a:cubicBezTo>
                  <a:cubicBezTo>
                    <a:pt x="0" y="448"/>
                    <a:pt x="0" y="450"/>
                    <a:pt x="0" y="453"/>
                  </a:cubicBezTo>
                  <a:cubicBezTo>
                    <a:pt x="0" y="453"/>
                    <a:pt x="0" y="453"/>
                    <a:pt x="0" y="453"/>
                  </a:cubicBezTo>
                  <a:cubicBezTo>
                    <a:pt x="24" y="453"/>
                    <a:pt x="24" y="453"/>
                    <a:pt x="24" y="453"/>
                  </a:cubicBezTo>
                  <a:cubicBezTo>
                    <a:pt x="24" y="453"/>
                    <a:pt x="24" y="453"/>
                    <a:pt x="24" y="453"/>
                  </a:cubicBezTo>
                  <a:cubicBezTo>
                    <a:pt x="24" y="453"/>
                    <a:pt x="24" y="453"/>
                    <a:pt x="24" y="453"/>
                  </a:cubicBezTo>
                  <a:cubicBezTo>
                    <a:pt x="24" y="450"/>
                    <a:pt x="24" y="448"/>
                    <a:pt x="24" y="445"/>
                  </a:cubicBezTo>
                  <a:cubicBezTo>
                    <a:pt x="24" y="432"/>
                    <a:pt x="24" y="419"/>
                    <a:pt x="26" y="406"/>
                  </a:cubicBezTo>
                  <a:cubicBezTo>
                    <a:pt x="26" y="406"/>
                    <a:pt x="26" y="406"/>
                    <a:pt x="26" y="406"/>
                  </a:cubicBezTo>
                  <a:cubicBezTo>
                    <a:pt x="2" y="404"/>
                    <a:pt x="2" y="404"/>
                    <a:pt x="2" y="404"/>
                  </a:cubicBezTo>
                  <a:moveTo>
                    <a:pt x="884" y="375"/>
                  </a:moveTo>
                  <a:cubicBezTo>
                    <a:pt x="860" y="379"/>
                    <a:pt x="860" y="379"/>
                    <a:pt x="860" y="379"/>
                  </a:cubicBezTo>
                  <a:cubicBezTo>
                    <a:pt x="860" y="379"/>
                    <a:pt x="860" y="379"/>
                    <a:pt x="860" y="379"/>
                  </a:cubicBezTo>
                  <a:cubicBezTo>
                    <a:pt x="863" y="394"/>
                    <a:pt x="864" y="410"/>
                    <a:pt x="865" y="425"/>
                  </a:cubicBezTo>
                  <a:cubicBezTo>
                    <a:pt x="865" y="425"/>
                    <a:pt x="865" y="425"/>
                    <a:pt x="865" y="425"/>
                  </a:cubicBezTo>
                  <a:cubicBezTo>
                    <a:pt x="889" y="424"/>
                    <a:pt x="889" y="424"/>
                    <a:pt x="889" y="424"/>
                  </a:cubicBezTo>
                  <a:cubicBezTo>
                    <a:pt x="889" y="424"/>
                    <a:pt x="889" y="424"/>
                    <a:pt x="889" y="424"/>
                  </a:cubicBezTo>
                  <a:cubicBezTo>
                    <a:pt x="888" y="408"/>
                    <a:pt x="886" y="391"/>
                    <a:pt x="884" y="375"/>
                  </a:cubicBezTo>
                  <a:cubicBezTo>
                    <a:pt x="884" y="375"/>
                    <a:pt x="884" y="375"/>
                    <a:pt x="884" y="375"/>
                  </a:cubicBezTo>
                  <a:moveTo>
                    <a:pt x="10" y="351"/>
                  </a:moveTo>
                  <a:cubicBezTo>
                    <a:pt x="10" y="351"/>
                    <a:pt x="10" y="351"/>
                    <a:pt x="10" y="351"/>
                  </a:cubicBezTo>
                  <a:cubicBezTo>
                    <a:pt x="6" y="367"/>
                    <a:pt x="4" y="383"/>
                    <a:pt x="2" y="400"/>
                  </a:cubicBezTo>
                  <a:cubicBezTo>
                    <a:pt x="2" y="400"/>
                    <a:pt x="2" y="400"/>
                    <a:pt x="2" y="400"/>
                  </a:cubicBezTo>
                  <a:cubicBezTo>
                    <a:pt x="26" y="402"/>
                    <a:pt x="26" y="402"/>
                    <a:pt x="26" y="402"/>
                  </a:cubicBezTo>
                  <a:cubicBezTo>
                    <a:pt x="26" y="402"/>
                    <a:pt x="26" y="402"/>
                    <a:pt x="26" y="402"/>
                  </a:cubicBezTo>
                  <a:cubicBezTo>
                    <a:pt x="27" y="387"/>
                    <a:pt x="30" y="371"/>
                    <a:pt x="33" y="356"/>
                  </a:cubicBezTo>
                  <a:cubicBezTo>
                    <a:pt x="33" y="356"/>
                    <a:pt x="33" y="356"/>
                    <a:pt x="33" y="356"/>
                  </a:cubicBezTo>
                  <a:cubicBezTo>
                    <a:pt x="10" y="351"/>
                    <a:pt x="10" y="351"/>
                    <a:pt x="10" y="351"/>
                  </a:cubicBezTo>
                  <a:moveTo>
                    <a:pt x="872" y="323"/>
                  </a:moveTo>
                  <a:cubicBezTo>
                    <a:pt x="849" y="329"/>
                    <a:pt x="849" y="329"/>
                    <a:pt x="849" y="329"/>
                  </a:cubicBezTo>
                  <a:cubicBezTo>
                    <a:pt x="849" y="329"/>
                    <a:pt x="849" y="329"/>
                    <a:pt x="849" y="329"/>
                  </a:cubicBezTo>
                  <a:cubicBezTo>
                    <a:pt x="854" y="344"/>
                    <a:pt x="857" y="360"/>
                    <a:pt x="860" y="375"/>
                  </a:cubicBezTo>
                  <a:cubicBezTo>
                    <a:pt x="860" y="375"/>
                    <a:pt x="860" y="375"/>
                    <a:pt x="860" y="375"/>
                  </a:cubicBezTo>
                  <a:cubicBezTo>
                    <a:pt x="883" y="371"/>
                    <a:pt x="883" y="371"/>
                    <a:pt x="883" y="371"/>
                  </a:cubicBezTo>
                  <a:cubicBezTo>
                    <a:pt x="883" y="371"/>
                    <a:pt x="883" y="371"/>
                    <a:pt x="883" y="371"/>
                  </a:cubicBezTo>
                  <a:cubicBezTo>
                    <a:pt x="881" y="355"/>
                    <a:pt x="877" y="339"/>
                    <a:pt x="872" y="323"/>
                  </a:cubicBezTo>
                  <a:cubicBezTo>
                    <a:pt x="872" y="323"/>
                    <a:pt x="872" y="323"/>
                    <a:pt x="872" y="323"/>
                  </a:cubicBezTo>
                  <a:moveTo>
                    <a:pt x="24" y="299"/>
                  </a:moveTo>
                  <a:cubicBezTo>
                    <a:pt x="24" y="300"/>
                    <a:pt x="24" y="300"/>
                    <a:pt x="24" y="300"/>
                  </a:cubicBezTo>
                  <a:cubicBezTo>
                    <a:pt x="19" y="315"/>
                    <a:pt x="14" y="331"/>
                    <a:pt x="11" y="347"/>
                  </a:cubicBezTo>
                  <a:cubicBezTo>
                    <a:pt x="11" y="347"/>
                    <a:pt x="11" y="347"/>
                    <a:pt x="11" y="347"/>
                  </a:cubicBezTo>
                  <a:cubicBezTo>
                    <a:pt x="34" y="353"/>
                    <a:pt x="34" y="353"/>
                    <a:pt x="34" y="353"/>
                  </a:cubicBezTo>
                  <a:cubicBezTo>
                    <a:pt x="34" y="352"/>
                    <a:pt x="34" y="352"/>
                    <a:pt x="34" y="352"/>
                  </a:cubicBezTo>
                  <a:cubicBezTo>
                    <a:pt x="37" y="337"/>
                    <a:pt x="42" y="322"/>
                    <a:pt x="47" y="307"/>
                  </a:cubicBezTo>
                  <a:cubicBezTo>
                    <a:pt x="47" y="307"/>
                    <a:pt x="47" y="307"/>
                    <a:pt x="47" y="307"/>
                  </a:cubicBezTo>
                  <a:cubicBezTo>
                    <a:pt x="24" y="299"/>
                    <a:pt x="24" y="299"/>
                    <a:pt x="24" y="299"/>
                  </a:cubicBezTo>
                  <a:moveTo>
                    <a:pt x="855" y="272"/>
                  </a:moveTo>
                  <a:cubicBezTo>
                    <a:pt x="833" y="282"/>
                    <a:pt x="833" y="282"/>
                    <a:pt x="833" y="282"/>
                  </a:cubicBezTo>
                  <a:cubicBezTo>
                    <a:pt x="833" y="282"/>
                    <a:pt x="833" y="282"/>
                    <a:pt x="833" y="282"/>
                  </a:cubicBezTo>
                  <a:cubicBezTo>
                    <a:pt x="839" y="296"/>
                    <a:pt x="844" y="311"/>
                    <a:pt x="848" y="326"/>
                  </a:cubicBezTo>
                  <a:cubicBezTo>
                    <a:pt x="848" y="326"/>
                    <a:pt x="848" y="326"/>
                    <a:pt x="848" y="326"/>
                  </a:cubicBezTo>
                  <a:cubicBezTo>
                    <a:pt x="871" y="319"/>
                    <a:pt x="871" y="319"/>
                    <a:pt x="871" y="319"/>
                  </a:cubicBezTo>
                  <a:cubicBezTo>
                    <a:pt x="871" y="319"/>
                    <a:pt x="871" y="319"/>
                    <a:pt x="871" y="319"/>
                  </a:cubicBezTo>
                  <a:cubicBezTo>
                    <a:pt x="867" y="303"/>
                    <a:pt x="861" y="288"/>
                    <a:pt x="855" y="272"/>
                  </a:cubicBezTo>
                  <a:cubicBezTo>
                    <a:pt x="855" y="272"/>
                    <a:pt x="855" y="272"/>
                    <a:pt x="855" y="272"/>
                  </a:cubicBezTo>
                  <a:moveTo>
                    <a:pt x="45" y="250"/>
                  </a:moveTo>
                  <a:cubicBezTo>
                    <a:pt x="44" y="250"/>
                    <a:pt x="44" y="250"/>
                    <a:pt x="44" y="250"/>
                  </a:cubicBezTo>
                  <a:cubicBezTo>
                    <a:pt x="37" y="265"/>
                    <a:pt x="31" y="280"/>
                    <a:pt x="25" y="296"/>
                  </a:cubicBezTo>
                  <a:cubicBezTo>
                    <a:pt x="24" y="296"/>
                    <a:pt x="24" y="296"/>
                    <a:pt x="24" y="296"/>
                  </a:cubicBezTo>
                  <a:cubicBezTo>
                    <a:pt x="48" y="304"/>
                    <a:pt x="48" y="304"/>
                    <a:pt x="48" y="304"/>
                  </a:cubicBezTo>
                  <a:cubicBezTo>
                    <a:pt x="48" y="304"/>
                    <a:pt x="48" y="304"/>
                    <a:pt x="48" y="304"/>
                  </a:cubicBezTo>
                  <a:cubicBezTo>
                    <a:pt x="53" y="289"/>
                    <a:pt x="59" y="275"/>
                    <a:pt x="66" y="261"/>
                  </a:cubicBezTo>
                  <a:cubicBezTo>
                    <a:pt x="66" y="261"/>
                    <a:pt x="66" y="261"/>
                    <a:pt x="66" y="261"/>
                  </a:cubicBezTo>
                  <a:cubicBezTo>
                    <a:pt x="45" y="250"/>
                    <a:pt x="45" y="250"/>
                    <a:pt x="45" y="250"/>
                  </a:cubicBezTo>
                  <a:moveTo>
                    <a:pt x="831" y="224"/>
                  </a:moveTo>
                  <a:cubicBezTo>
                    <a:pt x="810" y="236"/>
                    <a:pt x="810" y="236"/>
                    <a:pt x="810" y="236"/>
                  </a:cubicBezTo>
                  <a:cubicBezTo>
                    <a:pt x="810" y="237"/>
                    <a:pt x="810" y="237"/>
                    <a:pt x="810" y="237"/>
                  </a:cubicBezTo>
                  <a:cubicBezTo>
                    <a:pt x="818" y="250"/>
                    <a:pt x="825" y="264"/>
                    <a:pt x="831" y="278"/>
                  </a:cubicBezTo>
                  <a:cubicBezTo>
                    <a:pt x="831" y="278"/>
                    <a:pt x="831" y="278"/>
                    <a:pt x="831" y="278"/>
                  </a:cubicBezTo>
                  <a:cubicBezTo>
                    <a:pt x="853" y="269"/>
                    <a:pt x="853" y="269"/>
                    <a:pt x="853" y="269"/>
                  </a:cubicBezTo>
                  <a:cubicBezTo>
                    <a:pt x="853" y="269"/>
                    <a:pt x="853" y="269"/>
                    <a:pt x="853" y="269"/>
                  </a:cubicBezTo>
                  <a:cubicBezTo>
                    <a:pt x="847" y="254"/>
                    <a:pt x="839" y="239"/>
                    <a:pt x="831" y="225"/>
                  </a:cubicBezTo>
                  <a:cubicBezTo>
                    <a:pt x="831" y="224"/>
                    <a:pt x="831" y="224"/>
                    <a:pt x="831" y="224"/>
                  </a:cubicBezTo>
                  <a:moveTo>
                    <a:pt x="71" y="204"/>
                  </a:moveTo>
                  <a:cubicBezTo>
                    <a:pt x="71" y="204"/>
                    <a:pt x="71" y="204"/>
                    <a:pt x="71" y="204"/>
                  </a:cubicBezTo>
                  <a:cubicBezTo>
                    <a:pt x="62" y="217"/>
                    <a:pt x="54" y="232"/>
                    <a:pt x="46" y="246"/>
                  </a:cubicBezTo>
                  <a:cubicBezTo>
                    <a:pt x="46" y="246"/>
                    <a:pt x="46" y="246"/>
                    <a:pt x="46" y="246"/>
                  </a:cubicBezTo>
                  <a:cubicBezTo>
                    <a:pt x="67" y="257"/>
                    <a:pt x="67" y="257"/>
                    <a:pt x="67" y="257"/>
                  </a:cubicBezTo>
                  <a:cubicBezTo>
                    <a:pt x="68" y="257"/>
                    <a:pt x="68" y="257"/>
                    <a:pt x="68" y="257"/>
                  </a:cubicBezTo>
                  <a:cubicBezTo>
                    <a:pt x="68" y="257"/>
                    <a:pt x="68" y="257"/>
                    <a:pt x="68" y="257"/>
                  </a:cubicBezTo>
                  <a:cubicBezTo>
                    <a:pt x="75" y="243"/>
                    <a:pt x="82" y="230"/>
                    <a:pt x="91" y="217"/>
                  </a:cubicBezTo>
                  <a:cubicBezTo>
                    <a:pt x="91" y="217"/>
                    <a:pt x="91" y="217"/>
                    <a:pt x="91" y="217"/>
                  </a:cubicBezTo>
                  <a:cubicBezTo>
                    <a:pt x="71" y="204"/>
                    <a:pt x="71" y="204"/>
                    <a:pt x="71" y="204"/>
                  </a:cubicBezTo>
                  <a:moveTo>
                    <a:pt x="802" y="180"/>
                  </a:moveTo>
                  <a:cubicBezTo>
                    <a:pt x="802" y="180"/>
                    <a:pt x="802" y="180"/>
                    <a:pt x="802" y="180"/>
                  </a:cubicBezTo>
                  <a:cubicBezTo>
                    <a:pt x="782" y="194"/>
                    <a:pt x="782" y="194"/>
                    <a:pt x="782" y="194"/>
                  </a:cubicBezTo>
                  <a:cubicBezTo>
                    <a:pt x="783" y="194"/>
                    <a:pt x="783" y="194"/>
                    <a:pt x="783" y="194"/>
                  </a:cubicBezTo>
                  <a:cubicBezTo>
                    <a:pt x="792" y="207"/>
                    <a:pt x="800" y="220"/>
                    <a:pt x="808" y="233"/>
                  </a:cubicBezTo>
                  <a:cubicBezTo>
                    <a:pt x="808" y="233"/>
                    <a:pt x="808" y="233"/>
                    <a:pt x="808" y="233"/>
                  </a:cubicBezTo>
                  <a:cubicBezTo>
                    <a:pt x="829" y="221"/>
                    <a:pt x="829" y="221"/>
                    <a:pt x="829" y="221"/>
                  </a:cubicBezTo>
                  <a:cubicBezTo>
                    <a:pt x="829" y="221"/>
                    <a:pt x="829" y="221"/>
                    <a:pt x="829" y="221"/>
                  </a:cubicBezTo>
                  <a:cubicBezTo>
                    <a:pt x="821" y="207"/>
                    <a:pt x="812" y="193"/>
                    <a:pt x="802" y="180"/>
                  </a:cubicBezTo>
                  <a:cubicBezTo>
                    <a:pt x="802" y="180"/>
                    <a:pt x="802" y="180"/>
                    <a:pt x="802" y="180"/>
                  </a:cubicBezTo>
                  <a:moveTo>
                    <a:pt x="102" y="161"/>
                  </a:moveTo>
                  <a:cubicBezTo>
                    <a:pt x="102" y="161"/>
                    <a:pt x="102" y="161"/>
                    <a:pt x="102" y="161"/>
                  </a:cubicBezTo>
                  <a:cubicBezTo>
                    <a:pt x="92" y="173"/>
                    <a:pt x="82" y="187"/>
                    <a:pt x="73" y="200"/>
                  </a:cubicBezTo>
                  <a:cubicBezTo>
                    <a:pt x="73" y="200"/>
                    <a:pt x="73" y="200"/>
                    <a:pt x="73" y="200"/>
                  </a:cubicBezTo>
                  <a:cubicBezTo>
                    <a:pt x="93" y="214"/>
                    <a:pt x="93" y="214"/>
                    <a:pt x="93" y="214"/>
                  </a:cubicBezTo>
                  <a:cubicBezTo>
                    <a:pt x="93" y="214"/>
                    <a:pt x="93" y="214"/>
                    <a:pt x="93" y="214"/>
                  </a:cubicBezTo>
                  <a:cubicBezTo>
                    <a:pt x="93" y="213"/>
                    <a:pt x="93" y="213"/>
                    <a:pt x="93" y="213"/>
                  </a:cubicBezTo>
                  <a:cubicBezTo>
                    <a:pt x="102" y="201"/>
                    <a:pt x="111" y="188"/>
                    <a:pt x="121" y="176"/>
                  </a:cubicBezTo>
                  <a:cubicBezTo>
                    <a:pt x="121" y="176"/>
                    <a:pt x="121" y="176"/>
                    <a:pt x="121" y="176"/>
                  </a:cubicBezTo>
                  <a:cubicBezTo>
                    <a:pt x="102" y="161"/>
                    <a:pt x="102" y="161"/>
                    <a:pt x="102" y="161"/>
                  </a:cubicBezTo>
                  <a:moveTo>
                    <a:pt x="767" y="139"/>
                  </a:moveTo>
                  <a:cubicBezTo>
                    <a:pt x="750" y="155"/>
                    <a:pt x="750" y="155"/>
                    <a:pt x="750" y="155"/>
                  </a:cubicBezTo>
                  <a:cubicBezTo>
                    <a:pt x="750" y="156"/>
                    <a:pt x="750" y="156"/>
                    <a:pt x="750" y="156"/>
                  </a:cubicBezTo>
                  <a:cubicBezTo>
                    <a:pt x="761" y="167"/>
                    <a:pt x="771" y="179"/>
                    <a:pt x="780" y="191"/>
                  </a:cubicBezTo>
                  <a:cubicBezTo>
                    <a:pt x="780" y="191"/>
                    <a:pt x="780" y="191"/>
                    <a:pt x="780" y="191"/>
                  </a:cubicBezTo>
                  <a:cubicBezTo>
                    <a:pt x="800" y="177"/>
                    <a:pt x="800" y="177"/>
                    <a:pt x="800" y="177"/>
                  </a:cubicBezTo>
                  <a:cubicBezTo>
                    <a:pt x="799" y="177"/>
                    <a:pt x="799" y="177"/>
                    <a:pt x="799" y="177"/>
                  </a:cubicBezTo>
                  <a:cubicBezTo>
                    <a:pt x="790" y="164"/>
                    <a:pt x="779" y="151"/>
                    <a:pt x="768" y="139"/>
                  </a:cubicBezTo>
                  <a:cubicBezTo>
                    <a:pt x="767" y="139"/>
                    <a:pt x="767" y="139"/>
                    <a:pt x="767" y="139"/>
                  </a:cubicBezTo>
                  <a:moveTo>
                    <a:pt x="139" y="122"/>
                  </a:moveTo>
                  <a:cubicBezTo>
                    <a:pt x="139" y="122"/>
                    <a:pt x="139" y="122"/>
                    <a:pt x="139" y="122"/>
                  </a:cubicBezTo>
                  <a:cubicBezTo>
                    <a:pt x="127" y="133"/>
                    <a:pt x="116" y="145"/>
                    <a:pt x="105" y="158"/>
                  </a:cubicBezTo>
                  <a:cubicBezTo>
                    <a:pt x="105" y="158"/>
                    <a:pt x="105" y="158"/>
                    <a:pt x="105" y="158"/>
                  </a:cubicBezTo>
                  <a:cubicBezTo>
                    <a:pt x="123" y="173"/>
                    <a:pt x="123" y="173"/>
                    <a:pt x="123" y="173"/>
                  </a:cubicBezTo>
                  <a:cubicBezTo>
                    <a:pt x="123" y="173"/>
                    <a:pt x="123" y="173"/>
                    <a:pt x="123" y="173"/>
                  </a:cubicBezTo>
                  <a:cubicBezTo>
                    <a:pt x="133" y="161"/>
                    <a:pt x="144" y="150"/>
                    <a:pt x="155" y="139"/>
                  </a:cubicBezTo>
                  <a:cubicBezTo>
                    <a:pt x="155" y="139"/>
                    <a:pt x="155" y="139"/>
                    <a:pt x="155" y="139"/>
                  </a:cubicBezTo>
                  <a:cubicBezTo>
                    <a:pt x="139" y="122"/>
                    <a:pt x="139" y="122"/>
                    <a:pt x="139" y="122"/>
                  </a:cubicBezTo>
                  <a:moveTo>
                    <a:pt x="728" y="102"/>
                  </a:moveTo>
                  <a:cubicBezTo>
                    <a:pt x="713" y="121"/>
                    <a:pt x="713" y="121"/>
                    <a:pt x="713" y="121"/>
                  </a:cubicBezTo>
                  <a:cubicBezTo>
                    <a:pt x="713" y="121"/>
                    <a:pt x="713" y="121"/>
                    <a:pt x="713" y="121"/>
                  </a:cubicBezTo>
                  <a:cubicBezTo>
                    <a:pt x="713" y="121"/>
                    <a:pt x="713" y="121"/>
                    <a:pt x="713" y="121"/>
                  </a:cubicBezTo>
                  <a:cubicBezTo>
                    <a:pt x="725" y="131"/>
                    <a:pt x="737" y="142"/>
                    <a:pt x="747" y="153"/>
                  </a:cubicBezTo>
                  <a:cubicBezTo>
                    <a:pt x="748" y="153"/>
                    <a:pt x="748" y="153"/>
                    <a:pt x="748" y="153"/>
                  </a:cubicBezTo>
                  <a:cubicBezTo>
                    <a:pt x="765" y="136"/>
                    <a:pt x="765" y="136"/>
                    <a:pt x="765" y="136"/>
                  </a:cubicBezTo>
                  <a:cubicBezTo>
                    <a:pt x="765" y="136"/>
                    <a:pt x="765" y="136"/>
                    <a:pt x="765" y="136"/>
                  </a:cubicBezTo>
                  <a:cubicBezTo>
                    <a:pt x="765" y="136"/>
                    <a:pt x="765" y="136"/>
                    <a:pt x="765" y="136"/>
                  </a:cubicBezTo>
                  <a:cubicBezTo>
                    <a:pt x="753" y="124"/>
                    <a:pt x="741" y="113"/>
                    <a:pt x="729" y="103"/>
                  </a:cubicBezTo>
                  <a:cubicBezTo>
                    <a:pt x="728" y="102"/>
                    <a:pt x="728" y="102"/>
                    <a:pt x="728" y="102"/>
                  </a:cubicBezTo>
                  <a:moveTo>
                    <a:pt x="180" y="87"/>
                  </a:moveTo>
                  <a:cubicBezTo>
                    <a:pt x="180" y="87"/>
                    <a:pt x="180" y="87"/>
                    <a:pt x="180" y="87"/>
                  </a:cubicBezTo>
                  <a:cubicBezTo>
                    <a:pt x="167" y="97"/>
                    <a:pt x="154" y="108"/>
                    <a:pt x="142" y="119"/>
                  </a:cubicBezTo>
                  <a:cubicBezTo>
                    <a:pt x="142" y="118"/>
                    <a:pt x="142" y="118"/>
                    <a:pt x="142" y="118"/>
                  </a:cubicBezTo>
                  <a:cubicBezTo>
                    <a:pt x="142" y="119"/>
                    <a:pt x="142" y="119"/>
                    <a:pt x="142" y="119"/>
                  </a:cubicBezTo>
                  <a:cubicBezTo>
                    <a:pt x="158" y="137"/>
                    <a:pt x="158" y="137"/>
                    <a:pt x="158" y="137"/>
                  </a:cubicBezTo>
                  <a:cubicBezTo>
                    <a:pt x="158" y="137"/>
                    <a:pt x="158" y="137"/>
                    <a:pt x="158" y="137"/>
                  </a:cubicBezTo>
                  <a:cubicBezTo>
                    <a:pt x="170" y="126"/>
                    <a:pt x="182" y="116"/>
                    <a:pt x="194" y="107"/>
                  </a:cubicBezTo>
                  <a:cubicBezTo>
                    <a:pt x="194" y="107"/>
                    <a:pt x="194" y="107"/>
                    <a:pt x="194" y="107"/>
                  </a:cubicBezTo>
                  <a:cubicBezTo>
                    <a:pt x="180" y="87"/>
                    <a:pt x="180" y="87"/>
                    <a:pt x="180" y="87"/>
                  </a:cubicBezTo>
                  <a:moveTo>
                    <a:pt x="685" y="71"/>
                  </a:moveTo>
                  <a:cubicBezTo>
                    <a:pt x="672" y="91"/>
                    <a:pt x="672" y="91"/>
                    <a:pt x="672" y="91"/>
                  </a:cubicBezTo>
                  <a:cubicBezTo>
                    <a:pt x="673" y="91"/>
                    <a:pt x="673" y="91"/>
                    <a:pt x="673" y="91"/>
                  </a:cubicBezTo>
                  <a:cubicBezTo>
                    <a:pt x="686" y="100"/>
                    <a:pt x="698" y="109"/>
                    <a:pt x="710" y="119"/>
                  </a:cubicBezTo>
                  <a:cubicBezTo>
                    <a:pt x="710" y="119"/>
                    <a:pt x="710" y="119"/>
                    <a:pt x="710" y="119"/>
                  </a:cubicBezTo>
                  <a:cubicBezTo>
                    <a:pt x="725" y="100"/>
                    <a:pt x="725" y="100"/>
                    <a:pt x="725" y="100"/>
                  </a:cubicBezTo>
                  <a:cubicBezTo>
                    <a:pt x="726" y="100"/>
                    <a:pt x="726" y="100"/>
                    <a:pt x="726" y="100"/>
                  </a:cubicBezTo>
                  <a:cubicBezTo>
                    <a:pt x="725" y="100"/>
                    <a:pt x="725" y="100"/>
                    <a:pt x="725" y="100"/>
                  </a:cubicBezTo>
                  <a:cubicBezTo>
                    <a:pt x="713" y="90"/>
                    <a:pt x="699" y="80"/>
                    <a:pt x="686" y="71"/>
                  </a:cubicBezTo>
                  <a:cubicBezTo>
                    <a:pt x="685" y="71"/>
                    <a:pt x="685" y="71"/>
                    <a:pt x="685" y="71"/>
                  </a:cubicBezTo>
                  <a:moveTo>
                    <a:pt x="225" y="58"/>
                  </a:moveTo>
                  <a:cubicBezTo>
                    <a:pt x="224" y="58"/>
                    <a:pt x="224" y="58"/>
                    <a:pt x="224" y="58"/>
                  </a:cubicBezTo>
                  <a:cubicBezTo>
                    <a:pt x="210" y="66"/>
                    <a:pt x="196" y="75"/>
                    <a:pt x="183" y="85"/>
                  </a:cubicBezTo>
                  <a:cubicBezTo>
                    <a:pt x="183" y="85"/>
                    <a:pt x="183" y="85"/>
                    <a:pt x="183" y="85"/>
                  </a:cubicBezTo>
                  <a:cubicBezTo>
                    <a:pt x="197" y="105"/>
                    <a:pt x="197" y="105"/>
                    <a:pt x="197" y="105"/>
                  </a:cubicBezTo>
                  <a:cubicBezTo>
                    <a:pt x="197" y="104"/>
                    <a:pt x="197" y="104"/>
                    <a:pt x="197" y="104"/>
                  </a:cubicBezTo>
                  <a:cubicBezTo>
                    <a:pt x="210" y="95"/>
                    <a:pt x="223" y="87"/>
                    <a:pt x="236" y="79"/>
                  </a:cubicBezTo>
                  <a:cubicBezTo>
                    <a:pt x="236" y="79"/>
                    <a:pt x="236" y="79"/>
                    <a:pt x="236" y="79"/>
                  </a:cubicBezTo>
                  <a:cubicBezTo>
                    <a:pt x="225" y="58"/>
                    <a:pt x="225" y="58"/>
                    <a:pt x="225" y="58"/>
                  </a:cubicBezTo>
                  <a:moveTo>
                    <a:pt x="639" y="45"/>
                  </a:moveTo>
                  <a:cubicBezTo>
                    <a:pt x="628" y="66"/>
                    <a:pt x="628" y="66"/>
                    <a:pt x="628" y="66"/>
                  </a:cubicBezTo>
                  <a:cubicBezTo>
                    <a:pt x="629" y="66"/>
                    <a:pt x="629" y="66"/>
                    <a:pt x="629" y="66"/>
                  </a:cubicBezTo>
                  <a:cubicBezTo>
                    <a:pt x="642" y="73"/>
                    <a:pt x="656" y="81"/>
                    <a:pt x="669" y="89"/>
                  </a:cubicBezTo>
                  <a:cubicBezTo>
                    <a:pt x="669" y="89"/>
                    <a:pt x="669" y="89"/>
                    <a:pt x="669" y="89"/>
                  </a:cubicBezTo>
                  <a:cubicBezTo>
                    <a:pt x="682" y="69"/>
                    <a:pt x="682" y="69"/>
                    <a:pt x="682" y="69"/>
                  </a:cubicBezTo>
                  <a:cubicBezTo>
                    <a:pt x="682" y="69"/>
                    <a:pt x="682" y="69"/>
                    <a:pt x="682" y="69"/>
                  </a:cubicBezTo>
                  <a:cubicBezTo>
                    <a:pt x="668" y="60"/>
                    <a:pt x="654" y="52"/>
                    <a:pt x="639" y="45"/>
                  </a:cubicBezTo>
                  <a:cubicBezTo>
                    <a:pt x="639" y="45"/>
                    <a:pt x="639" y="45"/>
                    <a:pt x="639" y="45"/>
                  </a:cubicBezTo>
                  <a:moveTo>
                    <a:pt x="272" y="35"/>
                  </a:moveTo>
                  <a:cubicBezTo>
                    <a:pt x="272" y="35"/>
                    <a:pt x="272" y="35"/>
                    <a:pt x="272" y="35"/>
                  </a:cubicBezTo>
                  <a:cubicBezTo>
                    <a:pt x="257" y="41"/>
                    <a:pt x="242" y="48"/>
                    <a:pt x="228" y="56"/>
                  </a:cubicBezTo>
                  <a:cubicBezTo>
                    <a:pt x="228" y="56"/>
                    <a:pt x="228" y="56"/>
                    <a:pt x="228" y="56"/>
                  </a:cubicBezTo>
                  <a:cubicBezTo>
                    <a:pt x="240" y="77"/>
                    <a:pt x="240" y="77"/>
                    <a:pt x="240" y="77"/>
                  </a:cubicBezTo>
                  <a:cubicBezTo>
                    <a:pt x="240" y="77"/>
                    <a:pt x="240" y="77"/>
                    <a:pt x="240" y="77"/>
                  </a:cubicBezTo>
                  <a:cubicBezTo>
                    <a:pt x="253" y="70"/>
                    <a:pt x="267" y="63"/>
                    <a:pt x="282" y="57"/>
                  </a:cubicBezTo>
                  <a:cubicBezTo>
                    <a:pt x="282" y="57"/>
                    <a:pt x="282" y="57"/>
                    <a:pt x="282" y="57"/>
                  </a:cubicBezTo>
                  <a:cubicBezTo>
                    <a:pt x="272" y="35"/>
                    <a:pt x="272" y="35"/>
                    <a:pt x="272" y="35"/>
                  </a:cubicBezTo>
                  <a:moveTo>
                    <a:pt x="589" y="24"/>
                  </a:moveTo>
                  <a:cubicBezTo>
                    <a:pt x="582" y="47"/>
                    <a:pt x="582" y="47"/>
                    <a:pt x="582" y="47"/>
                  </a:cubicBezTo>
                  <a:cubicBezTo>
                    <a:pt x="582" y="47"/>
                    <a:pt x="582" y="47"/>
                    <a:pt x="582" y="47"/>
                  </a:cubicBezTo>
                  <a:cubicBezTo>
                    <a:pt x="596" y="52"/>
                    <a:pt x="611" y="58"/>
                    <a:pt x="625" y="65"/>
                  </a:cubicBezTo>
                  <a:cubicBezTo>
                    <a:pt x="625" y="65"/>
                    <a:pt x="625" y="65"/>
                    <a:pt x="625" y="65"/>
                  </a:cubicBezTo>
                  <a:cubicBezTo>
                    <a:pt x="635" y="43"/>
                    <a:pt x="635" y="43"/>
                    <a:pt x="635" y="43"/>
                  </a:cubicBezTo>
                  <a:cubicBezTo>
                    <a:pt x="635" y="43"/>
                    <a:pt x="635" y="43"/>
                    <a:pt x="635" y="43"/>
                  </a:cubicBezTo>
                  <a:cubicBezTo>
                    <a:pt x="621" y="36"/>
                    <a:pt x="605" y="30"/>
                    <a:pt x="590" y="24"/>
                  </a:cubicBezTo>
                  <a:cubicBezTo>
                    <a:pt x="589" y="24"/>
                    <a:pt x="589" y="24"/>
                    <a:pt x="589" y="24"/>
                  </a:cubicBezTo>
                  <a:moveTo>
                    <a:pt x="323" y="17"/>
                  </a:moveTo>
                  <a:cubicBezTo>
                    <a:pt x="323" y="17"/>
                    <a:pt x="323" y="17"/>
                    <a:pt x="323" y="17"/>
                  </a:cubicBezTo>
                  <a:cubicBezTo>
                    <a:pt x="307" y="21"/>
                    <a:pt x="291" y="27"/>
                    <a:pt x="276" y="33"/>
                  </a:cubicBezTo>
                  <a:cubicBezTo>
                    <a:pt x="276" y="33"/>
                    <a:pt x="276" y="33"/>
                    <a:pt x="276" y="33"/>
                  </a:cubicBezTo>
                  <a:cubicBezTo>
                    <a:pt x="285" y="55"/>
                    <a:pt x="285" y="55"/>
                    <a:pt x="285" y="55"/>
                  </a:cubicBezTo>
                  <a:cubicBezTo>
                    <a:pt x="285" y="55"/>
                    <a:pt x="285" y="55"/>
                    <a:pt x="285" y="55"/>
                  </a:cubicBezTo>
                  <a:cubicBezTo>
                    <a:pt x="300" y="49"/>
                    <a:pt x="314" y="44"/>
                    <a:pt x="329" y="40"/>
                  </a:cubicBezTo>
                  <a:cubicBezTo>
                    <a:pt x="329" y="40"/>
                    <a:pt x="329" y="40"/>
                    <a:pt x="329" y="40"/>
                  </a:cubicBezTo>
                  <a:cubicBezTo>
                    <a:pt x="323" y="17"/>
                    <a:pt x="323" y="17"/>
                    <a:pt x="323" y="17"/>
                  </a:cubicBezTo>
                  <a:cubicBezTo>
                    <a:pt x="323" y="17"/>
                    <a:pt x="323" y="17"/>
                    <a:pt x="323" y="17"/>
                  </a:cubicBezTo>
                  <a:moveTo>
                    <a:pt x="538" y="8"/>
                  </a:moveTo>
                  <a:cubicBezTo>
                    <a:pt x="533" y="33"/>
                    <a:pt x="533" y="33"/>
                    <a:pt x="533" y="33"/>
                  </a:cubicBezTo>
                  <a:cubicBezTo>
                    <a:pt x="533" y="33"/>
                    <a:pt x="533" y="33"/>
                    <a:pt x="533" y="33"/>
                  </a:cubicBezTo>
                  <a:cubicBezTo>
                    <a:pt x="548" y="37"/>
                    <a:pt x="563" y="41"/>
                    <a:pt x="578" y="46"/>
                  </a:cubicBezTo>
                  <a:cubicBezTo>
                    <a:pt x="578" y="46"/>
                    <a:pt x="578" y="46"/>
                    <a:pt x="578" y="46"/>
                  </a:cubicBezTo>
                  <a:cubicBezTo>
                    <a:pt x="586" y="23"/>
                    <a:pt x="586" y="23"/>
                    <a:pt x="586" y="23"/>
                  </a:cubicBezTo>
                  <a:cubicBezTo>
                    <a:pt x="586" y="23"/>
                    <a:pt x="586" y="23"/>
                    <a:pt x="586" y="23"/>
                  </a:cubicBezTo>
                  <a:cubicBezTo>
                    <a:pt x="570" y="18"/>
                    <a:pt x="554" y="13"/>
                    <a:pt x="538" y="10"/>
                  </a:cubicBezTo>
                  <a:cubicBezTo>
                    <a:pt x="538" y="8"/>
                    <a:pt x="538" y="8"/>
                    <a:pt x="538" y="8"/>
                  </a:cubicBezTo>
                  <a:moveTo>
                    <a:pt x="375" y="5"/>
                  </a:moveTo>
                  <a:cubicBezTo>
                    <a:pt x="375" y="5"/>
                    <a:pt x="375" y="5"/>
                    <a:pt x="375" y="5"/>
                  </a:cubicBezTo>
                  <a:cubicBezTo>
                    <a:pt x="359" y="8"/>
                    <a:pt x="342" y="12"/>
                    <a:pt x="327" y="16"/>
                  </a:cubicBezTo>
                  <a:cubicBezTo>
                    <a:pt x="326" y="16"/>
                    <a:pt x="326" y="16"/>
                    <a:pt x="326" y="16"/>
                  </a:cubicBezTo>
                  <a:cubicBezTo>
                    <a:pt x="333" y="39"/>
                    <a:pt x="333" y="39"/>
                    <a:pt x="333" y="39"/>
                  </a:cubicBezTo>
                  <a:cubicBezTo>
                    <a:pt x="333" y="39"/>
                    <a:pt x="333" y="39"/>
                    <a:pt x="333" y="39"/>
                  </a:cubicBezTo>
                  <a:cubicBezTo>
                    <a:pt x="348" y="35"/>
                    <a:pt x="363" y="32"/>
                    <a:pt x="379" y="29"/>
                  </a:cubicBezTo>
                  <a:cubicBezTo>
                    <a:pt x="379" y="29"/>
                    <a:pt x="379" y="29"/>
                    <a:pt x="379" y="29"/>
                  </a:cubicBezTo>
                  <a:cubicBezTo>
                    <a:pt x="375" y="5"/>
                    <a:pt x="375" y="5"/>
                    <a:pt x="375" y="5"/>
                  </a:cubicBezTo>
                  <a:moveTo>
                    <a:pt x="485" y="2"/>
                  </a:moveTo>
                  <a:cubicBezTo>
                    <a:pt x="483" y="26"/>
                    <a:pt x="483" y="26"/>
                    <a:pt x="483" y="26"/>
                  </a:cubicBezTo>
                  <a:cubicBezTo>
                    <a:pt x="483" y="26"/>
                    <a:pt x="483" y="26"/>
                    <a:pt x="483" y="26"/>
                  </a:cubicBezTo>
                  <a:cubicBezTo>
                    <a:pt x="499" y="27"/>
                    <a:pt x="514" y="29"/>
                    <a:pt x="529" y="33"/>
                  </a:cubicBezTo>
                  <a:cubicBezTo>
                    <a:pt x="530" y="33"/>
                    <a:pt x="530" y="33"/>
                    <a:pt x="530" y="33"/>
                  </a:cubicBezTo>
                  <a:cubicBezTo>
                    <a:pt x="534" y="9"/>
                    <a:pt x="534" y="9"/>
                    <a:pt x="534" y="9"/>
                  </a:cubicBezTo>
                  <a:cubicBezTo>
                    <a:pt x="534" y="9"/>
                    <a:pt x="534" y="9"/>
                    <a:pt x="534" y="9"/>
                  </a:cubicBezTo>
                  <a:cubicBezTo>
                    <a:pt x="518" y="6"/>
                    <a:pt x="502" y="3"/>
                    <a:pt x="485" y="2"/>
                  </a:cubicBezTo>
                  <a:moveTo>
                    <a:pt x="428" y="0"/>
                  </a:moveTo>
                  <a:cubicBezTo>
                    <a:pt x="428" y="0"/>
                    <a:pt x="428" y="0"/>
                    <a:pt x="428" y="0"/>
                  </a:cubicBezTo>
                  <a:cubicBezTo>
                    <a:pt x="412" y="1"/>
                    <a:pt x="395" y="2"/>
                    <a:pt x="379" y="5"/>
                  </a:cubicBezTo>
                  <a:cubicBezTo>
                    <a:pt x="379" y="5"/>
                    <a:pt x="379" y="5"/>
                    <a:pt x="379" y="5"/>
                  </a:cubicBezTo>
                  <a:cubicBezTo>
                    <a:pt x="382" y="29"/>
                    <a:pt x="382" y="29"/>
                    <a:pt x="382" y="29"/>
                  </a:cubicBezTo>
                  <a:cubicBezTo>
                    <a:pt x="382" y="29"/>
                    <a:pt x="382" y="29"/>
                    <a:pt x="382" y="29"/>
                  </a:cubicBezTo>
                  <a:cubicBezTo>
                    <a:pt x="398" y="26"/>
                    <a:pt x="413" y="25"/>
                    <a:pt x="429" y="24"/>
                  </a:cubicBezTo>
                  <a:cubicBezTo>
                    <a:pt x="429" y="24"/>
                    <a:pt x="429" y="24"/>
                    <a:pt x="429" y="24"/>
                  </a:cubicBezTo>
                  <a:cubicBezTo>
                    <a:pt x="428" y="0"/>
                    <a:pt x="428" y="0"/>
                    <a:pt x="428" y="0"/>
                  </a:cubicBezTo>
                  <a:moveTo>
                    <a:pt x="444" y="0"/>
                  </a:moveTo>
                  <a:cubicBezTo>
                    <a:pt x="440" y="0"/>
                    <a:pt x="436" y="0"/>
                    <a:pt x="432" y="0"/>
                  </a:cubicBezTo>
                  <a:cubicBezTo>
                    <a:pt x="432" y="0"/>
                    <a:pt x="432" y="0"/>
                    <a:pt x="432" y="0"/>
                  </a:cubicBezTo>
                  <a:cubicBezTo>
                    <a:pt x="433" y="24"/>
                    <a:pt x="433" y="24"/>
                    <a:pt x="433" y="24"/>
                  </a:cubicBezTo>
                  <a:cubicBezTo>
                    <a:pt x="433" y="24"/>
                    <a:pt x="433" y="24"/>
                    <a:pt x="433" y="24"/>
                  </a:cubicBezTo>
                  <a:cubicBezTo>
                    <a:pt x="436" y="24"/>
                    <a:pt x="440" y="24"/>
                    <a:pt x="445" y="24"/>
                  </a:cubicBezTo>
                  <a:cubicBezTo>
                    <a:pt x="456" y="24"/>
                    <a:pt x="468" y="25"/>
                    <a:pt x="479" y="25"/>
                  </a:cubicBezTo>
                  <a:cubicBezTo>
                    <a:pt x="480" y="25"/>
                    <a:pt x="480" y="25"/>
                    <a:pt x="480" y="25"/>
                  </a:cubicBezTo>
                  <a:cubicBezTo>
                    <a:pt x="481" y="2"/>
                    <a:pt x="481" y="2"/>
                    <a:pt x="481" y="2"/>
                  </a:cubicBezTo>
                  <a:cubicBezTo>
                    <a:pt x="481" y="2"/>
                    <a:pt x="481" y="2"/>
                    <a:pt x="481" y="2"/>
                  </a:cubicBezTo>
                  <a:cubicBezTo>
                    <a:pt x="469" y="1"/>
                    <a:pt x="457" y="0"/>
                    <a:pt x="4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1"/>
            <p:cNvSpPr>
              <a:spLocks/>
            </p:cNvSpPr>
            <p:nvPr/>
          </p:nvSpPr>
          <p:spPr bwMode="auto">
            <a:xfrm>
              <a:off x="6738938" y="4545013"/>
              <a:ext cx="169863" cy="149225"/>
            </a:xfrm>
            <a:custGeom>
              <a:avLst/>
              <a:gdLst>
                <a:gd name="T0" fmla="*/ 11 w 53"/>
                <a:gd name="T1" fmla="*/ 46 h 46"/>
                <a:gd name="T2" fmla="*/ 11 w 53"/>
                <a:gd name="T3" fmla="*/ 45 h 46"/>
                <a:gd name="T4" fmla="*/ 0 w 53"/>
                <a:gd name="T5" fmla="*/ 24 h 46"/>
                <a:gd name="T6" fmla="*/ 0 w 53"/>
                <a:gd name="T7" fmla="*/ 24 h 46"/>
                <a:gd name="T8" fmla="*/ 40 w 53"/>
                <a:gd name="T9" fmla="*/ 0 h 46"/>
                <a:gd name="T10" fmla="*/ 40 w 53"/>
                <a:gd name="T11" fmla="*/ 0 h 46"/>
                <a:gd name="T12" fmla="*/ 53 w 53"/>
                <a:gd name="T13" fmla="*/ 19 h 46"/>
                <a:gd name="T14" fmla="*/ 53 w 53"/>
                <a:gd name="T15" fmla="*/ 19 h 46"/>
                <a:gd name="T16" fmla="*/ 11 w 53"/>
                <a:gd name="T17" fmla="*/ 45 h 46"/>
                <a:gd name="T18" fmla="*/ 11 w 53"/>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6">
                  <a:moveTo>
                    <a:pt x="11" y="46"/>
                  </a:moveTo>
                  <a:cubicBezTo>
                    <a:pt x="11" y="45"/>
                    <a:pt x="11" y="45"/>
                    <a:pt x="11" y="45"/>
                  </a:cubicBezTo>
                  <a:cubicBezTo>
                    <a:pt x="0" y="24"/>
                    <a:pt x="0" y="24"/>
                    <a:pt x="0" y="24"/>
                  </a:cubicBezTo>
                  <a:cubicBezTo>
                    <a:pt x="0" y="24"/>
                    <a:pt x="0" y="24"/>
                    <a:pt x="0" y="24"/>
                  </a:cubicBezTo>
                  <a:cubicBezTo>
                    <a:pt x="14" y="17"/>
                    <a:pt x="27" y="9"/>
                    <a:pt x="40" y="0"/>
                  </a:cubicBezTo>
                  <a:cubicBezTo>
                    <a:pt x="40" y="0"/>
                    <a:pt x="40" y="0"/>
                    <a:pt x="40" y="0"/>
                  </a:cubicBezTo>
                  <a:cubicBezTo>
                    <a:pt x="53" y="19"/>
                    <a:pt x="53" y="19"/>
                    <a:pt x="53" y="19"/>
                  </a:cubicBezTo>
                  <a:cubicBezTo>
                    <a:pt x="53" y="19"/>
                    <a:pt x="53" y="19"/>
                    <a:pt x="53" y="19"/>
                  </a:cubicBezTo>
                  <a:cubicBezTo>
                    <a:pt x="40" y="29"/>
                    <a:pt x="26" y="38"/>
                    <a:pt x="11" y="45"/>
                  </a:cubicBezTo>
                  <a:lnTo>
                    <a:pt x="11"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32"/>
            <p:cNvSpPr>
              <a:spLocks/>
            </p:cNvSpPr>
            <p:nvPr/>
          </p:nvSpPr>
          <p:spPr bwMode="auto">
            <a:xfrm>
              <a:off x="6877051" y="4441825"/>
              <a:ext cx="165100" cy="158750"/>
            </a:xfrm>
            <a:custGeom>
              <a:avLst/>
              <a:gdLst>
                <a:gd name="T0" fmla="*/ 13 w 52"/>
                <a:gd name="T1" fmla="*/ 49 h 49"/>
                <a:gd name="T2" fmla="*/ 13 w 52"/>
                <a:gd name="T3" fmla="*/ 49 h 49"/>
                <a:gd name="T4" fmla="*/ 0 w 52"/>
                <a:gd name="T5" fmla="*/ 30 h 49"/>
                <a:gd name="T6" fmla="*/ 0 w 52"/>
                <a:gd name="T7" fmla="*/ 30 h 49"/>
                <a:gd name="T8" fmla="*/ 36 w 52"/>
                <a:gd name="T9" fmla="*/ 0 h 49"/>
                <a:gd name="T10" fmla="*/ 36 w 52"/>
                <a:gd name="T11" fmla="*/ 0 h 49"/>
                <a:gd name="T12" fmla="*/ 52 w 52"/>
                <a:gd name="T13" fmla="*/ 18 h 49"/>
                <a:gd name="T14" fmla="*/ 52 w 52"/>
                <a:gd name="T15" fmla="*/ 19 h 49"/>
                <a:gd name="T16" fmla="*/ 52 w 52"/>
                <a:gd name="T17" fmla="*/ 18 h 49"/>
                <a:gd name="T18" fmla="*/ 14 w 52"/>
                <a:gd name="T19" fmla="*/ 49 h 49"/>
                <a:gd name="T20" fmla="*/ 13 w 52"/>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9">
                  <a:moveTo>
                    <a:pt x="13" y="49"/>
                  </a:moveTo>
                  <a:cubicBezTo>
                    <a:pt x="13" y="49"/>
                    <a:pt x="13" y="49"/>
                    <a:pt x="13" y="49"/>
                  </a:cubicBezTo>
                  <a:cubicBezTo>
                    <a:pt x="0" y="30"/>
                    <a:pt x="0" y="30"/>
                    <a:pt x="0" y="30"/>
                  </a:cubicBezTo>
                  <a:cubicBezTo>
                    <a:pt x="0" y="30"/>
                    <a:pt x="0" y="30"/>
                    <a:pt x="0" y="30"/>
                  </a:cubicBezTo>
                  <a:cubicBezTo>
                    <a:pt x="12" y="21"/>
                    <a:pt x="25" y="11"/>
                    <a:pt x="36" y="0"/>
                  </a:cubicBezTo>
                  <a:cubicBezTo>
                    <a:pt x="36" y="0"/>
                    <a:pt x="36" y="0"/>
                    <a:pt x="36" y="0"/>
                  </a:cubicBezTo>
                  <a:cubicBezTo>
                    <a:pt x="52" y="18"/>
                    <a:pt x="52" y="18"/>
                    <a:pt x="52" y="18"/>
                  </a:cubicBezTo>
                  <a:cubicBezTo>
                    <a:pt x="52" y="19"/>
                    <a:pt x="52" y="19"/>
                    <a:pt x="52" y="19"/>
                  </a:cubicBezTo>
                  <a:cubicBezTo>
                    <a:pt x="52" y="18"/>
                    <a:pt x="52" y="18"/>
                    <a:pt x="52" y="18"/>
                  </a:cubicBezTo>
                  <a:cubicBezTo>
                    <a:pt x="40" y="29"/>
                    <a:pt x="27" y="40"/>
                    <a:pt x="14" y="49"/>
                  </a:cubicBezTo>
                  <a:lnTo>
                    <a:pt x="1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33"/>
            <p:cNvSpPr>
              <a:spLocks/>
            </p:cNvSpPr>
            <p:nvPr/>
          </p:nvSpPr>
          <p:spPr bwMode="auto">
            <a:xfrm>
              <a:off x="7000876" y="4325938"/>
              <a:ext cx="163513" cy="168275"/>
            </a:xfrm>
            <a:custGeom>
              <a:avLst/>
              <a:gdLst>
                <a:gd name="T0" fmla="*/ 16 w 51"/>
                <a:gd name="T1" fmla="*/ 52 h 52"/>
                <a:gd name="T2" fmla="*/ 0 w 51"/>
                <a:gd name="T3" fmla="*/ 34 h 52"/>
                <a:gd name="T4" fmla="*/ 0 w 51"/>
                <a:gd name="T5" fmla="*/ 34 h 52"/>
                <a:gd name="T6" fmla="*/ 33 w 51"/>
                <a:gd name="T7" fmla="*/ 1 h 52"/>
                <a:gd name="T8" fmla="*/ 33 w 51"/>
                <a:gd name="T9" fmla="*/ 0 h 52"/>
                <a:gd name="T10" fmla="*/ 33 w 51"/>
                <a:gd name="T11" fmla="*/ 0 h 52"/>
                <a:gd name="T12" fmla="*/ 33 w 51"/>
                <a:gd name="T13" fmla="*/ 0 h 52"/>
                <a:gd name="T14" fmla="*/ 33 w 51"/>
                <a:gd name="T15" fmla="*/ 1 h 52"/>
                <a:gd name="T16" fmla="*/ 51 w 51"/>
                <a:gd name="T17" fmla="*/ 16 h 52"/>
                <a:gd name="T18" fmla="*/ 51 w 51"/>
                <a:gd name="T19" fmla="*/ 16 h 52"/>
                <a:gd name="T20" fmla="*/ 16 w 51"/>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2">
                  <a:moveTo>
                    <a:pt x="16" y="52"/>
                  </a:moveTo>
                  <a:cubicBezTo>
                    <a:pt x="0" y="34"/>
                    <a:pt x="0" y="34"/>
                    <a:pt x="0" y="34"/>
                  </a:cubicBezTo>
                  <a:cubicBezTo>
                    <a:pt x="0" y="34"/>
                    <a:pt x="0" y="34"/>
                    <a:pt x="0" y="34"/>
                  </a:cubicBezTo>
                  <a:cubicBezTo>
                    <a:pt x="11" y="23"/>
                    <a:pt x="22" y="12"/>
                    <a:pt x="33" y="1"/>
                  </a:cubicBezTo>
                  <a:cubicBezTo>
                    <a:pt x="33" y="0"/>
                    <a:pt x="33" y="0"/>
                    <a:pt x="33" y="0"/>
                  </a:cubicBezTo>
                  <a:cubicBezTo>
                    <a:pt x="33" y="0"/>
                    <a:pt x="33" y="0"/>
                    <a:pt x="33" y="0"/>
                  </a:cubicBezTo>
                  <a:cubicBezTo>
                    <a:pt x="33" y="0"/>
                    <a:pt x="33" y="0"/>
                    <a:pt x="33" y="0"/>
                  </a:cubicBezTo>
                  <a:cubicBezTo>
                    <a:pt x="33" y="1"/>
                    <a:pt x="33" y="1"/>
                    <a:pt x="33" y="1"/>
                  </a:cubicBezTo>
                  <a:cubicBezTo>
                    <a:pt x="51" y="16"/>
                    <a:pt x="51" y="16"/>
                    <a:pt x="51" y="16"/>
                  </a:cubicBezTo>
                  <a:cubicBezTo>
                    <a:pt x="51" y="16"/>
                    <a:pt x="51" y="16"/>
                    <a:pt x="51" y="16"/>
                  </a:cubicBezTo>
                  <a:cubicBezTo>
                    <a:pt x="40" y="29"/>
                    <a:pt x="28" y="40"/>
                    <a:pt x="1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34"/>
            <p:cNvSpPr>
              <a:spLocks/>
            </p:cNvSpPr>
            <p:nvPr/>
          </p:nvSpPr>
          <p:spPr bwMode="auto">
            <a:xfrm>
              <a:off x="7113588" y="4197350"/>
              <a:ext cx="155575" cy="171450"/>
            </a:xfrm>
            <a:custGeom>
              <a:avLst/>
              <a:gdLst>
                <a:gd name="T0" fmla="*/ 18 w 49"/>
                <a:gd name="T1" fmla="*/ 53 h 53"/>
                <a:gd name="T2" fmla="*/ 0 w 49"/>
                <a:gd name="T3" fmla="*/ 38 h 53"/>
                <a:gd name="T4" fmla="*/ 0 w 49"/>
                <a:gd name="T5" fmla="*/ 38 h 53"/>
                <a:gd name="T6" fmla="*/ 29 w 49"/>
                <a:gd name="T7" fmla="*/ 1 h 53"/>
                <a:gd name="T8" fmla="*/ 29 w 49"/>
                <a:gd name="T9" fmla="*/ 0 h 53"/>
                <a:gd name="T10" fmla="*/ 49 w 49"/>
                <a:gd name="T11" fmla="*/ 14 h 53"/>
                <a:gd name="T12" fmla="*/ 48 w 49"/>
                <a:gd name="T13" fmla="*/ 14 h 53"/>
                <a:gd name="T14" fmla="*/ 18 w 49"/>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3">
                  <a:moveTo>
                    <a:pt x="18" y="53"/>
                  </a:moveTo>
                  <a:cubicBezTo>
                    <a:pt x="0" y="38"/>
                    <a:pt x="0" y="38"/>
                    <a:pt x="0" y="38"/>
                  </a:cubicBezTo>
                  <a:cubicBezTo>
                    <a:pt x="0" y="38"/>
                    <a:pt x="0" y="38"/>
                    <a:pt x="0" y="38"/>
                  </a:cubicBezTo>
                  <a:cubicBezTo>
                    <a:pt x="10" y="26"/>
                    <a:pt x="20" y="13"/>
                    <a:pt x="29" y="1"/>
                  </a:cubicBezTo>
                  <a:cubicBezTo>
                    <a:pt x="29" y="0"/>
                    <a:pt x="29" y="0"/>
                    <a:pt x="29" y="0"/>
                  </a:cubicBezTo>
                  <a:cubicBezTo>
                    <a:pt x="49" y="14"/>
                    <a:pt x="49" y="14"/>
                    <a:pt x="49" y="14"/>
                  </a:cubicBezTo>
                  <a:cubicBezTo>
                    <a:pt x="48" y="14"/>
                    <a:pt x="48" y="14"/>
                    <a:pt x="48" y="14"/>
                  </a:cubicBezTo>
                  <a:cubicBezTo>
                    <a:pt x="39" y="28"/>
                    <a:pt x="29" y="41"/>
                    <a:pt x="1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35"/>
            <p:cNvSpPr>
              <a:spLocks/>
            </p:cNvSpPr>
            <p:nvPr/>
          </p:nvSpPr>
          <p:spPr bwMode="auto">
            <a:xfrm>
              <a:off x="7212013" y="4057650"/>
              <a:ext cx="144463" cy="174625"/>
            </a:xfrm>
            <a:custGeom>
              <a:avLst/>
              <a:gdLst>
                <a:gd name="T0" fmla="*/ 20 w 45"/>
                <a:gd name="T1" fmla="*/ 54 h 54"/>
                <a:gd name="T2" fmla="*/ 0 w 45"/>
                <a:gd name="T3" fmla="*/ 41 h 54"/>
                <a:gd name="T4" fmla="*/ 0 w 45"/>
                <a:gd name="T5" fmla="*/ 40 h 54"/>
                <a:gd name="T6" fmla="*/ 24 w 45"/>
                <a:gd name="T7" fmla="*/ 0 h 54"/>
                <a:gd name="T8" fmla="*/ 24 w 45"/>
                <a:gd name="T9" fmla="*/ 0 h 54"/>
                <a:gd name="T10" fmla="*/ 24 w 45"/>
                <a:gd name="T11" fmla="*/ 0 h 54"/>
                <a:gd name="T12" fmla="*/ 45 w 45"/>
                <a:gd name="T13" fmla="*/ 11 h 54"/>
                <a:gd name="T14" fmla="*/ 45 w 45"/>
                <a:gd name="T15" fmla="*/ 11 h 54"/>
                <a:gd name="T16" fmla="*/ 20 w 45"/>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20" y="54"/>
                  </a:moveTo>
                  <a:cubicBezTo>
                    <a:pt x="0" y="41"/>
                    <a:pt x="0" y="41"/>
                    <a:pt x="0" y="41"/>
                  </a:cubicBezTo>
                  <a:cubicBezTo>
                    <a:pt x="0" y="40"/>
                    <a:pt x="0" y="40"/>
                    <a:pt x="0" y="40"/>
                  </a:cubicBezTo>
                  <a:cubicBezTo>
                    <a:pt x="9" y="28"/>
                    <a:pt x="17" y="14"/>
                    <a:pt x="24" y="0"/>
                  </a:cubicBezTo>
                  <a:cubicBezTo>
                    <a:pt x="24" y="0"/>
                    <a:pt x="24" y="0"/>
                    <a:pt x="24" y="0"/>
                  </a:cubicBezTo>
                  <a:cubicBezTo>
                    <a:pt x="24" y="0"/>
                    <a:pt x="24" y="0"/>
                    <a:pt x="24" y="0"/>
                  </a:cubicBezTo>
                  <a:cubicBezTo>
                    <a:pt x="45" y="11"/>
                    <a:pt x="45" y="11"/>
                    <a:pt x="45" y="11"/>
                  </a:cubicBezTo>
                  <a:cubicBezTo>
                    <a:pt x="45" y="11"/>
                    <a:pt x="45" y="11"/>
                    <a:pt x="45" y="11"/>
                  </a:cubicBezTo>
                  <a:cubicBezTo>
                    <a:pt x="37" y="26"/>
                    <a:pt x="29" y="40"/>
                    <a:pt x="2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36"/>
            <p:cNvSpPr>
              <a:spLocks/>
            </p:cNvSpPr>
            <p:nvPr/>
          </p:nvSpPr>
          <p:spPr bwMode="auto">
            <a:xfrm>
              <a:off x="7291388" y="3910013"/>
              <a:ext cx="134938" cy="174625"/>
            </a:xfrm>
            <a:custGeom>
              <a:avLst/>
              <a:gdLst>
                <a:gd name="T0" fmla="*/ 22 w 42"/>
                <a:gd name="T1" fmla="*/ 54 h 54"/>
                <a:gd name="T2" fmla="*/ 0 w 42"/>
                <a:gd name="T3" fmla="*/ 43 h 54"/>
                <a:gd name="T4" fmla="*/ 1 w 42"/>
                <a:gd name="T5" fmla="*/ 43 h 54"/>
                <a:gd name="T6" fmla="*/ 19 w 42"/>
                <a:gd name="T7" fmla="*/ 0 h 54"/>
                <a:gd name="T8" fmla="*/ 19 w 42"/>
                <a:gd name="T9" fmla="*/ 0 h 54"/>
                <a:gd name="T10" fmla="*/ 42 w 42"/>
                <a:gd name="T11" fmla="*/ 9 h 54"/>
                <a:gd name="T12" fmla="*/ 42 w 42"/>
                <a:gd name="T13" fmla="*/ 9 h 54"/>
                <a:gd name="T14" fmla="*/ 22 w 42"/>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22" y="54"/>
                  </a:moveTo>
                  <a:cubicBezTo>
                    <a:pt x="0" y="43"/>
                    <a:pt x="0" y="43"/>
                    <a:pt x="0" y="43"/>
                  </a:cubicBezTo>
                  <a:cubicBezTo>
                    <a:pt x="1" y="43"/>
                    <a:pt x="1" y="43"/>
                    <a:pt x="1" y="43"/>
                  </a:cubicBezTo>
                  <a:cubicBezTo>
                    <a:pt x="8" y="29"/>
                    <a:pt x="14" y="15"/>
                    <a:pt x="19" y="0"/>
                  </a:cubicBezTo>
                  <a:cubicBezTo>
                    <a:pt x="19" y="0"/>
                    <a:pt x="19" y="0"/>
                    <a:pt x="19" y="0"/>
                  </a:cubicBezTo>
                  <a:cubicBezTo>
                    <a:pt x="42" y="9"/>
                    <a:pt x="42" y="9"/>
                    <a:pt x="42" y="9"/>
                  </a:cubicBezTo>
                  <a:cubicBezTo>
                    <a:pt x="42" y="9"/>
                    <a:pt x="42" y="9"/>
                    <a:pt x="42" y="9"/>
                  </a:cubicBezTo>
                  <a:cubicBezTo>
                    <a:pt x="36" y="24"/>
                    <a:pt x="29" y="39"/>
                    <a:pt x="2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37"/>
            <p:cNvSpPr>
              <a:spLocks/>
            </p:cNvSpPr>
            <p:nvPr/>
          </p:nvSpPr>
          <p:spPr bwMode="auto">
            <a:xfrm>
              <a:off x="7359651" y="3754438"/>
              <a:ext cx="120650" cy="171450"/>
            </a:xfrm>
            <a:custGeom>
              <a:avLst/>
              <a:gdLst>
                <a:gd name="T0" fmla="*/ 22 w 38"/>
                <a:gd name="T1" fmla="*/ 53 h 53"/>
                <a:gd name="T2" fmla="*/ 0 w 38"/>
                <a:gd name="T3" fmla="*/ 45 h 53"/>
                <a:gd name="T4" fmla="*/ 0 w 38"/>
                <a:gd name="T5" fmla="*/ 45 h 53"/>
                <a:gd name="T6" fmla="*/ 13 w 38"/>
                <a:gd name="T7" fmla="*/ 0 h 53"/>
                <a:gd name="T8" fmla="*/ 13 w 38"/>
                <a:gd name="T9" fmla="*/ 0 h 53"/>
                <a:gd name="T10" fmla="*/ 38 w 38"/>
                <a:gd name="T11" fmla="*/ 6 h 53"/>
                <a:gd name="T12" fmla="*/ 37 w 38"/>
                <a:gd name="T13" fmla="*/ 6 h 53"/>
                <a:gd name="T14" fmla="*/ 22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22" y="53"/>
                  </a:moveTo>
                  <a:cubicBezTo>
                    <a:pt x="0" y="45"/>
                    <a:pt x="0" y="45"/>
                    <a:pt x="0" y="45"/>
                  </a:cubicBezTo>
                  <a:cubicBezTo>
                    <a:pt x="0" y="45"/>
                    <a:pt x="0" y="45"/>
                    <a:pt x="0" y="45"/>
                  </a:cubicBezTo>
                  <a:cubicBezTo>
                    <a:pt x="5" y="30"/>
                    <a:pt x="10" y="15"/>
                    <a:pt x="13" y="0"/>
                  </a:cubicBezTo>
                  <a:cubicBezTo>
                    <a:pt x="13" y="0"/>
                    <a:pt x="13" y="0"/>
                    <a:pt x="13" y="0"/>
                  </a:cubicBezTo>
                  <a:cubicBezTo>
                    <a:pt x="38" y="6"/>
                    <a:pt x="38" y="6"/>
                    <a:pt x="38" y="6"/>
                  </a:cubicBezTo>
                  <a:cubicBezTo>
                    <a:pt x="37" y="6"/>
                    <a:pt x="37" y="6"/>
                    <a:pt x="37" y="6"/>
                  </a:cubicBezTo>
                  <a:cubicBezTo>
                    <a:pt x="33" y="22"/>
                    <a:pt x="28" y="37"/>
                    <a:pt x="2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38"/>
            <p:cNvSpPr>
              <a:spLocks/>
            </p:cNvSpPr>
            <p:nvPr/>
          </p:nvSpPr>
          <p:spPr bwMode="auto">
            <a:xfrm>
              <a:off x="7404101" y="3594100"/>
              <a:ext cx="101600" cy="166688"/>
            </a:xfrm>
            <a:custGeom>
              <a:avLst/>
              <a:gdLst>
                <a:gd name="T0" fmla="*/ 24 w 32"/>
                <a:gd name="T1" fmla="*/ 52 h 52"/>
                <a:gd name="T2" fmla="*/ 0 w 32"/>
                <a:gd name="T3" fmla="*/ 46 h 52"/>
                <a:gd name="T4" fmla="*/ 0 w 32"/>
                <a:gd name="T5" fmla="*/ 46 h 52"/>
                <a:gd name="T6" fmla="*/ 8 w 32"/>
                <a:gd name="T7" fmla="*/ 0 h 52"/>
                <a:gd name="T8" fmla="*/ 7 w 32"/>
                <a:gd name="T9" fmla="*/ 0 h 52"/>
                <a:gd name="T10" fmla="*/ 9 w 32"/>
                <a:gd name="T11" fmla="*/ 0 h 52"/>
                <a:gd name="T12" fmla="*/ 32 w 32"/>
                <a:gd name="T13" fmla="*/ 3 h 52"/>
                <a:gd name="T14" fmla="*/ 32 w 32"/>
                <a:gd name="T15" fmla="*/ 3 h 52"/>
                <a:gd name="T16" fmla="*/ 24 w 32"/>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24" y="52"/>
                  </a:moveTo>
                  <a:cubicBezTo>
                    <a:pt x="0" y="46"/>
                    <a:pt x="0" y="46"/>
                    <a:pt x="0" y="46"/>
                  </a:cubicBezTo>
                  <a:cubicBezTo>
                    <a:pt x="0" y="46"/>
                    <a:pt x="0" y="46"/>
                    <a:pt x="0" y="46"/>
                  </a:cubicBezTo>
                  <a:cubicBezTo>
                    <a:pt x="4" y="31"/>
                    <a:pt x="6" y="16"/>
                    <a:pt x="8" y="0"/>
                  </a:cubicBezTo>
                  <a:cubicBezTo>
                    <a:pt x="7" y="0"/>
                    <a:pt x="7" y="0"/>
                    <a:pt x="7" y="0"/>
                  </a:cubicBezTo>
                  <a:cubicBezTo>
                    <a:pt x="9" y="0"/>
                    <a:pt x="9" y="0"/>
                    <a:pt x="9" y="0"/>
                  </a:cubicBezTo>
                  <a:cubicBezTo>
                    <a:pt x="32" y="3"/>
                    <a:pt x="32" y="3"/>
                    <a:pt x="32" y="3"/>
                  </a:cubicBezTo>
                  <a:cubicBezTo>
                    <a:pt x="32" y="3"/>
                    <a:pt x="32" y="3"/>
                    <a:pt x="32" y="3"/>
                  </a:cubicBezTo>
                  <a:cubicBezTo>
                    <a:pt x="30" y="19"/>
                    <a:pt x="27" y="36"/>
                    <a:pt x="2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39"/>
            <p:cNvSpPr>
              <a:spLocks/>
            </p:cNvSpPr>
            <p:nvPr/>
          </p:nvSpPr>
          <p:spPr bwMode="auto">
            <a:xfrm>
              <a:off x="7432676" y="3378200"/>
              <a:ext cx="82550" cy="212725"/>
            </a:xfrm>
            <a:custGeom>
              <a:avLst/>
              <a:gdLst>
                <a:gd name="T0" fmla="*/ 24 w 26"/>
                <a:gd name="T1" fmla="*/ 66 h 66"/>
                <a:gd name="T2" fmla="*/ 23 w 26"/>
                <a:gd name="T3" fmla="*/ 66 h 66"/>
                <a:gd name="T4" fmla="*/ 0 w 26"/>
                <a:gd name="T5" fmla="*/ 64 h 66"/>
                <a:gd name="T6" fmla="*/ 0 w 26"/>
                <a:gd name="T7" fmla="*/ 63 h 66"/>
                <a:gd name="T8" fmla="*/ 2 w 26"/>
                <a:gd name="T9" fmla="*/ 17 h 66"/>
                <a:gd name="T10" fmla="*/ 2 w 26"/>
                <a:gd name="T11" fmla="*/ 1 h 66"/>
                <a:gd name="T12" fmla="*/ 2 w 26"/>
                <a:gd name="T13" fmla="*/ 1 h 66"/>
                <a:gd name="T14" fmla="*/ 2 w 26"/>
                <a:gd name="T15" fmla="*/ 1 h 66"/>
                <a:gd name="T16" fmla="*/ 26 w 26"/>
                <a:gd name="T17" fmla="*/ 0 h 66"/>
                <a:gd name="T18" fmla="*/ 26 w 26"/>
                <a:gd name="T19" fmla="*/ 0 h 66"/>
                <a:gd name="T20" fmla="*/ 26 w 26"/>
                <a:gd name="T21" fmla="*/ 17 h 66"/>
                <a:gd name="T22" fmla="*/ 24 w 26"/>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6">
                  <a:moveTo>
                    <a:pt x="24" y="66"/>
                  </a:moveTo>
                  <a:cubicBezTo>
                    <a:pt x="23" y="66"/>
                    <a:pt x="23" y="66"/>
                    <a:pt x="23" y="66"/>
                  </a:cubicBezTo>
                  <a:cubicBezTo>
                    <a:pt x="0" y="64"/>
                    <a:pt x="0" y="64"/>
                    <a:pt x="0" y="64"/>
                  </a:cubicBezTo>
                  <a:cubicBezTo>
                    <a:pt x="0" y="63"/>
                    <a:pt x="0" y="63"/>
                    <a:pt x="0" y="63"/>
                  </a:cubicBezTo>
                  <a:cubicBezTo>
                    <a:pt x="1" y="48"/>
                    <a:pt x="2" y="32"/>
                    <a:pt x="2" y="17"/>
                  </a:cubicBezTo>
                  <a:cubicBezTo>
                    <a:pt x="2" y="12"/>
                    <a:pt x="2" y="6"/>
                    <a:pt x="2" y="1"/>
                  </a:cubicBezTo>
                  <a:cubicBezTo>
                    <a:pt x="2" y="1"/>
                    <a:pt x="2" y="1"/>
                    <a:pt x="2" y="1"/>
                  </a:cubicBezTo>
                  <a:cubicBezTo>
                    <a:pt x="2" y="1"/>
                    <a:pt x="2" y="1"/>
                    <a:pt x="2" y="1"/>
                  </a:cubicBezTo>
                  <a:cubicBezTo>
                    <a:pt x="26" y="0"/>
                    <a:pt x="26" y="0"/>
                    <a:pt x="26" y="0"/>
                  </a:cubicBezTo>
                  <a:cubicBezTo>
                    <a:pt x="26" y="0"/>
                    <a:pt x="26" y="0"/>
                    <a:pt x="26" y="0"/>
                  </a:cubicBezTo>
                  <a:cubicBezTo>
                    <a:pt x="26" y="6"/>
                    <a:pt x="26" y="11"/>
                    <a:pt x="26" y="17"/>
                  </a:cubicBezTo>
                  <a:cubicBezTo>
                    <a:pt x="26" y="33"/>
                    <a:pt x="25" y="50"/>
                    <a:pt x="2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0"/>
            <p:cNvSpPr>
              <a:spLocks/>
            </p:cNvSpPr>
            <p:nvPr/>
          </p:nvSpPr>
          <p:spPr bwMode="auto">
            <a:xfrm>
              <a:off x="7423151" y="3206750"/>
              <a:ext cx="92075" cy="160338"/>
            </a:xfrm>
            <a:custGeom>
              <a:avLst/>
              <a:gdLst>
                <a:gd name="T0" fmla="*/ 5 w 29"/>
                <a:gd name="T1" fmla="*/ 50 h 50"/>
                <a:gd name="T2" fmla="*/ 5 w 29"/>
                <a:gd name="T3" fmla="*/ 50 h 50"/>
                <a:gd name="T4" fmla="*/ 0 w 29"/>
                <a:gd name="T5" fmla="*/ 4 h 50"/>
                <a:gd name="T6" fmla="*/ 0 w 29"/>
                <a:gd name="T7" fmla="*/ 4 h 50"/>
                <a:gd name="T8" fmla="*/ 24 w 29"/>
                <a:gd name="T9" fmla="*/ 0 h 50"/>
                <a:gd name="T10" fmla="*/ 24 w 29"/>
                <a:gd name="T11" fmla="*/ 0 h 50"/>
                <a:gd name="T12" fmla="*/ 29 w 29"/>
                <a:gd name="T13" fmla="*/ 49 h 50"/>
                <a:gd name="T14" fmla="*/ 29 w 29"/>
                <a:gd name="T15" fmla="*/ 49 h 50"/>
                <a:gd name="T16" fmla="*/ 5 w 29"/>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5" y="50"/>
                  </a:moveTo>
                  <a:cubicBezTo>
                    <a:pt x="5" y="50"/>
                    <a:pt x="5" y="50"/>
                    <a:pt x="5" y="50"/>
                  </a:cubicBezTo>
                  <a:cubicBezTo>
                    <a:pt x="4" y="35"/>
                    <a:pt x="3" y="19"/>
                    <a:pt x="0" y="4"/>
                  </a:cubicBezTo>
                  <a:cubicBezTo>
                    <a:pt x="0" y="4"/>
                    <a:pt x="0" y="4"/>
                    <a:pt x="0" y="4"/>
                  </a:cubicBezTo>
                  <a:cubicBezTo>
                    <a:pt x="24" y="0"/>
                    <a:pt x="24" y="0"/>
                    <a:pt x="24" y="0"/>
                  </a:cubicBezTo>
                  <a:cubicBezTo>
                    <a:pt x="24" y="0"/>
                    <a:pt x="24" y="0"/>
                    <a:pt x="24" y="0"/>
                  </a:cubicBezTo>
                  <a:cubicBezTo>
                    <a:pt x="26" y="16"/>
                    <a:pt x="28" y="33"/>
                    <a:pt x="29" y="49"/>
                  </a:cubicBezTo>
                  <a:cubicBezTo>
                    <a:pt x="29" y="49"/>
                    <a:pt x="29" y="49"/>
                    <a:pt x="29" y="49"/>
                  </a:cubicBezTo>
                  <a:lnTo>
                    <a:pt x="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41"/>
            <p:cNvSpPr>
              <a:spLocks/>
            </p:cNvSpPr>
            <p:nvPr/>
          </p:nvSpPr>
          <p:spPr bwMode="auto">
            <a:xfrm>
              <a:off x="7388226" y="3038475"/>
              <a:ext cx="107950" cy="168275"/>
            </a:xfrm>
            <a:custGeom>
              <a:avLst/>
              <a:gdLst>
                <a:gd name="T0" fmla="*/ 11 w 34"/>
                <a:gd name="T1" fmla="*/ 52 h 52"/>
                <a:gd name="T2" fmla="*/ 11 w 34"/>
                <a:gd name="T3" fmla="*/ 52 h 52"/>
                <a:gd name="T4" fmla="*/ 0 w 34"/>
                <a:gd name="T5" fmla="*/ 6 h 52"/>
                <a:gd name="T6" fmla="*/ 0 w 34"/>
                <a:gd name="T7" fmla="*/ 6 h 52"/>
                <a:gd name="T8" fmla="*/ 23 w 34"/>
                <a:gd name="T9" fmla="*/ 0 h 52"/>
                <a:gd name="T10" fmla="*/ 23 w 34"/>
                <a:gd name="T11" fmla="*/ 0 h 52"/>
                <a:gd name="T12" fmla="*/ 34 w 34"/>
                <a:gd name="T13" fmla="*/ 48 h 52"/>
                <a:gd name="T14" fmla="*/ 34 w 34"/>
                <a:gd name="T15" fmla="*/ 48 h 52"/>
                <a:gd name="T16" fmla="*/ 11 w 34"/>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11" y="52"/>
                  </a:moveTo>
                  <a:cubicBezTo>
                    <a:pt x="11" y="52"/>
                    <a:pt x="11" y="52"/>
                    <a:pt x="11" y="52"/>
                  </a:cubicBezTo>
                  <a:cubicBezTo>
                    <a:pt x="8" y="37"/>
                    <a:pt x="5" y="21"/>
                    <a:pt x="0" y="6"/>
                  </a:cubicBezTo>
                  <a:cubicBezTo>
                    <a:pt x="0" y="6"/>
                    <a:pt x="0" y="6"/>
                    <a:pt x="0" y="6"/>
                  </a:cubicBezTo>
                  <a:cubicBezTo>
                    <a:pt x="23" y="0"/>
                    <a:pt x="23" y="0"/>
                    <a:pt x="23" y="0"/>
                  </a:cubicBezTo>
                  <a:cubicBezTo>
                    <a:pt x="23" y="0"/>
                    <a:pt x="23" y="0"/>
                    <a:pt x="23" y="0"/>
                  </a:cubicBezTo>
                  <a:cubicBezTo>
                    <a:pt x="28" y="16"/>
                    <a:pt x="32" y="32"/>
                    <a:pt x="34" y="48"/>
                  </a:cubicBezTo>
                  <a:cubicBezTo>
                    <a:pt x="34" y="48"/>
                    <a:pt x="34" y="48"/>
                    <a:pt x="34" y="48"/>
                  </a:cubicBezTo>
                  <a:lnTo>
                    <a:pt x="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42"/>
            <p:cNvSpPr>
              <a:spLocks/>
            </p:cNvSpPr>
            <p:nvPr/>
          </p:nvSpPr>
          <p:spPr bwMode="auto">
            <a:xfrm>
              <a:off x="7337426" y="2873375"/>
              <a:ext cx="120650" cy="174625"/>
            </a:xfrm>
            <a:custGeom>
              <a:avLst/>
              <a:gdLst>
                <a:gd name="T0" fmla="*/ 15 w 38"/>
                <a:gd name="T1" fmla="*/ 54 h 54"/>
                <a:gd name="T2" fmla="*/ 15 w 38"/>
                <a:gd name="T3" fmla="*/ 54 h 54"/>
                <a:gd name="T4" fmla="*/ 0 w 38"/>
                <a:gd name="T5" fmla="*/ 10 h 54"/>
                <a:gd name="T6" fmla="*/ 0 w 38"/>
                <a:gd name="T7" fmla="*/ 10 h 54"/>
                <a:gd name="T8" fmla="*/ 22 w 38"/>
                <a:gd name="T9" fmla="*/ 0 h 54"/>
                <a:gd name="T10" fmla="*/ 22 w 38"/>
                <a:gd name="T11" fmla="*/ 0 h 54"/>
                <a:gd name="T12" fmla="*/ 38 w 38"/>
                <a:gd name="T13" fmla="*/ 47 h 54"/>
                <a:gd name="T14" fmla="*/ 38 w 38"/>
                <a:gd name="T15" fmla="*/ 47 h 54"/>
                <a:gd name="T16" fmla="*/ 15 w 3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4">
                  <a:moveTo>
                    <a:pt x="15" y="54"/>
                  </a:moveTo>
                  <a:cubicBezTo>
                    <a:pt x="15" y="54"/>
                    <a:pt x="15" y="54"/>
                    <a:pt x="15" y="54"/>
                  </a:cubicBezTo>
                  <a:cubicBezTo>
                    <a:pt x="11" y="39"/>
                    <a:pt x="6" y="24"/>
                    <a:pt x="0" y="10"/>
                  </a:cubicBezTo>
                  <a:cubicBezTo>
                    <a:pt x="0" y="10"/>
                    <a:pt x="0" y="10"/>
                    <a:pt x="0" y="10"/>
                  </a:cubicBezTo>
                  <a:cubicBezTo>
                    <a:pt x="22" y="0"/>
                    <a:pt x="22" y="0"/>
                    <a:pt x="22" y="0"/>
                  </a:cubicBezTo>
                  <a:cubicBezTo>
                    <a:pt x="22" y="0"/>
                    <a:pt x="22" y="0"/>
                    <a:pt x="22" y="0"/>
                  </a:cubicBezTo>
                  <a:cubicBezTo>
                    <a:pt x="28" y="16"/>
                    <a:pt x="34" y="31"/>
                    <a:pt x="38" y="47"/>
                  </a:cubicBezTo>
                  <a:cubicBezTo>
                    <a:pt x="38" y="47"/>
                    <a:pt x="38" y="47"/>
                    <a:pt x="38" y="47"/>
                  </a:cubicBez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43"/>
            <p:cNvSpPr>
              <a:spLocks/>
            </p:cNvSpPr>
            <p:nvPr/>
          </p:nvSpPr>
          <p:spPr bwMode="auto">
            <a:xfrm>
              <a:off x="7262813" y="2719388"/>
              <a:ext cx="138113" cy="174625"/>
            </a:xfrm>
            <a:custGeom>
              <a:avLst/>
              <a:gdLst>
                <a:gd name="T0" fmla="*/ 21 w 43"/>
                <a:gd name="T1" fmla="*/ 54 h 54"/>
                <a:gd name="T2" fmla="*/ 21 w 43"/>
                <a:gd name="T3" fmla="*/ 54 h 54"/>
                <a:gd name="T4" fmla="*/ 0 w 43"/>
                <a:gd name="T5" fmla="*/ 13 h 54"/>
                <a:gd name="T6" fmla="*/ 0 w 43"/>
                <a:gd name="T7" fmla="*/ 12 h 54"/>
                <a:gd name="T8" fmla="*/ 21 w 43"/>
                <a:gd name="T9" fmla="*/ 0 h 54"/>
                <a:gd name="T10" fmla="*/ 21 w 43"/>
                <a:gd name="T11" fmla="*/ 1 h 54"/>
                <a:gd name="T12" fmla="*/ 43 w 43"/>
                <a:gd name="T13" fmla="*/ 45 h 54"/>
                <a:gd name="T14" fmla="*/ 43 w 43"/>
                <a:gd name="T15" fmla="*/ 45 h 54"/>
                <a:gd name="T16" fmla="*/ 21 w 43"/>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4">
                  <a:moveTo>
                    <a:pt x="21" y="54"/>
                  </a:moveTo>
                  <a:cubicBezTo>
                    <a:pt x="21" y="54"/>
                    <a:pt x="21" y="54"/>
                    <a:pt x="21" y="54"/>
                  </a:cubicBezTo>
                  <a:cubicBezTo>
                    <a:pt x="15" y="40"/>
                    <a:pt x="8" y="26"/>
                    <a:pt x="0" y="13"/>
                  </a:cubicBezTo>
                  <a:cubicBezTo>
                    <a:pt x="0" y="12"/>
                    <a:pt x="0" y="12"/>
                    <a:pt x="0" y="12"/>
                  </a:cubicBezTo>
                  <a:cubicBezTo>
                    <a:pt x="21" y="0"/>
                    <a:pt x="21" y="0"/>
                    <a:pt x="21" y="0"/>
                  </a:cubicBezTo>
                  <a:cubicBezTo>
                    <a:pt x="21" y="1"/>
                    <a:pt x="21" y="1"/>
                    <a:pt x="21" y="1"/>
                  </a:cubicBezTo>
                  <a:cubicBezTo>
                    <a:pt x="29" y="15"/>
                    <a:pt x="37" y="30"/>
                    <a:pt x="43" y="45"/>
                  </a:cubicBezTo>
                  <a:cubicBezTo>
                    <a:pt x="43" y="45"/>
                    <a:pt x="43" y="45"/>
                    <a:pt x="43" y="45"/>
                  </a:cubicBezTo>
                  <a:lnTo>
                    <a:pt x="21"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44"/>
            <p:cNvSpPr>
              <a:spLocks/>
            </p:cNvSpPr>
            <p:nvPr/>
          </p:nvSpPr>
          <p:spPr bwMode="auto">
            <a:xfrm>
              <a:off x="7173913" y="2576513"/>
              <a:ext cx="149225" cy="171450"/>
            </a:xfrm>
            <a:custGeom>
              <a:avLst/>
              <a:gdLst>
                <a:gd name="T0" fmla="*/ 26 w 47"/>
                <a:gd name="T1" fmla="*/ 53 h 53"/>
                <a:gd name="T2" fmla="*/ 26 w 47"/>
                <a:gd name="T3" fmla="*/ 53 h 53"/>
                <a:gd name="T4" fmla="*/ 1 w 47"/>
                <a:gd name="T5" fmla="*/ 14 h 53"/>
                <a:gd name="T6" fmla="*/ 0 w 47"/>
                <a:gd name="T7" fmla="*/ 14 h 53"/>
                <a:gd name="T8" fmla="*/ 20 w 47"/>
                <a:gd name="T9" fmla="*/ 0 h 53"/>
                <a:gd name="T10" fmla="*/ 20 w 47"/>
                <a:gd name="T11" fmla="*/ 0 h 53"/>
                <a:gd name="T12" fmla="*/ 20 w 47"/>
                <a:gd name="T13" fmla="*/ 0 h 53"/>
                <a:gd name="T14" fmla="*/ 47 w 47"/>
                <a:gd name="T15" fmla="*/ 41 h 53"/>
                <a:gd name="T16" fmla="*/ 47 w 47"/>
                <a:gd name="T17" fmla="*/ 41 h 53"/>
                <a:gd name="T18" fmla="*/ 26 w 47"/>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26" y="53"/>
                  </a:moveTo>
                  <a:cubicBezTo>
                    <a:pt x="26" y="53"/>
                    <a:pt x="26" y="53"/>
                    <a:pt x="26" y="53"/>
                  </a:cubicBezTo>
                  <a:cubicBezTo>
                    <a:pt x="18" y="40"/>
                    <a:pt x="10" y="27"/>
                    <a:pt x="1" y="14"/>
                  </a:cubicBezTo>
                  <a:cubicBezTo>
                    <a:pt x="0" y="14"/>
                    <a:pt x="0" y="14"/>
                    <a:pt x="0" y="14"/>
                  </a:cubicBezTo>
                  <a:cubicBezTo>
                    <a:pt x="20" y="0"/>
                    <a:pt x="20" y="0"/>
                    <a:pt x="20" y="0"/>
                  </a:cubicBezTo>
                  <a:cubicBezTo>
                    <a:pt x="20" y="0"/>
                    <a:pt x="20" y="0"/>
                    <a:pt x="20" y="0"/>
                  </a:cubicBezTo>
                  <a:cubicBezTo>
                    <a:pt x="20" y="0"/>
                    <a:pt x="20" y="0"/>
                    <a:pt x="20" y="0"/>
                  </a:cubicBezTo>
                  <a:cubicBezTo>
                    <a:pt x="30" y="13"/>
                    <a:pt x="39" y="27"/>
                    <a:pt x="47" y="41"/>
                  </a:cubicBezTo>
                  <a:cubicBezTo>
                    <a:pt x="47" y="41"/>
                    <a:pt x="47" y="41"/>
                    <a:pt x="47" y="41"/>
                  </a:cubicBezTo>
                  <a:lnTo>
                    <a:pt x="2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45"/>
            <p:cNvSpPr>
              <a:spLocks/>
            </p:cNvSpPr>
            <p:nvPr/>
          </p:nvSpPr>
          <p:spPr bwMode="auto">
            <a:xfrm>
              <a:off x="7072313" y="2444750"/>
              <a:ext cx="158750" cy="168275"/>
            </a:xfrm>
            <a:custGeom>
              <a:avLst/>
              <a:gdLst>
                <a:gd name="T0" fmla="*/ 30 w 50"/>
                <a:gd name="T1" fmla="*/ 52 h 52"/>
                <a:gd name="T2" fmla="*/ 30 w 50"/>
                <a:gd name="T3" fmla="*/ 52 h 52"/>
                <a:gd name="T4" fmla="*/ 0 w 50"/>
                <a:gd name="T5" fmla="*/ 17 h 52"/>
                <a:gd name="T6" fmla="*/ 0 w 50"/>
                <a:gd name="T7" fmla="*/ 16 h 52"/>
                <a:gd name="T8" fmla="*/ 17 w 50"/>
                <a:gd name="T9" fmla="*/ 0 h 52"/>
                <a:gd name="T10" fmla="*/ 18 w 50"/>
                <a:gd name="T11" fmla="*/ 0 h 52"/>
                <a:gd name="T12" fmla="*/ 49 w 50"/>
                <a:gd name="T13" fmla="*/ 38 h 52"/>
                <a:gd name="T14" fmla="*/ 50 w 50"/>
                <a:gd name="T15" fmla="*/ 38 h 52"/>
                <a:gd name="T16" fmla="*/ 30 w 50"/>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30" y="52"/>
                  </a:moveTo>
                  <a:cubicBezTo>
                    <a:pt x="30" y="52"/>
                    <a:pt x="30" y="52"/>
                    <a:pt x="30" y="52"/>
                  </a:cubicBezTo>
                  <a:cubicBezTo>
                    <a:pt x="21" y="40"/>
                    <a:pt x="11" y="28"/>
                    <a:pt x="0" y="17"/>
                  </a:cubicBezTo>
                  <a:cubicBezTo>
                    <a:pt x="0" y="16"/>
                    <a:pt x="0" y="16"/>
                    <a:pt x="0" y="16"/>
                  </a:cubicBezTo>
                  <a:cubicBezTo>
                    <a:pt x="17" y="0"/>
                    <a:pt x="17" y="0"/>
                    <a:pt x="17" y="0"/>
                  </a:cubicBezTo>
                  <a:cubicBezTo>
                    <a:pt x="18" y="0"/>
                    <a:pt x="18" y="0"/>
                    <a:pt x="18" y="0"/>
                  </a:cubicBezTo>
                  <a:cubicBezTo>
                    <a:pt x="29" y="12"/>
                    <a:pt x="40" y="25"/>
                    <a:pt x="49" y="38"/>
                  </a:cubicBezTo>
                  <a:cubicBezTo>
                    <a:pt x="50" y="38"/>
                    <a:pt x="50" y="38"/>
                    <a:pt x="50" y="38"/>
                  </a:cubicBezTo>
                  <a:lnTo>
                    <a:pt x="3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46"/>
            <p:cNvSpPr>
              <a:spLocks/>
            </p:cNvSpPr>
            <p:nvPr/>
          </p:nvSpPr>
          <p:spPr bwMode="auto">
            <a:xfrm>
              <a:off x="6953251" y="2325688"/>
              <a:ext cx="166688" cy="165100"/>
            </a:xfrm>
            <a:custGeom>
              <a:avLst/>
              <a:gdLst>
                <a:gd name="T0" fmla="*/ 35 w 52"/>
                <a:gd name="T1" fmla="*/ 51 h 51"/>
                <a:gd name="T2" fmla="*/ 34 w 52"/>
                <a:gd name="T3" fmla="*/ 51 h 51"/>
                <a:gd name="T4" fmla="*/ 0 w 52"/>
                <a:gd name="T5" fmla="*/ 19 h 51"/>
                <a:gd name="T6" fmla="*/ 0 w 52"/>
                <a:gd name="T7" fmla="*/ 19 h 51"/>
                <a:gd name="T8" fmla="*/ 0 w 52"/>
                <a:gd name="T9" fmla="*/ 19 h 51"/>
                <a:gd name="T10" fmla="*/ 15 w 52"/>
                <a:gd name="T11" fmla="*/ 0 h 51"/>
                <a:gd name="T12" fmla="*/ 16 w 52"/>
                <a:gd name="T13" fmla="*/ 1 h 51"/>
                <a:gd name="T14" fmla="*/ 52 w 52"/>
                <a:gd name="T15" fmla="*/ 34 h 51"/>
                <a:gd name="T16" fmla="*/ 52 w 52"/>
                <a:gd name="T17" fmla="*/ 34 h 51"/>
                <a:gd name="T18" fmla="*/ 52 w 52"/>
                <a:gd name="T19" fmla="*/ 34 h 51"/>
                <a:gd name="T20" fmla="*/ 35 w 5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1">
                  <a:moveTo>
                    <a:pt x="35" y="51"/>
                  </a:moveTo>
                  <a:cubicBezTo>
                    <a:pt x="34" y="51"/>
                    <a:pt x="34" y="51"/>
                    <a:pt x="34" y="51"/>
                  </a:cubicBezTo>
                  <a:cubicBezTo>
                    <a:pt x="24" y="40"/>
                    <a:pt x="12" y="29"/>
                    <a:pt x="0" y="19"/>
                  </a:cubicBezTo>
                  <a:cubicBezTo>
                    <a:pt x="0" y="19"/>
                    <a:pt x="0" y="19"/>
                    <a:pt x="0" y="19"/>
                  </a:cubicBezTo>
                  <a:cubicBezTo>
                    <a:pt x="0" y="19"/>
                    <a:pt x="0" y="19"/>
                    <a:pt x="0" y="19"/>
                  </a:cubicBezTo>
                  <a:cubicBezTo>
                    <a:pt x="15" y="0"/>
                    <a:pt x="15" y="0"/>
                    <a:pt x="15" y="0"/>
                  </a:cubicBezTo>
                  <a:cubicBezTo>
                    <a:pt x="16" y="1"/>
                    <a:pt x="16" y="1"/>
                    <a:pt x="16" y="1"/>
                  </a:cubicBezTo>
                  <a:cubicBezTo>
                    <a:pt x="28" y="11"/>
                    <a:pt x="40" y="22"/>
                    <a:pt x="52" y="34"/>
                  </a:cubicBezTo>
                  <a:cubicBezTo>
                    <a:pt x="52" y="34"/>
                    <a:pt x="52" y="34"/>
                    <a:pt x="52" y="34"/>
                  </a:cubicBezTo>
                  <a:cubicBezTo>
                    <a:pt x="52" y="34"/>
                    <a:pt x="52" y="34"/>
                    <a:pt x="52" y="34"/>
                  </a:cubicBezTo>
                  <a:lnTo>
                    <a:pt x="35"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47"/>
            <p:cNvSpPr>
              <a:spLocks/>
            </p:cNvSpPr>
            <p:nvPr/>
          </p:nvSpPr>
          <p:spPr bwMode="auto">
            <a:xfrm>
              <a:off x="5129213" y="2276475"/>
              <a:ext cx="166688" cy="161925"/>
            </a:xfrm>
            <a:custGeom>
              <a:avLst/>
              <a:gdLst>
                <a:gd name="T0" fmla="*/ 16 w 52"/>
                <a:gd name="T1" fmla="*/ 50 h 50"/>
                <a:gd name="T2" fmla="*/ 0 w 52"/>
                <a:gd name="T3" fmla="*/ 32 h 50"/>
                <a:gd name="T4" fmla="*/ 0 w 52"/>
                <a:gd name="T5" fmla="*/ 31 h 50"/>
                <a:gd name="T6" fmla="*/ 0 w 52"/>
                <a:gd name="T7" fmla="*/ 32 h 50"/>
                <a:gd name="T8" fmla="*/ 38 w 52"/>
                <a:gd name="T9" fmla="*/ 0 h 50"/>
                <a:gd name="T10" fmla="*/ 38 w 52"/>
                <a:gd name="T11" fmla="*/ 0 h 50"/>
                <a:gd name="T12" fmla="*/ 52 w 52"/>
                <a:gd name="T13" fmla="*/ 20 h 50"/>
                <a:gd name="T14" fmla="*/ 52 w 52"/>
                <a:gd name="T15" fmla="*/ 20 h 50"/>
                <a:gd name="T16" fmla="*/ 16 w 52"/>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0">
                  <a:moveTo>
                    <a:pt x="16" y="50"/>
                  </a:moveTo>
                  <a:cubicBezTo>
                    <a:pt x="0" y="32"/>
                    <a:pt x="0" y="32"/>
                    <a:pt x="0" y="32"/>
                  </a:cubicBezTo>
                  <a:cubicBezTo>
                    <a:pt x="0" y="31"/>
                    <a:pt x="0" y="31"/>
                    <a:pt x="0" y="31"/>
                  </a:cubicBezTo>
                  <a:cubicBezTo>
                    <a:pt x="0" y="32"/>
                    <a:pt x="0" y="32"/>
                    <a:pt x="0" y="32"/>
                  </a:cubicBezTo>
                  <a:cubicBezTo>
                    <a:pt x="12" y="21"/>
                    <a:pt x="25" y="10"/>
                    <a:pt x="38" y="0"/>
                  </a:cubicBezTo>
                  <a:cubicBezTo>
                    <a:pt x="38" y="0"/>
                    <a:pt x="38" y="0"/>
                    <a:pt x="38" y="0"/>
                  </a:cubicBezTo>
                  <a:cubicBezTo>
                    <a:pt x="52" y="20"/>
                    <a:pt x="52" y="20"/>
                    <a:pt x="52" y="20"/>
                  </a:cubicBezTo>
                  <a:cubicBezTo>
                    <a:pt x="52" y="20"/>
                    <a:pt x="52" y="20"/>
                    <a:pt x="52" y="20"/>
                  </a:cubicBezTo>
                  <a:cubicBezTo>
                    <a:pt x="40" y="29"/>
                    <a:pt x="28" y="39"/>
                    <a:pt x="1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48"/>
            <p:cNvSpPr>
              <a:spLocks/>
            </p:cNvSpPr>
            <p:nvPr/>
          </p:nvSpPr>
          <p:spPr bwMode="auto">
            <a:xfrm>
              <a:off x="6823076" y="2225675"/>
              <a:ext cx="171450" cy="153988"/>
            </a:xfrm>
            <a:custGeom>
              <a:avLst/>
              <a:gdLst>
                <a:gd name="T0" fmla="*/ 38 w 54"/>
                <a:gd name="T1" fmla="*/ 48 h 48"/>
                <a:gd name="T2" fmla="*/ 38 w 54"/>
                <a:gd name="T3" fmla="*/ 48 h 48"/>
                <a:gd name="T4" fmla="*/ 1 w 54"/>
                <a:gd name="T5" fmla="*/ 20 h 48"/>
                <a:gd name="T6" fmla="*/ 0 w 54"/>
                <a:gd name="T7" fmla="*/ 20 h 48"/>
                <a:gd name="T8" fmla="*/ 13 w 54"/>
                <a:gd name="T9" fmla="*/ 0 h 48"/>
                <a:gd name="T10" fmla="*/ 14 w 54"/>
                <a:gd name="T11" fmla="*/ 0 h 48"/>
                <a:gd name="T12" fmla="*/ 53 w 54"/>
                <a:gd name="T13" fmla="*/ 29 h 48"/>
                <a:gd name="T14" fmla="*/ 54 w 54"/>
                <a:gd name="T15" fmla="*/ 29 h 48"/>
                <a:gd name="T16" fmla="*/ 53 w 54"/>
                <a:gd name="T17" fmla="*/ 29 h 48"/>
                <a:gd name="T18" fmla="*/ 38 w 54"/>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8">
                  <a:moveTo>
                    <a:pt x="38" y="48"/>
                  </a:moveTo>
                  <a:cubicBezTo>
                    <a:pt x="38" y="48"/>
                    <a:pt x="38" y="48"/>
                    <a:pt x="38" y="48"/>
                  </a:cubicBezTo>
                  <a:cubicBezTo>
                    <a:pt x="26" y="38"/>
                    <a:pt x="14" y="29"/>
                    <a:pt x="1" y="20"/>
                  </a:cubicBezTo>
                  <a:cubicBezTo>
                    <a:pt x="0" y="20"/>
                    <a:pt x="0" y="20"/>
                    <a:pt x="0" y="20"/>
                  </a:cubicBezTo>
                  <a:cubicBezTo>
                    <a:pt x="13" y="0"/>
                    <a:pt x="13" y="0"/>
                    <a:pt x="13" y="0"/>
                  </a:cubicBezTo>
                  <a:cubicBezTo>
                    <a:pt x="14" y="0"/>
                    <a:pt x="14" y="0"/>
                    <a:pt x="14" y="0"/>
                  </a:cubicBezTo>
                  <a:cubicBezTo>
                    <a:pt x="27" y="9"/>
                    <a:pt x="41" y="19"/>
                    <a:pt x="53" y="29"/>
                  </a:cubicBezTo>
                  <a:cubicBezTo>
                    <a:pt x="54" y="29"/>
                    <a:pt x="54" y="29"/>
                    <a:pt x="54" y="29"/>
                  </a:cubicBezTo>
                  <a:cubicBezTo>
                    <a:pt x="53" y="29"/>
                    <a:pt x="53" y="29"/>
                    <a:pt x="53" y="29"/>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49"/>
            <p:cNvSpPr>
              <a:spLocks/>
            </p:cNvSpPr>
            <p:nvPr/>
          </p:nvSpPr>
          <p:spPr bwMode="auto">
            <a:xfrm>
              <a:off x="5260976" y="2182813"/>
              <a:ext cx="169863" cy="152400"/>
            </a:xfrm>
            <a:custGeom>
              <a:avLst/>
              <a:gdLst>
                <a:gd name="T0" fmla="*/ 14 w 53"/>
                <a:gd name="T1" fmla="*/ 47 h 47"/>
                <a:gd name="T2" fmla="*/ 0 w 53"/>
                <a:gd name="T3" fmla="*/ 27 h 47"/>
                <a:gd name="T4" fmla="*/ 0 w 53"/>
                <a:gd name="T5" fmla="*/ 27 h 47"/>
                <a:gd name="T6" fmla="*/ 41 w 53"/>
                <a:gd name="T7" fmla="*/ 0 h 47"/>
                <a:gd name="T8" fmla="*/ 42 w 53"/>
                <a:gd name="T9" fmla="*/ 0 h 47"/>
                <a:gd name="T10" fmla="*/ 53 w 53"/>
                <a:gd name="T11" fmla="*/ 21 h 47"/>
                <a:gd name="T12" fmla="*/ 53 w 53"/>
                <a:gd name="T13" fmla="*/ 21 h 47"/>
                <a:gd name="T14" fmla="*/ 14 w 53"/>
                <a:gd name="T15" fmla="*/ 46 h 47"/>
                <a:gd name="T16" fmla="*/ 14 w 5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7">
                  <a:moveTo>
                    <a:pt x="14" y="47"/>
                  </a:moveTo>
                  <a:cubicBezTo>
                    <a:pt x="0" y="27"/>
                    <a:pt x="0" y="27"/>
                    <a:pt x="0" y="27"/>
                  </a:cubicBezTo>
                  <a:cubicBezTo>
                    <a:pt x="0" y="27"/>
                    <a:pt x="0" y="27"/>
                    <a:pt x="0" y="27"/>
                  </a:cubicBezTo>
                  <a:cubicBezTo>
                    <a:pt x="13" y="17"/>
                    <a:pt x="27" y="8"/>
                    <a:pt x="41" y="0"/>
                  </a:cubicBezTo>
                  <a:cubicBezTo>
                    <a:pt x="42" y="0"/>
                    <a:pt x="42" y="0"/>
                    <a:pt x="42" y="0"/>
                  </a:cubicBezTo>
                  <a:cubicBezTo>
                    <a:pt x="53" y="21"/>
                    <a:pt x="53" y="21"/>
                    <a:pt x="53" y="21"/>
                  </a:cubicBezTo>
                  <a:cubicBezTo>
                    <a:pt x="53" y="21"/>
                    <a:pt x="53" y="21"/>
                    <a:pt x="53" y="21"/>
                  </a:cubicBezTo>
                  <a:cubicBezTo>
                    <a:pt x="40" y="29"/>
                    <a:pt x="27" y="37"/>
                    <a:pt x="14" y="46"/>
                  </a:cubicBezTo>
                  <a:lnTo>
                    <a:pt x="1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0"/>
            <p:cNvSpPr>
              <a:spLocks/>
            </p:cNvSpPr>
            <p:nvPr/>
          </p:nvSpPr>
          <p:spPr bwMode="auto">
            <a:xfrm>
              <a:off x="6681788" y="2141538"/>
              <a:ext cx="173038" cy="141288"/>
            </a:xfrm>
            <a:custGeom>
              <a:avLst/>
              <a:gdLst>
                <a:gd name="T0" fmla="*/ 41 w 54"/>
                <a:gd name="T1" fmla="*/ 44 h 44"/>
                <a:gd name="T2" fmla="*/ 41 w 54"/>
                <a:gd name="T3" fmla="*/ 44 h 44"/>
                <a:gd name="T4" fmla="*/ 1 w 54"/>
                <a:gd name="T5" fmla="*/ 21 h 44"/>
                <a:gd name="T6" fmla="*/ 0 w 54"/>
                <a:gd name="T7" fmla="*/ 21 h 44"/>
                <a:gd name="T8" fmla="*/ 11 w 54"/>
                <a:gd name="T9" fmla="*/ 0 h 44"/>
                <a:gd name="T10" fmla="*/ 11 w 54"/>
                <a:gd name="T11" fmla="*/ 0 h 44"/>
                <a:gd name="T12" fmla="*/ 54 w 54"/>
                <a:gd name="T13" fmla="*/ 24 h 44"/>
                <a:gd name="T14" fmla="*/ 54 w 54"/>
                <a:gd name="T15" fmla="*/ 24 h 44"/>
                <a:gd name="T16" fmla="*/ 41 w 5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41" y="44"/>
                  </a:moveTo>
                  <a:cubicBezTo>
                    <a:pt x="41" y="44"/>
                    <a:pt x="41" y="44"/>
                    <a:pt x="41" y="44"/>
                  </a:cubicBezTo>
                  <a:cubicBezTo>
                    <a:pt x="28" y="36"/>
                    <a:pt x="14" y="28"/>
                    <a:pt x="1" y="21"/>
                  </a:cubicBezTo>
                  <a:cubicBezTo>
                    <a:pt x="0" y="21"/>
                    <a:pt x="0" y="21"/>
                    <a:pt x="0" y="21"/>
                  </a:cubicBezTo>
                  <a:cubicBezTo>
                    <a:pt x="11" y="0"/>
                    <a:pt x="11" y="0"/>
                    <a:pt x="11" y="0"/>
                  </a:cubicBezTo>
                  <a:cubicBezTo>
                    <a:pt x="11" y="0"/>
                    <a:pt x="11" y="0"/>
                    <a:pt x="11" y="0"/>
                  </a:cubicBezTo>
                  <a:cubicBezTo>
                    <a:pt x="26" y="7"/>
                    <a:pt x="40" y="15"/>
                    <a:pt x="54" y="24"/>
                  </a:cubicBezTo>
                  <a:cubicBezTo>
                    <a:pt x="54" y="24"/>
                    <a:pt x="54" y="24"/>
                    <a:pt x="54" y="24"/>
                  </a:cubicBezTo>
                  <a:lnTo>
                    <a:pt x="4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51"/>
            <p:cNvSpPr>
              <a:spLocks/>
            </p:cNvSpPr>
            <p:nvPr/>
          </p:nvSpPr>
          <p:spPr bwMode="auto">
            <a:xfrm>
              <a:off x="5403851" y="2109788"/>
              <a:ext cx="173038" cy="134938"/>
            </a:xfrm>
            <a:custGeom>
              <a:avLst/>
              <a:gdLst>
                <a:gd name="T0" fmla="*/ 12 w 54"/>
                <a:gd name="T1" fmla="*/ 42 h 42"/>
                <a:gd name="T2" fmla="*/ 0 w 54"/>
                <a:gd name="T3" fmla="*/ 21 h 42"/>
                <a:gd name="T4" fmla="*/ 0 w 54"/>
                <a:gd name="T5" fmla="*/ 21 h 42"/>
                <a:gd name="T6" fmla="*/ 44 w 54"/>
                <a:gd name="T7" fmla="*/ 0 h 42"/>
                <a:gd name="T8" fmla="*/ 44 w 54"/>
                <a:gd name="T9" fmla="*/ 0 h 42"/>
                <a:gd name="T10" fmla="*/ 54 w 54"/>
                <a:gd name="T11" fmla="*/ 22 h 42"/>
                <a:gd name="T12" fmla="*/ 54 w 54"/>
                <a:gd name="T13" fmla="*/ 22 h 42"/>
                <a:gd name="T14" fmla="*/ 12 w 5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2">
                  <a:moveTo>
                    <a:pt x="12" y="42"/>
                  </a:moveTo>
                  <a:cubicBezTo>
                    <a:pt x="0" y="21"/>
                    <a:pt x="0" y="21"/>
                    <a:pt x="0" y="21"/>
                  </a:cubicBezTo>
                  <a:cubicBezTo>
                    <a:pt x="0" y="21"/>
                    <a:pt x="0" y="21"/>
                    <a:pt x="0" y="21"/>
                  </a:cubicBezTo>
                  <a:cubicBezTo>
                    <a:pt x="14" y="13"/>
                    <a:pt x="29" y="6"/>
                    <a:pt x="44" y="0"/>
                  </a:cubicBezTo>
                  <a:cubicBezTo>
                    <a:pt x="44" y="0"/>
                    <a:pt x="44" y="0"/>
                    <a:pt x="44" y="0"/>
                  </a:cubicBezTo>
                  <a:cubicBezTo>
                    <a:pt x="54" y="22"/>
                    <a:pt x="54" y="22"/>
                    <a:pt x="54" y="22"/>
                  </a:cubicBezTo>
                  <a:cubicBezTo>
                    <a:pt x="54" y="22"/>
                    <a:pt x="54" y="22"/>
                    <a:pt x="54" y="22"/>
                  </a:cubicBezTo>
                  <a:cubicBezTo>
                    <a:pt x="39" y="28"/>
                    <a:pt x="25" y="35"/>
                    <a:pt x="1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52"/>
            <p:cNvSpPr>
              <a:spLocks/>
            </p:cNvSpPr>
            <p:nvPr/>
          </p:nvSpPr>
          <p:spPr bwMode="auto">
            <a:xfrm>
              <a:off x="6535738" y="2073275"/>
              <a:ext cx="168275" cy="133350"/>
            </a:xfrm>
            <a:custGeom>
              <a:avLst/>
              <a:gdLst>
                <a:gd name="T0" fmla="*/ 43 w 53"/>
                <a:gd name="T1" fmla="*/ 41 h 41"/>
                <a:gd name="T2" fmla="*/ 43 w 53"/>
                <a:gd name="T3" fmla="*/ 41 h 41"/>
                <a:gd name="T4" fmla="*/ 0 w 53"/>
                <a:gd name="T5" fmla="*/ 23 h 41"/>
                <a:gd name="T6" fmla="*/ 0 w 53"/>
                <a:gd name="T7" fmla="*/ 23 h 41"/>
                <a:gd name="T8" fmla="*/ 7 w 53"/>
                <a:gd name="T9" fmla="*/ 0 h 41"/>
                <a:gd name="T10" fmla="*/ 8 w 53"/>
                <a:gd name="T11" fmla="*/ 0 h 41"/>
                <a:gd name="T12" fmla="*/ 53 w 53"/>
                <a:gd name="T13" fmla="*/ 19 h 41"/>
                <a:gd name="T14" fmla="*/ 53 w 53"/>
                <a:gd name="T15" fmla="*/ 19 h 41"/>
                <a:gd name="T16" fmla="*/ 43 w 5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1">
                  <a:moveTo>
                    <a:pt x="43" y="41"/>
                  </a:moveTo>
                  <a:cubicBezTo>
                    <a:pt x="43" y="41"/>
                    <a:pt x="43" y="41"/>
                    <a:pt x="43" y="41"/>
                  </a:cubicBezTo>
                  <a:cubicBezTo>
                    <a:pt x="29" y="34"/>
                    <a:pt x="14" y="28"/>
                    <a:pt x="0" y="23"/>
                  </a:cubicBezTo>
                  <a:cubicBezTo>
                    <a:pt x="0" y="23"/>
                    <a:pt x="0" y="23"/>
                    <a:pt x="0" y="23"/>
                  </a:cubicBezTo>
                  <a:cubicBezTo>
                    <a:pt x="7" y="0"/>
                    <a:pt x="7" y="0"/>
                    <a:pt x="7" y="0"/>
                  </a:cubicBezTo>
                  <a:cubicBezTo>
                    <a:pt x="8" y="0"/>
                    <a:pt x="8" y="0"/>
                    <a:pt x="8" y="0"/>
                  </a:cubicBezTo>
                  <a:cubicBezTo>
                    <a:pt x="23" y="6"/>
                    <a:pt x="39" y="12"/>
                    <a:pt x="53" y="19"/>
                  </a:cubicBezTo>
                  <a:cubicBezTo>
                    <a:pt x="53" y="19"/>
                    <a:pt x="53" y="19"/>
                    <a:pt x="53" y="19"/>
                  </a:cubicBezTo>
                  <a:lnTo>
                    <a:pt x="4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53"/>
            <p:cNvSpPr>
              <a:spLocks/>
            </p:cNvSpPr>
            <p:nvPr/>
          </p:nvSpPr>
          <p:spPr bwMode="auto">
            <a:xfrm>
              <a:off x="5557838" y="2051050"/>
              <a:ext cx="169863" cy="122238"/>
            </a:xfrm>
            <a:custGeom>
              <a:avLst/>
              <a:gdLst>
                <a:gd name="T0" fmla="*/ 9 w 53"/>
                <a:gd name="T1" fmla="*/ 38 h 38"/>
                <a:gd name="T2" fmla="*/ 0 w 53"/>
                <a:gd name="T3" fmla="*/ 16 h 38"/>
                <a:gd name="T4" fmla="*/ 0 w 53"/>
                <a:gd name="T5" fmla="*/ 16 h 38"/>
                <a:gd name="T6" fmla="*/ 47 w 53"/>
                <a:gd name="T7" fmla="*/ 0 h 38"/>
                <a:gd name="T8" fmla="*/ 47 w 53"/>
                <a:gd name="T9" fmla="*/ 0 h 38"/>
                <a:gd name="T10" fmla="*/ 47 w 53"/>
                <a:gd name="T11" fmla="*/ 0 h 38"/>
                <a:gd name="T12" fmla="*/ 53 w 53"/>
                <a:gd name="T13" fmla="*/ 23 h 38"/>
                <a:gd name="T14" fmla="*/ 53 w 53"/>
                <a:gd name="T15" fmla="*/ 23 h 38"/>
                <a:gd name="T16" fmla="*/ 9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9" y="38"/>
                  </a:moveTo>
                  <a:cubicBezTo>
                    <a:pt x="0" y="16"/>
                    <a:pt x="0" y="16"/>
                    <a:pt x="0" y="16"/>
                  </a:cubicBezTo>
                  <a:cubicBezTo>
                    <a:pt x="0" y="16"/>
                    <a:pt x="0" y="16"/>
                    <a:pt x="0" y="16"/>
                  </a:cubicBezTo>
                  <a:cubicBezTo>
                    <a:pt x="15" y="10"/>
                    <a:pt x="31" y="4"/>
                    <a:pt x="47" y="0"/>
                  </a:cubicBezTo>
                  <a:cubicBezTo>
                    <a:pt x="47" y="0"/>
                    <a:pt x="47" y="0"/>
                    <a:pt x="47" y="0"/>
                  </a:cubicBezTo>
                  <a:cubicBezTo>
                    <a:pt x="47" y="0"/>
                    <a:pt x="47" y="0"/>
                    <a:pt x="47" y="0"/>
                  </a:cubicBezTo>
                  <a:cubicBezTo>
                    <a:pt x="53" y="23"/>
                    <a:pt x="53" y="23"/>
                    <a:pt x="53" y="23"/>
                  </a:cubicBezTo>
                  <a:cubicBezTo>
                    <a:pt x="53" y="23"/>
                    <a:pt x="53" y="23"/>
                    <a:pt x="53" y="23"/>
                  </a:cubicBezTo>
                  <a:cubicBezTo>
                    <a:pt x="38" y="27"/>
                    <a:pt x="24" y="32"/>
                    <a:pt x="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54"/>
            <p:cNvSpPr>
              <a:spLocks/>
            </p:cNvSpPr>
            <p:nvPr/>
          </p:nvSpPr>
          <p:spPr bwMode="auto">
            <a:xfrm>
              <a:off x="6378576" y="2022475"/>
              <a:ext cx="169863" cy="122238"/>
            </a:xfrm>
            <a:custGeom>
              <a:avLst/>
              <a:gdLst>
                <a:gd name="T0" fmla="*/ 45 w 53"/>
                <a:gd name="T1" fmla="*/ 38 h 38"/>
                <a:gd name="T2" fmla="*/ 45 w 53"/>
                <a:gd name="T3" fmla="*/ 38 h 38"/>
                <a:gd name="T4" fmla="*/ 0 w 53"/>
                <a:gd name="T5" fmla="*/ 25 h 38"/>
                <a:gd name="T6" fmla="*/ 0 w 53"/>
                <a:gd name="T7" fmla="*/ 25 h 38"/>
                <a:gd name="T8" fmla="*/ 5 w 53"/>
                <a:gd name="T9" fmla="*/ 0 h 38"/>
                <a:gd name="T10" fmla="*/ 5 w 53"/>
                <a:gd name="T11" fmla="*/ 2 h 38"/>
                <a:gd name="T12" fmla="*/ 53 w 53"/>
                <a:gd name="T13" fmla="*/ 15 h 38"/>
                <a:gd name="T14" fmla="*/ 53 w 53"/>
                <a:gd name="T15" fmla="*/ 15 h 38"/>
                <a:gd name="T16" fmla="*/ 45 w 53"/>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8">
                  <a:moveTo>
                    <a:pt x="45" y="38"/>
                  </a:moveTo>
                  <a:cubicBezTo>
                    <a:pt x="45" y="38"/>
                    <a:pt x="45" y="38"/>
                    <a:pt x="45" y="38"/>
                  </a:cubicBezTo>
                  <a:cubicBezTo>
                    <a:pt x="30" y="33"/>
                    <a:pt x="15" y="29"/>
                    <a:pt x="0" y="25"/>
                  </a:cubicBezTo>
                  <a:cubicBezTo>
                    <a:pt x="0" y="25"/>
                    <a:pt x="0" y="25"/>
                    <a:pt x="0" y="25"/>
                  </a:cubicBezTo>
                  <a:cubicBezTo>
                    <a:pt x="5" y="0"/>
                    <a:pt x="5" y="0"/>
                    <a:pt x="5" y="0"/>
                  </a:cubicBezTo>
                  <a:cubicBezTo>
                    <a:pt x="5" y="2"/>
                    <a:pt x="5" y="2"/>
                    <a:pt x="5" y="2"/>
                  </a:cubicBezTo>
                  <a:cubicBezTo>
                    <a:pt x="21" y="5"/>
                    <a:pt x="37" y="10"/>
                    <a:pt x="53" y="15"/>
                  </a:cubicBezTo>
                  <a:cubicBezTo>
                    <a:pt x="53" y="15"/>
                    <a:pt x="53" y="15"/>
                    <a:pt x="53" y="15"/>
                  </a:cubicBezTo>
                  <a:lnTo>
                    <a:pt x="45"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55"/>
            <p:cNvSpPr>
              <a:spLocks/>
            </p:cNvSpPr>
            <p:nvPr/>
          </p:nvSpPr>
          <p:spPr bwMode="auto">
            <a:xfrm>
              <a:off x="5718176" y="2012950"/>
              <a:ext cx="168275" cy="109538"/>
            </a:xfrm>
            <a:custGeom>
              <a:avLst/>
              <a:gdLst>
                <a:gd name="T0" fmla="*/ 7 w 53"/>
                <a:gd name="T1" fmla="*/ 34 h 34"/>
                <a:gd name="T2" fmla="*/ 0 w 53"/>
                <a:gd name="T3" fmla="*/ 11 h 34"/>
                <a:gd name="T4" fmla="*/ 1 w 53"/>
                <a:gd name="T5" fmla="*/ 11 h 34"/>
                <a:gd name="T6" fmla="*/ 49 w 53"/>
                <a:gd name="T7" fmla="*/ 0 h 34"/>
                <a:gd name="T8" fmla="*/ 49 w 53"/>
                <a:gd name="T9" fmla="*/ 0 h 34"/>
                <a:gd name="T10" fmla="*/ 53 w 53"/>
                <a:gd name="T11" fmla="*/ 24 h 34"/>
                <a:gd name="T12" fmla="*/ 53 w 53"/>
                <a:gd name="T13" fmla="*/ 24 h 34"/>
                <a:gd name="T14" fmla="*/ 7 w 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4">
                  <a:moveTo>
                    <a:pt x="7" y="34"/>
                  </a:moveTo>
                  <a:cubicBezTo>
                    <a:pt x="0" y="11"/>
                    <a:pt x="0" y="11"/>
                    <a:pt x="0" y="11"/>
                  </a:cubicBezTo>
                  <a:cubicBezTo>
                    <a:pt x="1" y="11"/>
                    <a:pt x="1" y="11"/>
                    <a:pt x="1" y="11"/>
                  </a:cubicBezTo>
                  <a:cubicBezTo>
                    <a:pt x="16" y="7"/>
                    <a:pt x="33" y="3"/>
                    <a:pt x="49" y="0"/>
                  </a:cubicBezTo>
                  <a:cubicBezTo>
                    <a:pt x="49" y="0"/>
                    <a:pt x="49" y="0"/>
                    <a:pt x="49" y="0"/>
                  </a:cubicBezTo>
                  <a:cubicBezTo>
                    <a:pt x="53" y="24"/>
                    <a:pt x="53" y="24"/>
                    <a:pt x="53" y="24"/>
                  </a:cubicBezTo>
                  <a:cubicBezTo>
                    <a:pt x="53" y="24"/>
                    <a:pt x="53" y="24"/>
                    <a:pt x="53" y="24"/>
                  </a:cubicBezTo>
                  <a:cubicBezTo>
                    <a:pt x="37" y="27"/>
                    <a:pt x="22" y="30"/>
                    <a:pt x="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56"/>
            <p:cNvSpPr>
              <a:spLocks/>
            </p:cNvSpPr>
            <p:nvPr/>
          </p:nvSpPr>
          <p:spPr bwMode="auto">
            <a:xfrm>
              <a:off x="6218238" y="2003425"/>
              <a:ext cx="163513" cy="100013"/>
            </a:xfrm>
            <a:custGeom>
              <a:avLst/>
              <a:gdLst>
                <a:gd name="T0" fmla="*/ 47 w 51"/>
                <a:gd name="T1" fmla="*/ 31 h 31"/>
                <a:gd name="T2" fmla="*/ 46 w 51"/>
                <a:gd name="T3" fmla="*/ 31 h 31"/>
                <a:gd name="T4" fmla="*/ 0 w 51"/>
                <a:gd name="T5" fmla="*/ 24 h 31"/>
                <a:gd name="T6" fmla="*/ 0 w 51"/>
                <a:gd name="T7" fmla="*/ 24 h 31"/>
                <a:gd name="T8" fmla="*/ 2 w 51"/>
                <a:gd name="T9" fmla="*/ 0 h 31"/>
                <a:gd name="T10" fmla="*/ 51 w 51"/>
                <a:gd name="T11" fmla="*/ 7 h 31"/>
                <a:gd name="T12" fmla="*/ 51 w 51"/>
                <a:gd name="T13" fmla="*/ 7 h 31"/>
                <a:gd name="T14" fmla="*/ 47 w 51"/>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1">
                  <a:moveTo>
                    <a:pt x="47" y="31"/>
                  </a:moveTo>
                  <a:cubicBezTo>
                    <a:pt x="46" y="31"/>
                    <a:pt x="46" y="31"/>
                    <a:pt x="46" y="31"/>
                  </a:cubicBezTo>
                  <a:cubicBezTo>
                    <a:pt x="31" y="27"/>
                    <a:pt x="16" y="25"/>
                    <a:pt x="0" y="24"/>
                  </a:cubicBezTo>
                  <a:cubicBezTo>
                    <a:pt x="0" y="24"/>
                    <a:pt x="0" y="24"/>
                    <a:pt x="0" y="24"/>
                  </a:cubicBezTo>
                  <a:cubicBezTo>
                    <a:pt x="2" y="0"/>
                    <a:pt x="2" y="0"/>
                    <a:pt x="2" y="0"/>
                  </a:cubicBezTo>
                  <a:cubicBezTo>
                    <a:pt x="19" y="1"/>
                    <a:pt x="35" y="4"/>
                    <a:pt x="51" y="7"/>
                  </a:cubicBezTo>
                  <a:cubicBezTo>
                    <a:pt x="51" y="7"/>
                    <a:pt x="51" y="7"/>
                    <a:pt x="51" y="7"/>
                  </a:cubicBezTo>
                  <a:lnTo>
                    <a:pt x="4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57"/>
            <p:cNvSpPr>
              <a:spLocks/>
            </p:cNvSpPr>
            <p:nvPr/>
          </p:nvSpPr>
          <p:spPr bwMode="auto">
            <a:xfrm>
              <a:off x="5886451" y="1997075"/>
              <a:ext cx="160338" cy="93663"/>
            </a:xfrm>
            <a:custGeom>
              <a:avLst/>
              <a:gdLst>
                <a:gd name="T0" fmla="*/ 3 w 50"/>
                <a:gd name="T1" fmla="*/ 29 h 29"/>
                <a:gd name="T2" fmla="*/ 0 w 50"/>
                <a:gd name="T3" fmla="*/ 5 h 29"/>
                <a:gd name="T4" fmla="*/ 0 w 50"/>
                <a:gd name="T5" fmla="*/ 5 h 29"/>
                <a:gd name="T6" fmla="*/ 49 w 50"/>
                <a:gd name="T7" fmla="*/ 0 h 29"/>
                <a:gd name="T8" fmla="*/ 49 w 50"/>
                <a:gd name="T9" fmla="*/ 0 h 29"/>
                <a:gd name="T10" fmla="*/ 50 w 50"/>
                <a:gd name="T11" fmla="*/ 24 h 29"/>
                <a:gd name="T12" fmla="*/ 50 w 50"/>
                <a:gd name="T13" fmla="*/ 24 h 29"/>
                <a:gd name="T14" fmla="*/ 3 w 5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9">
                  <a:moveTo>
                    <a:pt x="3" y="29"/>
                  </a:moveTo>
                  <a:cubicBezTo>
                    <a:pt x="0" y="5"/>
                    <a:pt x="0" y="5"/>
                    <a:pt x="0" y="5"/>
                  </a:cubicBezTo>
                  <a:cubicBezTo>
                    <a:pt x="0" y="5"/>
                    <a:pt x="0" y="5"/>
                    <a:pt x="0" y="5"/>
                  </a:cubicBezTo>
                  <a:cubicBezTo>
                    <a:pt x="16" y="2"/>
                    <a:pt x="33" y="1"/>
                    <a:pt x="49" y="0"/>
                  </a:cubicBezTo>
                  <a:cubicBezTo>
                    <a:pt x="49" y="0"/>
                    <a:pt x="49" y="0"/>
                    <a:pt x="49" y="0"/>
                  </a:cubicBezTo>
                  <a:cubicBezTo>
                    <a:pt x="50" y="24"/>
                    <a:pt x="50" y="24"/>
                    <a:pt x="50" y="24"/>
                  </a:cubicBezTo>
                  <a:cubicBezTo>
                    <a:pt x="50" y="24"/>
                    <a:pt x="50" y="24"/>
                    <a:pt x="50" y="24"/>
                  </a:cubicBezTo>
                  <a:cubicBezTo>
                    <a:pt x="34" y="25"/>
                    <a:pt x="19" y="26"/>
                    <a:pt x="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58"/>
            <p:cNvSpPr>
              <a:spLocks/>
            </p:cNvSpPr>
            <p:nvPr/>
          </p:nvSpPr>
          <p:spPr bwMode="auto">
            <a:xfrm>
              <a:off x="6056313" y="1997075"/>
              <a:ext cx="155575" cy="79375"/>
            </a:xfrm>
            <a:custGeom>
              <a:avLst/>
              <a:gdLst>
                <a:gd name="T0" fmla="*/ 48 w 49"/>
                <a:gd name="T1" fmla="*/ 25 h 25"/>
                <a:gd name="T2" fmla="*/ 47 w 49"/>
                <a:gd name="T3" fmla="*/ 25 h 25"/>
                <a:gd name="T4" fmla="*/ 13 w 49"/>
                <a:gd name="T5" fmla="*/ 24 h 25"/>
                <a:gd name="T6" fmla="*/ 1 w 49"/>
                <a:gd name="T7" fmla="*/ 24 h 25"/>
                <a:gd name="T8" fmla="*/ 1 w 49"/>
                <a:gd name="T9" fmla="*/ 24 h 25"/>
                <a:gd name="T10" fmla="*/ 0 w 49"/>
                <a:gd name="T11" fmla="*/ 0 h 25"/>
                <a:gd name="T12" fmla="*/ 0 w 49"/>
                <a:gd name="T13" fmla="*/ 0 h 25"/>
                <a:gd name="T14" fmla="*/ 49 w 49"/>
                <a:gd name="T15" fmla="*/ 2 h 25"/>
                <a:gd name="T16" fmla="*/ 49 w 49"/>
                <a:gd name="T17" fmla="*/ 2 h 25"/>
                <a:gd name="T18" fmla="*/ 48 w 4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5">
                  <a:moveTo>
                    <a:pt x="48" y="25"/>
                  </a:moveTo>
                  <a:cubicBezTo>
                    <a:pt x="47" y="25"/>
                    <a:pt x="47" y="25"/>
                    <a:pt x="47" y="25"/>
                  </a:cubicBezTo>
                  <a:cubicBezTo>
                    <a:pt x="36" y="25"/>
                    <a:pt x="24" y="24"/>
                    <a:pt x="13" y="24"/>
                  </a:cubicBezTo>
                  <a:cubicBezTo>
                    <a:pt x="8" y="24"/>
                    <a:pt x="4" y="24"/>
                    <a:pt x="1" y="24"/>
                  </a:cubicBezTo>
                  <a:cubicBezTo>
                    <a:pt x="1" y="24"/>
                    <a:pt x="1" y="24"/>
                    <a:pt x="1" y="24"/>
                  </a:cubicBezTo>
                  <a:cubicBezTo>
                    <a:pt x="0" y="0"/>
                    <a:pt x="0" y="0"/>
                    <a:pt x="0" y="0"/>
                  </a:cubicBezTo>
                  <a:cubicBezTo>
                    <a:pt x="0" y="0"/>
                    <a:pt x="0" y="0"/>
                    <a:pt x="0" y="0"/>
                  </a:cubicBezTo>
                  <a:cubicBezTo>
                    <a:pt x="17" y="0"/>
                    <a:pt x="33" y="0"/>
                    <a:pt x="49" y="2"/>
                  </a:cubicBezTo>
                  <a:cubicBezTo>
                    <a:pt x="49" y="2"/>
                    <a:pt x="49" y="2"/>
                    <a:pt x="49" y="2"/>
                  </a:cubicBezTo>
                  <a:lnTo>
                    <a:pt x="4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59"/>
            <p:cNvSpPr>
              <a:spLocks/>
            </p:cNvSpPr>
            <p:nvPr/>
          </p:nvSpPr>
          <p:spPr bwMode="auto">
            <a:xfrm>
              <a:off x="4648201" y="2425700"/>
              <a:ext cx="407988" cy="1790700"/>
            </a:xfrm>
            <a:custGeom>
              <a:avLst/>
              <a:gdLst>
                <a:gd name="T0" fmla="*/ 74 w 128"/>
                <a:gd name="T1" fmla="*/ 553 h 555"/>
                <a:gd name="T2" fmla="*/ 4 w 128"/>
                <a:gd name="T3" fmla="*/ 312 h 555"/>
                <a:gd name="T4" fmla="*/ 128 w 128"/>
                <a:gd name="T5" fmla="*/ 2 h 555"/>
                <a:gd name="T6" fmla="*/ 125 w 128"/>
                <a:gd name="T7" fmla="*/ 0 h 555"/>
                <a:gd name="T8" fmla="*/ 0 w 128"/>
                <a:gd name="T9" fmla="*/ 312 h 555"/>
                <a:gd name="T10" fmla="*/ 71 w 128"/>
                <a:gd name="T11" fmla="*/ 555 h 555"/>
                <a:gd name="T12" fmla="*/ 74 w 128"/>
                <a:gd name="T13" fmla="*/ 553 h 555"/>
              </a:gdLst>
              <a:ahLst/>
              <a:cxnLst>
                <a:cxn ang="0">
                  <a:pos x="T0" y="T1"/>
                </a:cxn>
                <a:cxn ang="0">
                  <a:pos x="T2" y="T3"/>
                </a:cxn>
                <a:cxn ang="0">
                  <a:pos x="T4" y="T5"/>
                </a:cxn>
                <a:cxn ang="0">
                  <a:pos x="T6" y="T7"/>
                </a:cxn>
                <a:cxn ang="0">
                  <a:pos x="T8" y="T9"/>
                </a:cxn>
                <a:cxn ang="0">
                  <a:pos x="T10" y="T11"/>
                </a:cxn>
                <a:cxn ang="0">
                  <a:pos x="T12" y="T13"/>
                </a:cxn>
              </a:cxnLst>
              <a:rect l="0" t="0" r="r" b="b"/>
              <a:pathLst>
                <a:path w="128" h="555">
                  <a:moveTo>
                    <a:pt x="74" y="553"/>
                  </a:moveTo>
                  <a:cubicBezTo>
                    <a:pt x="30" y="483"/>
                    <a:pt x="4" y="401"/>
                    <a:pt x="4" y="312"/>
                  </a:cubicBezTo>
                  <a:cubicBezTo>
                    <a:pt x="4" y="192"/>
                    <a:pt x="51" y="83"/>
                    <a:pt x="128" y="2"/>
                  </a:cubicBezTo>
                  <a:cubicBezTo>
                    <a:pt x="125" y="0"/>
                    <a:pt x="125" y="0"/>
                    <a:pt x="125" y="0"/>
                  </a:cubicBezTo>
                  <a:cubicBezTo>
                    <a:pt x="48" y="81"/>
                    <a:pt x="0" y="191"/>
                    <a:pt x="0" y="312"/>
                  </a:cubicBezTo>
                  <a:cubicBezTo>
                    <a:pt x="0" y="401"/>
                    <a:pt x="26" y="485"/>
                    <a:pt x="71" y="555"/>
                  </a:cubicBezTo>
                  <a:cubicBezTo>
                    <a:pt x="74" y="553"/>
                    <a:pt x="74" y="553"/>
                    <a:pt x="74" y="5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60"/>
            <p:cNvSpPr>
              <a:spLocks/>
            </p:cNvSpPr>
            <p:nvPr/>
          </p:nvSpPr>
          <p:spPr bwMode="auto">
            <a:xfrm>
              <a:off x="4602163" y="3597275"/>
              <a:ext cx="285750" cy="644525"/>
            </a:xfrm>
            <a:custGeom>
              <a:avLst/>
              <a:gdLst>
                <a:gd name="T0" fmla="*/ 67 w 89"/>
                <a:gd name="T1" fmla="*/ 194 h 200"/>
                <a:gd name="T2" fmla="*/ 69 w 89"/>
                <a:gd name="T3" fmla="*/ 193 h 200"/>
                <a:gd name="T4" fmla="*/ 4 w 89"/>
                <a:gd name="T5" fmla="*/ 12 h 200"/>
                <a:gd name="T6" fmla="*/ 4 w 89"/>
                <a:gd name="T7" fmla="*/ 11 h 200"/>
                <a:gd name="T8" fmla="*/ 9 w 89"/>
                <a:gd name="T9" fmla="*/ 5 h 200"/>
                <a:gd name="T10" fmla="*/ 20 w 89"/>
                <a:gd name="T11" fmla="*/ 4 h 200"/>
                <a:gd name="T12" fmla="*/ 19 w 89"/>
                <a:gd name="T13" fmla="*/ 2 h 200"/>
                <a:gd name="T14" fmla="*/ 17 w 89"/>
                <a:gd name="T15" fmla="*/ 2 h 200"/>
                <a:gd name="T16" fmla="*/ 85 w 89"/>
                <a:gd name="T17" fmla="*/ 192 h 200"/>
                <a:gd name="T18" fmla="*/ 87 w 89"/>
                <a:gd name="T19" fmla="*/ 191 h 200"/>
                <a:gd name="T20" fmla="*/ 86 w 89"/>
                <a:gd name="T21" fmla="*/ 190 h 200"/>
                <a:gd name="T22" fmla="*/ 77 w 89"/>
                <a:gd name="T23" fmla="*/ 195 h 200"/>
                <a:gd name="T24" fmla="*/ 74 w 89"/>
                <a:gd name="T25" fmla="*/ 196 h 200"/>
                <a:gd name="T26" fmla="*/ 69 w 89"/>
                <a:gd name="T27" fmla="*/ 193 h 200"/>
                <a:gd name="T28" fmla="*/ 67 w 89"/>
                <a:gd name="T29" fmla="*/ 194 h 200"/>
                <a:gd name="T30" fmla="*/ 65 w 89"/>
                <a:gd name="T31" fmla="*/ 195 h 200"/>
                <a:gd name="T32" fmla="*/ 74 w 89"/>
                <a:gd name="T33" fmla="*/ 200 h 200"/>
                <a:gd name="T34" fmla="*/ 79 w 89"/>
                <a:gd name="T35" fmla="*/ 199 h 200"/>
                <a:gd name="T36" fmla="*/ 89 w 89"/>
                <a:gd name="T37" fmla="*/ 192 h 200"/>
                <a:gd name="T38" fmla="*/ 88 w 89"/>
                <a:gd name="T39" fmla="*/ 190 h 200"/>
                <a:gd name="T40" fmla="*/ 21 w 89"/>
                <a:gd name="T41" fmla="*/ 2 h 200"/>
                <a:gd name="T42" fmla="*/ 21 w 89"/>
                <a:gd name="T43" fmla="*/ 0 h 200"/>
                <a:gd name="T44" fmla="*/ 9 w 89"/>
                <a:gd name="T45" fmla="*/ 1 h 200"/>
                <a:gd name="T46" fmla="*/ 0 w 89"/>
                <a:gd name="T47" fmla="*/ 11 h 200"/>
                <a:gd name="T48" fmla="*/ 0 w 89"/>
                <a:gd name="T49" fmla="*/ 12 h 200"/>
                <a:gd name="T50" fmla="*/ 65 w 89"/>
                <a:gd name="T51" fmla="*/ 195 h 200"/>
                <a:gd name="T52" fmla="*/ 67 w 89"/>
                <a:gd name="T53" fmla="*/ 1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200">
                  <a:moveTo>
                    <a:pt x="67" y="194"/>
                  </a:moveTo>
                  <a:cubicBezTo>
                    <a:pt x="69" y="193"/>
                    <a:pt x="69" y="193"/>
                    <a:pt x="69" y="193"/>
                  </a:cubicBezTo>
                  <a:cubicBezTo>
                    <a:pt x="35" y="139"/>
                    <a:pt x="13" y="78"/>
                    <a:pt x="4" y="12"/>
                  </a:cubicBezTo>
                  <a:cubicBezTo>
                    <a:pt x="4" y="11"/>
                    <a:pt x="4" y="11"/>
                    <a:pt x="4" y="11"/>
                  </a:cubicBezTo>
                  <a:cubicBezTo>
                    <a:pt x="4" y="8"/>
                    <a:pt x="6" y="5"/>
                    <a:pt x="9" y="5"/>
                  </a:cubicBezTo>
                  <a:cubicBezTo>
                    <a:pt x="20" y="4"/>
                    <a:pt x="20" y="4"/>
                    <a:pt x="20" y="4"/>
                  </a:cubicBezTo>
                  <a:cubicBezTo>
                    <a:pt x="19" y="2"/>
                    <a:pt x="19" y="2"/>
                    <a:pt x="19" y="2"/>
                  </a:cubicBezTo>
                  <a:cubicBezTo>
                    <a:pt x="17" y="2"/>
                    <a:pt x="17" y="2"/>
                    <a:pt x="17" y="2"/>
                  </a:cubicBezTo>
                  <a:cubicBezTo>
                    <a:pt x="25" y="71"/>
                    <a:pt x="49" y="136"/>
                    <a:pt x="85" y="192"/>
                  </a:cubicBezTo>
                  <a:cubicBezTo>
                    <a:pt x="87" y="191"/>
                    <a:pt x="87" y="191"/>
                    <a:pt x="87" y="191"/>
                  </a:cubicBezTo>
                  <a:cubicBezTo>
                    <a:pt x="86" y="190"/>
                    <a:pt x="86" y="190"/>
                    <a:pt x="86" y="190"/>
                  </a:cubicBezTo>
                  <a:cubicBezTo>
                    <a:pt x="77" y="195"/>
                    <a:pt x="77" y="195"/>
                    <a:pt x="77" y="195"/>
                  </a:cubicBezTo>
                  <a:cubicBezTo>
                    <a:pt x="76" y="196"/>
                    <a:pt x="75" y="196"/>
                    <a:pt x="74" y="196"/>
                  </a:cubicBezTo>
                  <a:cubicBezTo>
                    <a:pt x="72" y="196"/>
                    <a:pt x="70" y="195"/>
                    <a:pt x="69" y="193"/>
                  </a:cubicBezTo>
                  <a:cubicBezTo>
                    <a:pt x="67" y="194"/>
                    <a:pt x="67" y="194"/>
                    <a:pt x="67" y="194"/>
                  </a:cubicBezTo>
                  <a:cubicBezTo>
                    <a:pt x="65" y="195"/>
                    <a:pt x="65" y="195"/>
                    <a:pt x="65" y="195"/>
                  </a:cubicBezTo>
                  <a:cubicBezTo>
                    <a:pt x="67" y="198"/>
                    <a:pt x="70" y="200"/>
                    <a:pt x="74" y="200"/>
                  </a:cubicBezTo>
                  <a:cubicBezTo>
                    <a:pt x="75" y="200"/>
                    <a:pt x="77" y="200"/>
                    <a:pt x="79" y="199"/>
                  </a:cubicBezTo>
                  <a:cubicBezTo>
                    <a:pt x="89" y="192"/>
                    <a:pt x="89" y="192"/>
                    <a:pt x="89" y="192"/>
                  </a:cubicBezTo>
                  <a:cubicBezTo>
                    <a:pt x="88" y="190"/>
                    <a:pt x="88" y="190"/>
                    <a:pt x="88" y="190"/>
                  </a:cubicBezTo>
                  <a:cubicBezTo>
                    <a:pt x="53" y="134"/>
                    <a:pt x="29" y="70"/>
                    <a:pt x="21" y="2"/>
                  </a:cubicBezTo>
                  <a:cubicBezTo>
                    <a:pt x="21" y="0"/>
                    <a:pt x="21" y="0"/>
                    <a:pt x="21" y="0"/>
                  </a:cubicBezTo>
                  <a:cubicBezTo>
                    <a:pt x="9" y="1"/>
                    <a:pt x="9" y="1"/>
                    <a:pt x="9" y="1"/>
                  </a:cubicBezTo>
                  <a:cubicBezTo>
                    <a:pt x="4" y="2"/>
                    <a:pt x="0" y="6"/>
                    <a:pt x="0" y="11"/>
                  </a:cubicBezTo>
                  <a:cubicBezTo>
                    <a:pt x="0" y="11"/>
                    <a:pt x="0" y="12"/>
                    <a:pt x="0" y="12"/>
                  </a:cubicBezTo>
                  <a:cubicBezTo>
                    <a:pt x="9" y="79"/>
                    <a:pt x="32" y="141"/>
                    <a:pt x="65" y="195"/>
                  </a:cubicBezTo>
                  <a:lnTo>
                    <a:pt x="67"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61"/>
            <p:cNvSpPr>
              <a:spLocks noEditPoints="1"/>
            </p:cNvSpPr>
            <p:nvPr/>
          </p:nvSpPr>
          <p:spPr bwMode="auto">
            <a:xfrm>
              <a:off x="4298951" y="1579563"/>
              <a:ext cx="3660775" cy="3221038"/>
            </a:xfrm>
            <a:custGeom>
              <a:avLst/>
              <a:gdLst>
                <a:gd name="T0" fmla="*/ 950 w 1146"/>
                <a:gd name="T1" fmla="*/ 889 h 998"/>
                <a:gd name="T2" fmla="*/ 976 w 1146"/>
                <a:gd name="T3" fmla="*/ 915 h 998"/>
                <a:gd name="T4" fmla="*/ 1017 w 1146"/>
                <a:gd name="T5" fmla="*/ 858 h 998"/>
                <a:gd name="T6" fmla="*/ 1016 w 1146"/>
                <a:gd name="T7" fmla="*/ 785 h 998"/>
                <a:gd name="T8" fmla="*/ 1072 w 1146"/>
                <a:gd name="T9" fmla="*/ 743 h 998"/>
                <a:gd name="T10" fmla="*/ 1073 w 1146"/>
                <a:gd name="T11" fmla="*/ 739 h 998"/>
                <a:gd name="T12" fmla="*/ 1053 w 1146"/>
                <a:gd name="T13" fmla="*/ 672 h 998"/>
                <a:gd name="T14" fmla="*/ 1089 w 1146"/>
                <a:gd name="T15" fmla="*/ 675 h 998"/>
                <a:gd name="T16" fmla="*/ 1062 w 1146"/>
                <a:gd name="T17" fmla="*/ 606 h 998"/>
                <a:gd name="T18" fmla="*/ 1097 w 1146"/>
                <a:gd name="T19" fmla="*/ 613 h 998"/>
                <a:gd name="T20" fmla="*/ 1098 w 1146"/>
                <a:gd name="T21" fmla="*/ 543 h 998"/>
                <a:gd name="T22" fmla="*/ 30 w 1146"/>
                <a:gd name="T23" fmla="*/ 509 h 998"/>
                <a:gd name="T24" fmla="*/ 66 w 1146"/>
                <a:gd name="T25" fmla="*/ 514 h 998"/>
                <a:gd name="T26" fmla="*/ 1090 w 1146"/>
                <a:gd name="T27" fmla="*/ 477 h 998"/>
                <a:gd name="T28" fmla="*/ 42 w 1146"/>
                <a:gd name="T29" fmla="*/ 444 h 998"/>
                <a:gd name="T30" fmla="*/ 77 w 1146"/>
                <a:gd name="T31" fmla="*/ 453 h 998"/>
                <a:gd name="T32" fmla="*/ 1074 w 1146"/>
                <a:gd name="T33" fmla="*/ 412 h 998"/>
                <a:gd name="T34" fmla="*/ 95 w 1146"/>
                <a:gd name="T35" fmla="*/ 394 h 998"/>
                <a:gd name="T36" fmla="*/ 97 w 1146"/>
                <a:gd name="T37" fmla="*/ 390 h 998"/>
                <a:gd name="T38" fmla="*/ 1018 w 1146"/>
                <a:gd name="T39" fmla="*/ 366 h 998"/>
                <a:gd name="T40" fmla="*/ 1019 w 1146"/>
                <a:gd name="T41" fmla="*/ 370 h 998"/>
                <a:gd name="T42" fmla="*/ 92 w 1146"/>
                <a:gd name="T43" fmla="*/ 317 h 998"/>
                <a:gd name="T44" fmla="*/ 1019 w 1146"/>
                <a:gd name="T45" fmla="*/ 292 h 998"/>
                <a:gd name="T46" fmla="*/ 989 w 1146"/>
                <a:gd name="T47" fmla="*/ 312 h 998"/>
                <a:gd name="T48" fmla="*/ 127 w 1146"/>
                <a:gd name="T49" fmla="*/ 261 h 998"/>
                <a:gd name="T50" fmla="*/ 956 w 1146"/>
                <a:gd name="T51" fmla="*/ 264 h 998"/>
                <a:gd name="T52" fmla="*/ 983 w 1146"/>
                <a:gd name="T53" fmla="*/ 240 h 998"/>
                <a:gd name="T54" fmla="*/ 169 w 1146"/>
                <a:gd name="T55" fmla="*/ 210 h 998"/>
                <a:gd name="T56" fmla="*/ 914 w 1146"/>
                <a:gd name="T57" fmla="*/ 218 h 998"/>
                <a:gd name="T58" fmla="*/ 937 w 1146"/>
                <a:gd name="T59" fmla="*/ 190 h 998"/>
                <a:gd name="T60" fmla="*/ 236 w 1146"/>
                <a:gd name="T61" fmla="*/ 194 h 998"/>
                <a:gd name="T62" fmla="*/ 240 w 1146"/>
                <a:gd name="T63" fmla="*/ 192 h 998"/>
                <a:gd name="T64" fmla="*/ 865 w 1146"/>
                <a:gd name="T65" fmla="*/ 175 h 998"/>
                <a:gd name="T66" fmla="*/ 890 w 1146"/>
                <a:gd name="T67" fmla="*/ 149 h 998"/>
                <a:gd name="T68" fmla="*/ 270 w 1146"/>
                <a:gd name="T69" fmla="*/ 124 h 998"/>
                <a:gd name="T70" fmla="*/ 816 w 1146"/>
                <a:gd name="T71" fmla="*/ 142 h 998"/>
                <a:gd name="T72" fmla="*/ 835 w 1146"/>
                <a:gd name="T73" fmla="*/ 112 h 998"/>
                <a:gd name="T74" fmla="*/ 323 w 1146"/>
                <a:gd name="T75" fmla="*/ 94 h 998"/>
                <a:gd name="T76" fmla="*/ 339 w 1146"/>
                <a:gd name="T77" fmla="*/ 126 h 998"/>
                <a:gd name="T78" fmla="*/ 776 w 1146"/>
                <a:gd name="T79" fmla="*/ 82 h 998"/>
                <a:gd name="T80" fmla="*/ 396 w 1146"/>
                <a:gd name="T81" fmla="*/ 102 h 998"/>
                <a:gd name="T82" fmla="*/ 400 w 1146"/>
                <a:gd name="T83" fmla="*/ 101 h 998"/>
                <a:gd name="T84" fmla="*/ 700 w 1146"/>
                <a:gd name="T85" fmla="*/ 93 h 998"/>
                <a:gd name="T86" fmla="*/ 714 w 1146"/>
                <a:gd name="T87" fmla="*/ 59 h 998"/>
                <a:gd name="T88" fmla="*/ 452 w 1146"/>
                <a:gd name="T89" fmla="*/ 49 h 998"/>
                <a:gd name="T90" fmla="*/ 644 w 1146"/>
                <a:gd name="T91" fmla="*/ 80 h 998"/>
                <a:gd name="T92" fmla="*/ 645 w 1146"/>
                <a:gd name="T93" fmla="*/ 44 h 998"/>
                <a:gd name="T94" fmla="*/ 514 w 1146"/>
                <a:gd name="T95" fmla="*/ 40 h 998"/>
                <a:gd name="T96" fmla="*/ 516 w 1146"/>
                <a:gd name="T97" fmla="*/ 76 h 998"/>
                <a:gd name="T98" fmla="*/ 579 w 1146"/>
                <a:gd name="T99" fmla="*/ 38 h 998"/>
                <a:gd name="T100" fmla="*/ 560 w 1146"/>
                <a:gd name="T101" fmla="*/ 0 h 998"/>
                <a:gd name="T102" fmla="*/ 1031 w 1146"/>
                <a:gd name="T103" fmla="*/ 574 h 998"/>
                <a:gd name="T104" fmla="*/ 1146 w 1146"/>
                <a:gd name="T105" fmla="*/ 574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6" h="998">
                  <a:moveTo>
                    <a:pt x="976" y="915"/>
                  </a:moveTo>
                  <a:cubicBezTo>
                    <a:pt x="948" y="893"/>
                    <a:pt x="948" y="893"/>
                    <a:pt x="948" y="893"/>
                  </a:cubicBezTo>
                  <a:cubicBezTo>
                    <a:pt x="948" y="892"/>
                    <a:pt x="948" y="892"/>
                    <a:pt x="948" y="892"/>
                  </a:cubicBezTo>
                  <a:cubicBezTo>
                    <a:pt x="949" y="892"/>
                    <a:pt x="949" y="891"/>
                    <a:pt x="950" y="891"/>
                  </a:cubicBezTo>
                  <a:cubicBezTo>
                    <a:pt x="950" y="890"/>
                    <a:pt x="950" y="890"/>
                    <a:pt x="951" y="890"/>
                  </a:cubicBezTo>
                  <a:cubicBezTo>
                    <a:pt x="950" y="889"/>
                    <a:pt x="950" y="889"/>
                    <a:pt x="950" y="889"/>
                  </a:cubicBezTo>
                  <a:cubicBezTo>
                    <a:pt x="951" y="889"/>
                    <a:pt x="951" y="889"/>
                    <a:pt x="951" y="889"/>
                  </a:cubicBezTo>
                  <a:cubicBezTo>
                    <a:pt x="951" y="889"/>
                    <a:pt x="951" y="889"/>
                    <a:pt x="951" y="889"/>
                  </a:cubicBezTo>
                  <a:cubicBezTo>
                    <a:pt x="979" y="912"/>
                    <a:pt x="979" y="912"/>
                    <a:pt x="979" y="912"/>
                  </a:cubicBezTo>
                  <a:cubicBezTo>
                    <a:pt x="978" y="913"/>
                    <a:pt x="978" y="913"/>
                    <a:pt x="978" y="913"/>
                  </a:cubicBezTo>
                  <a:cubicBezTo>
                    <a:pt x="978" y="914"/>
                    <a:pt x="977" y="914"/>
                    <a:pt x="976" y="915"/>
                  </a:cubicBezTo>
                  <a:cubicBezTo>
                    <a:pt x="976" y="915"/>
                    <a:pt x="976" y="915"/>
                    <a:pt x="976" y="915"/>
                  </a:cubicBezTo>
                  <a:moveTo>
                    <a:pt x="1015" y="862"/>
                  </a:moveTo>
                  <a:cubicBezTo>
                    <a:pt x="985" y="843"/>
                    <a:pt x="985" y="843"/>
                    <a:pt x="985" y="843"/>
                  </a:cubicBezTo>
                  <a:cubicBezTo>
                    <a:pt x="987" y="839"/>
                    <a:pt x="987" y="839"/>
                    <a:pt x="987" y="839"/>
                  </a:cubicBezTo>
                  <a:cubicBezTo>
                    <a:pt x="986" y="839"/>
                    <a:pt x="986" y="839"/>
                    <a:pt x="986" y="839"/>
                  </a:cubicBezTo>
                  <a:cubicBezTo>
                    <a:pt x="1017" y="858"/>
                    <a:pt x="1017" y="858"/>
                    <a:pt x="1017" y="858"/>
                  </a:cubicBezTo>
                  <a:cubicBezTo>
                    <a:pt x="1017" y="858"/>
                    <a:pt x="1017" y="858"/>
                    <a:pt x="1017" y="858"/>
                  </a:cubicBezTo>
                  <a:cubicBezTo>
                    <a:pt x="1017" y="859"/>
                    <a:pt x="1016" y="861"/>
                    <a:pt x="1015" y="862"/>
                  </a:cubicBezTo>
                  <a:cubicBezTo>
                    <a:pt x="1015" y="862"/>
                    <a:pt x="1015" y="862"/>
                    <a:pt x="1015" y="862"/>
                  </a:cubicBezTo>
                  <a:moveTo>
                    <a:pt x="1047" y="804"/>
                  </a:moveTo>
                  <a:cubicBezTo>
                    <a:pt x="1015" y="789"/>
                    <a:pt x="1015" y="789"/>
                    <a:pt x="1015" y="789"/>
                  </a:cubicBezTo>
                  <a:cubicBezTo>
                    <a:pt x="1015" y="788"/>
                    <a:pt x="1015" y="788"/>
                    <a:pt x="1015" y="788"/>
                  </a:cubicBezTo>
                  <a:cubicBezTo>
                    <a:pt x="1015" y="787"/>
                    <a:pt x="1016" y="786"/>
                    <a:pt x="1016" y="785"/>
                  </a:cubicBezTo>
                  <a:cubicBezTo>
                    <a:pt x="1016" y="785"/>
                    <a:pt x="1016" y="785"/>
                    <a:pt x="1016" y="785"/>
                  </a:cubicBezTo>
                  <a:cubicBezTo>
                    <a:pt x="1049" y="800"/>
                    <a:pt x="1049" y="800"/>
                    <a:pt x="1049" y="800"/>
                  </a:cubicBezTo>
                  <a:cubicBezTo>
                    <a:pt x="1049" y="800"/>
                    <a:pt x="1049" y="800"/>
                    <a:pt x="1049" y="800"/>
                  </a:cubicBezTo>
                  <a:cubicBezTo>
                    <a:pt x="1048" y="801"/>
                    <a:pt x="1048" y="803"/>
                    <a:pt x="1047" y="804"/>
                  </a:cubicBezTo>
                  <a:cubicBezTo>
                    <a:pt x="1047" y="804"/>
                    <a:pt x="1047" y="804"/>
                    <a:pt x="1047" y="804"/>
                  </a:cubicBezTo>
                  <a:moveTo>
                    <a:pt x="1072" y="743"/>
                  </a:moveTo>
                  <a:cubicBezTo>
                    <a:pt x="1038" y="731"/>
                    <a:pt x="1038" y="731"/>
                    <a:pt x="1038" y="731"/>
                  </a:cubicBezTo>
                  <a:cubicBezTo>
                    <a:pt x="1038" y="731"/>
                    <a:pt x="1038" y="731"/>
                    <a:pt x="1038" y="731"/>
                  </a:cubicBezTo>
                  <a:cubicBezTo>
                    <a:pt x="1038" y="730"/>
                    <a:pt x="1038" y="729"/>
                    <a:pt x="1039" y="727"/>
                  </a:cubicBezTo>
                  <a:cubicBezTo>
                    <a:pt x="1039" y="727"/>
                    <a:pt x="1039" y="727"/>
                    <a:pt x="1039" y="727"/>
                  </a:cubicBezTo>
                  <a:cubicBezTo>
                    <a:pt x="1039" y="727"/>
                    <a:pt x="1039" y="727"/>
                    <a:pt x="1039" y="727"/>
                  </a:cubicBezTo>
                  <a:cubicBezTo>
                    <a:pt x="1073" y="739"/>
                    <a:pt x="1073" y="739"/>
                    <a:pt x="1073" y="739"/>
                  </a:cubicBezTo>
                  <a:cubicBezTo>
                    <a:pt x="1073" y="739"/>
                    <a:pt x="1073" y="739"/>
                    <a:pt x="1073" y="739"/>
                  </a:cubicBezTo>
                  <a:cubicBezTo>
                    <a:pt x="1073" y="739"/>
                    <a:pt x="1073" y="740"/>
                    <a:pt x="1072" y="741"/>
                  </a:cubicBezTo>
                  <a:cubicBezTo>
                    <a:pt x="1072" y="741"/>
                    <a:pt x="1072" y="742"/>
                    <a:pt x="1072" y="742"/>
                  </a:cubicBezTo>
                  <a:cubicBezTo>
                    <a:pt x="1072" y="743"/>
                    <a:pt x="1072" y="743"/>
                    <a:pt x="1072" y="743"/>
                  </a:cubicBezTo>
                  <a:moveTo>
                    <a:pt x="1089" y="679"/>
                  </a:moveTo>
                  <a:cubicBezTo>
                    <a:pt x="1053" y="672"/>
                    <a:pt x="1053" y="672"/>
                    <a:pt x="1053" y="672"/>
                  </a:cubicBezTo>
                  <a:cubicBezTo>
                    <a:pt x="1053" y="671"/>
                    <a:pt x="1053" y="671"/>
                    <a:pt x="1053" y="671"/>
                  </a:cubicBezTo>
                  <a:cubicBezTo>
                    <a:pt x="1054" y="670"/>
                    <a:pt x="1054" y="669"/>
                    <a:pt x="1054" y="668"/>
                  </a:cubicBezTo>
                  <a:cubicBezTo>
                    <a:pt x="1053" y="667"/>
                    <a:pt x="1053" y="667"/>
                    <a:pt x="1053" y="667"/>
                  </a:cubicBezTo>
                  <a:cubicBezTo>
                    <a:pt x="1054" y="667"/>
                    <a:pt x="1054" y="667"/>
                    <a:pt x="1054" y="667"/>
                  </a:cubicBezTo>
                  <a:cubicBezTo>
                    <a:pt x="1089" y="674"/>
                    <a:pt x="1089" y="674"/>
                    <a:pt x="1089" y="674"/>
                  </a:cubicBezTo>
                  <a:cubicBezTo>
                    <a:pt x="1089" y="675"/>
                    <a:pt x="1089" y="675"/>
                    <a:pt x="1089" y="675"/>
                  </a:cubicBezTo>
                  <a:cubicBezTo>
                    <a:pt x="1089" y="676"/>
                    <a:pt x="1089" y="677"/>
                    <a:pt x="1089" y="678"/>
                  </a:cubicBezTo>
                  <a:cubicBezTo>
                    <a:pt x="1089" y="679"/>
                    <a:pt x="1089" y="679"/>
                    <a:pt x="1089" y="679"/>
                  </a:cubicBezTo>
                  <a:moveTo>
                    <a:pt x="1097" y="613"/>
                  </a:moveTo>
                  <a:cubicBezTo>
                    <a:pt x="1062" y="610"/>
                    <a:pt x="1062" y="610"/>
                    <a:pt x="1062" y="610"/>
                  </a:cubicBezTo>
                  <a:cubicBezTo>
                    <a:pt x="1062" y="609"/>
                    <a:pt x="1062" y="609"/>
                    <a:pt x="1062" y="609"/>
                  </a:cubicBezTo>
                  <a:cubicBezTo>
                    <a:pt x="1062" y="608"/>
                    <a:pt x="1062" y="607"/>
                    <a:pt x="1062" y="606"/>
                  </a:cubicBezTo>
                  <a:cubicBezTo>
                    <a:pt x="1062" y="606"/>
                    <a:pt x="1062" y="606"/>
                    <a:pt x="1062" y="606"/>
                  </a:cubicBezTo>
                  <a:cubicBezTo>
                    <a:pt x="1098" y="608"/>
                    <a:pt x="1098" y="608"/>
                    <a:pt x="1098" y="608"/>
                  </a:cubicBezTo>
                  <a:cubicBezTo>
                    <a:pt x="1098" y="609"/>
                    <a:pt x="1098" y="609"/>
                    <a:pt x="1098" y="609"/>
                  </a:cubicBezTo>
                  <a:cubicBezTo>
                    <a:pt x="1098" y="610"/>
                    <a:pt x="1098" y="611"/>
                    <a:pt x="1097" y="613"/>
                  </a:cubicBezTo>
                  <a:cubicBezTo>
                    <a:pt x="1097" y="613"/>
                    <a:pt x="1097" y="613"/>
                    <a:pt x="1097" y="613"/>
                  </a:cubicBezTo>
                  <a:cubicBezTo>
                    <a:pt x="1097" y="613"/>
                    <a:pt x="1097" y="613"/>
                    <a:pt x="1097" y="613"/>
                  </a:cubicBezTo>
                  <a:moveTo>
                    <a:pt x="1062" y="549"/>
                  </a:moveTo>
                  <a:cubicBezTo>
                    <a:pt x="1062" y="548"/>
                    <a:pt x="1062" y="548"/>
                    <a:pt x="1062" y="548"/>
                  </a:cubicBezTo>
                  <a:cubicBezTo>
                    <a:pt x="1062" y="547"/>
                    <a:pt x="1062" y="546"/>
                    <a:pt x="1062" y="545"/>
                  </a:cubicBezTo>
                  <a:cubicBezTo>
                    <a:pt x="1062" y="544"/>
                    <a:pt x="1062" y="544"/>
                    <a:pt x="1062" y="544"/>
                  </a:cubicBezTo>
                  <a:cubicBezTo>
                    <a:pt x="1098" y="542"/>
                    <a:pt x="1098" y="542"/>
                    <a:pt x="1098" y="542"/>
                  </a:cubicBezTo>
                  <a:cubicBezTo>
                    <a:pt x="1098" y="543"/>
                    <a:pt x="1098" y="543"/>
                    <a:pt x="1098" y="543"/>
                  </a:cubicBezTo>
                  <a:cubicBezTo>
                    <a:pt x="1098" y="544"/>
                    <a:pt x="1098" y="545"/>
                    <a:pt x="1098" y="547"/>
                  </a:cubicBezTo>
                  <a:cubicBezTo>
                    <a:pt x="1098" y="547"/>
                    <a:pt x="1098" y="547"/>
                    <a:pt x="1098" y="547"/>
                  </a:cubicBezTo>
                  <a:cubicBezTo>
                    <a:pt x="1062" y="549"/>
                    <a:pt x="1062" y="549"/>
                    <a:pt x="1062" y="549"/>
                  </a:cubicBezTo>
                  <a:moveTo>
                    <a:pt x="66" y="514"/>
                  </a:moveTo>
                  <a:cubicBezTo>
                    <a:pt x="30" y="509"/>
                    <a:pt x="30" y="509"/>
                    <a:pt x="30" y="509"/>
                  </a:cubicBezTo>
                  <a:cubicBezTo>
                    <a:pt x="30" y="509"/>
                    <a:pt x="30" y="509"/>
                    <a:pt x="30" y="509"/>
                  </a:cubicBezTo>
                  <a:cubicBezTo>
                    <a:pt x="30" y="508"/>
                    <a:pt x="30" y="507"/>
                    <a:pt x="31" y="505"/>
                  </a:cubicBezTo>
                  <a:cubicBezTo>
                    <a:pt x="31" y="505"/>
                    <a:pt x="31" y="505"/>
                    <a:pt x="31" y="505"/>
                  </a:cubicBezTo>
                  <a:cubicBezTo>
                    <a:pt x="66" y="509"/>
                    <a:pt x="66" y="509"/>
                    <a:pt x="66" y="509"/>
                  </a:cubicBezTo>
                  <a:cubicBezTo>
                    <a:pt x="66" y="510"/>
                    <a:pt x="66" y="510"/>
                    <a:pt x="66" y="510"/>
                  </a:cubicBezTo>
                  <a:cubicBezTo>
                    <a:pt x="66" y="510"/>
                    <a:pt x="66" y="511"/>
                    <a:pt x="66" y="512"/>
                  </a:cubicBezTo>
                  <a:cubicBezTo>
                    <a:pt x="66" y="514"/>
                    <a:pt x="66" y="514"/>
                    <a:pt x="66" y="514"/>
                  </a:cubicBezTo>
                  <a:moveTo>
                    <a:pt x="1055" y="487"/>
                  </a:moveTo>
                  <a:cubicBezTo>
                    <a:pt x="1055" y="487"/>
                    <a:pt x="1055" y="487"/>
                    <a:pt x="1055" y="487"/>
                  </a:cubicBezTo>
                  <a:cubicBezTo>
                    <a:pt x="1055" y="486"/>
                    <a:pt x="1055" y="485"/>
                    <a:pt x="1055" y="483"/>
                  </a:cubicBezTo>
                  <a:cubicBezTo>
                    <a:pt x="1055" y="483"/>
                    <a:pt x="1055" y="483"/>
                    <a:pt x="1055" y="483"/>
                  </a:cubicBezTo>
                  <a:cubicBezTo>
                    <a:pt x="1055" y="483"/>
                    <a:pt x="1055" y="483"/>
                    <a:pt x="1055" y="483"/>
                  </a:cubicBezTo>
                  <a:cubicBezTo>
                    <a:pt x="1090" y="477"/>
                    <a:pt x="1090" y="477"/>
                    <a:pt x="1090" y="477"/>
                  </a:cubicBezTo>
                  <a:cubicBezTo>
                    <a:pt x="1090" y="477"/>
                    <a:pt x="1090" y="477"/>
                    <a:pt x="1090" y="477"/>
                  </a:cubicBezTo>
                  <a:cubicBezTo>
                    <a:pt x="1091" y="481"/>
                    <a:pt x="1091" y="481"/>
                    <a:pt x="1091" y="481"/>
                  </a:cubicBezTo>
                  <a:cubicBezTo>
                    <a:pt x="1055" y="487"/>
                    <a:pt x="1055" y="487"/>
                    <a:pt x="1055" y="487"/>
                  </a:cubicBezTo>
                  <a:moveTo>
                    <a:pt x="77" y="453"/>
                  </a:moveTo>
                  <a:cubicBezTo>
                    <a:pt x="42" y="444"/>
                    <a:pt x="42" y="444"/>
                    <a:pt x="42" y="444"/>
                  </a:cubicBezTo>
                  <a:cubicBezTo>
                    <a:pt x="42" y="444"/>
                    <a:pt x="42" y="444"/>
                    <a:pt x="42" y="444"/>
                  </a:cubicBezTo>
                  <a:cubicBezTo>
                    <a:pt x="42" y="443"/>
                    <a:pt x="43" y="441"/>
                    <a:pt x="43" y="440"/>
                  </a:cubicBezTo>
                  <a:cubicBezTo>
                    <a:pt x="43" y="440"/>
                    <a:pt x="43" y="440"/>
                    <a:pt x="43" y="440"/>
                  </a:cubicBezTo>
                  <a:cubicBezTo>
                    <a:pt x="78" y="449"/>
                    <a:pt x="78" y="449"/>
                    <a:pt x="78" y="449"/>
                  </a:cubicBezTo>
                  <a:cubicBezTo>
                    <a:pt x="78" y="449"/>
                    <a:pt x="78" y="449"/>
                    <a:pt x="78" y="449"/>
                  </a:cubicBezTo>
                  <a:cubicBezTo>
                    <a:pt x="78" y="450"/>
                    <a:pt x="77" y="452"/>
                    <a:pt x="77" y="453"/>
                  </a:cubicBezTo>
                  <a:cubicBezTo>
                    <a:pt x="77" y="453"/>
                    <a:pt x="77" y="453"/>
                    <a:pt x="77" y="453"/>
                  </a:cubicBezTo>
                  <a:moveTo>
                    <a:pt x="1041" y="427"/>
                  </a:moveTo>
                  <a:cubicBezTo>
                    <a:pt x="1041" y="427"/>
                    <a:pt x="1041" y="427"/>
                    <a:pt x="1041" y="427"/>
                  </a:cubicBezTo>
                  <a:cubicBezTo>
                    <a:pt x="1041" y="426"/>
                    <a:pt x="1040" y="425"/>
                    <a:pt x="1040" y="424"/>
                  </a:cubicBezTo>
                  <a:cubicBezTo>
                    <a:pt x="1040" y="423"/>
                    <a:pt x="1040" y="423"/>
                    <a:pt x="1040" y="423"/>
                  </a:cubicBezTo>
                  <a:cubicBezTo>
                    <a:pt x="1040" y="423"/>
                    <a:pt x="1040" y="423"/>
                    <a:pt x="1040" y="423"/>
                  </a:cubicBezTo>
                  <a:cubicBezTo>
                    <a:pt x="1074" y="412"/>
                    <a:pt x="1074" y="412"/>
                    <a:pt x="1074" y="412"/>
                  </a:cubicBezTo>
                  <a:cubicBezTo>
                    <a:pt x="1074" y="413"/>
                    <a:pt x="1074" y="413"/>
                    <a:pt x="1074" y="413"/>
                  </a:cubicBezTo>
                  <a:cubicBezTo>
                    <a:pt x="1075" y="414"/>
                    <a:pt x="1075" y="415"/>
                    <a:pt x="1075" y="417"/>
                  </a:cubicBezTo>
                  <a:cubicBezTo>
                    <a:pt x="1075" y="417"/>
                    <a:pt x="1075" y="417"/>
                    <a:pt x="1075" y="417"/>
                  </a:cubicBezTo>
                  <a:cubicBezTo>
                    <a:pt x="1041" y="427"/>
                    <a:pt x="1041" y="427"/>
                    <a:pt x="1041" y="427"/>
                  </a:cubicBezTo>
                  <a:moveTo>
                    <a:pt x="95" y="394"/>
                  </a:moveTo>
                  <a:cubicBezTo>
                    <a:pt x="95" y="394"/>
                    <a:pt x="95" y="394"/>
                    <a:pt x="95" y="394"/>
                  </a:cubicBezTo>
                  <a:cubicBezTo>
                    <a:pt x="62" y="381"/>
                    <a:pt x="62" y="381"/>
                    <a:pt x="62" y="381"/>
                  </a:cubicBezTo>
                  <a:cubicBezTo>
                    <a:pt x="62" y="381"/>
                    <a:pt x="62" y="381"/>
                    <a:pt x="62" y="381"/>
                  </a:cubicBezTo>
                  <a:cubicBezTo>
                    <a:pt x="62" y="380"/>
                    <a:pt x="63" y="378"/>
                    <a:pt x="63" y="377"/>
                  </a:cubicBezTo>
                  <a:cubicBezTo>
                    <a:pt x="64" y="377"/>
                    <a:pt x="64" y="377"/>
                    <a:pt x="64" y="377"/>
                  </a:cubicBezTo>
                  <a:cubicBezTo>
                    <a:pt x="97" y="390"/>
                    <a:pt x="97" y="390"/>
                    <a:pt x="97" y="390"/>
                  </a:cubicBezTo>
                  <a:cubicBezTo>
                    <a:pt x="97" y="390"/>
                    <a:pt x="97" y="390"/>
                    <a:pt x="97" y="390"/>
                  </a:cubicBezTo>
                  <a:cubicBezTo>
                    <a:pt x="96" y="391"/>
                    <a:pt x="96" y="393"/>
                    <a:pt x="96" y="394"/>
                  </a:cubicBezTo>
                  <a:cubicBezTo>
                    <a:pt x="95" y="394"/>
                    <a:pt x="95" y="394"/>
                    <a:pt x="95" y="394"/>
                  </a:cubicBezTo>
                  <a:moveTo>
                    <a:pt x="1019" y="370"/>
                  </a:moveTo>
                  <a:cubicBezTo>
                    <a:pt x="1019" y="369"/>
                    <a:pt x="1019" y="369"/>
                    <a:pt x="1019" y="369"/>
                  </a:cubicBezTo>
                  <a:cubicBezTo>
                    <a:pt x="1019" y="368"/>
                    <a:pt x="1018" y="367"/>
                    <a:pt x="1018" y="366"/>
                  </a:cubicBezTo>
                  <a:cubicBezTo>
                    <a:pt x="1018" y="366"/>
                    <a:pt x="1018" y="366"/>
                    <a:pt x="1018" y="366"/>
                  </a:cubicBezTo>
                  <a:cubicBezTo>
                    <a:pt x="1050" y="351"/>
                    <a:pt x="1050" y="351"/>
                    <a:pt x="1050" y="351"/>
                  </a:cubicBezTo>
                  <a:cubicBezTo>
                    <a:pt x="1050" y="351"/>
                    <a:pt x="1050" y="351"/>
                    <a:pt x="1050" y="351"/>
                  </a:cubicBezTo>
                  <a:cubicBezTo>
                    <a:pt x="1051" y="352"/>
                    <a:pt x="1052" y="353"/>
                    <a:pt x="1052" y="355"/>
                  </a:cubicBezTo>
                  <a:cubicBezTo>
                    <a:pt x="1052" y="355"/>
                    <a:pt x="1052" y="355"/>
                    <a:pt x="1052" y="355"/>
                  </a:cubicBezTo>
                  <a:cubicBezTo>
                    <a:pt x="1052" y="355"/>
                    <a:pt x="1052" y="355"/>
                    <a:pt x="1052" y="355"/>
                  </a:cubicBezTo>
                  <a:cubicBezTo>
                    <a:pt x="1019" y="370"/>
                    <a:pt x="1019" y="370"/>
                    <a:pt x="1019" y="370"/>
                  </a:cubicBezTo>
                  <a:moveTo>
                    <a:pt x="121" y="338"/>
                  </a:moveTo>
                  <a:cubicBezTo>
                    <a:pt x="121" y="338"/>
                    <a:pt x="121" y="338"/>
                    <a:pt x="121" y="338"/>
                  </a:cubicBezTo>
                  <a:cubicBezTo>
                    <a:pt x="89" y="321"/>
                    <a:pt x="89" y="321"/>
                    <a:pt x="89" y="321"/>
                  </a:cubicBezTo>
                  <a:cubicBezTo>
                    <a:pt x="90" y="320"/>
                    <a:pt x="90" y="320"/>
                    <a:pt x="90" y="320"/>
                  </a:cubicBezTo>
                  <a:cubicBezTo>
                    <a:pt x="90" y="319"/>
                    <a:pt x="91" y="318"/>
                    <a:pt x="92" y="317"/>
                  </a:cubicBezTo>
                  <a:cubicBezTo>
                    <a:pt x="92" y="317"/>
                    <a:pt x="92" y="317"/>
                    <a:pt x="92" y="317"/>
                  </a:cubicBezTo>
                  <a:cubicBezTo>
                    <a:pt x="123" y="334"/>
                    <a:pt x="123" y="334"/>
                    <a:pt x="123" y="334"/>
                  </a:cubicBezTo>
                  <a:cubicBezTo>
                    <a:pt x="123" y="334"/>
                    <a:pt x="123" y="334"/>
                    <a:pt x="123" y="334"/>
                  </a:cubicBezTo>
                  <a:cubicBezTo>
                    <a:pt x="123" y="335"/>
                    <a:pt x="122" y="337"/>
                    <a:pt x="121" y="338"/>
                  </a:cubicBezTo>
                  <a:cubicBezTo>
                    <a:pt x="121" y="338"/>
                    <a:pt x="121" y="338"/>
                    <a:pt x="121" y="338"/>
                  </a:cubicBezTo>
                  <a:moveTo>
                    <a:pt x="988" y="312"/>
                  </a:moveTo>
                  <a:cubicBezTo>
                    <a:pt x="1019" y="292"/>
                    <a:pt x="1019" y="292"/>
                    <a:pt x="1019" y="292"/>
                  </a:cubicBezTo>
                  <a:cubicBezTo>
                    <a:pt x="1019" y="293"/>
                    <a:pt x="1019" y="293"/>
                    <a:pt x="1019" y="293"/>
                  </a:cubicBezTo>
                  <a:cubicBezTo>
                    <a:pt x="1020" y="294"/>
                    <a:pt x="1021" y="295"/>
                    <a:pt x="1021" y="296"/>
                  </a:cubicBezTo>
                  <a:cubicBezTo>
                    <a:pt x="1022" y="296"/>
                    <a:pt x="1022" y="296"/>
                    <a:pt x="1022" y="296"/>
                  </a:cubicBezTo>
                  <a:cubicBezTo>
                    <a:pt x="991" y="315"/>
                    <a:pt x="991" y="315"/>
                    <a:pt x="991" y="315"/>
                  </a:cubicBezTo>
                  <a:cubicBezTo>
                    <a:pt x="991" y="315"/>
                    <a:pt x="991" y="315"/>
                    <a:pt x="991" y="315"/>
                  </a:cubicBezTo>
                  <a:cubicBezTo>
                    <a:pt x="990" y="314"/>
                    <a:pt x="990" y="313"/>
                    <a:pt x="989" y="312"/>
                  </a:cubicBezTo>
                  <a:cubicBezTo>
                    <a:pt x="989" y="312"/>
                    <a:pt x="989" y="312"/>
                    <a:pt x="989" y="312"/>
                  </a:cubicBezTo>
                  <a:cubicBezTo>
                    <a:pt x="988" y="312"/>
                    <a:pt x="988" y="312"/>
                    <a:pt x="988" y="312"/>
                  </a:cubicBezTo>
                  <a:moveTo>
                    <a:pt x="154" y="285"/>
                  </a:moveTo>
                  <a:cubicBezTo>
                    <a:pt x="124" y="264"/>
                    <a:pt x="124" y="264"/>
                    <a:pt x="124" y="264"/>
                  </a:cubicBezTo>
                  <a:cubicBezTo>
                    <a:pt x="124" y="264"/>
                    <a:pt x="124" y="264"/>
                    <a:pt x="124" y="264"/>
                  </a:cubicBezTo>
                  <a:cubicBezTo>
                    <a:pt x="125" y="263"/>
                    <a:pt x="126" y="262"/>
                    <a:pt x="127" y="261"/>
                  </a:cubicBezTo>
                  <a:cubicBezTo>
                    <a:pt x="127" y="261"/>
                    <a:pt x="127" y="261"/>
                    <a:pt x="127" y="261"/>
                  </a:cubicBezTo>
                  <a:cubicBezTo>
                    <a:pt x="156" y="282"/>
                    <a:pt x="156" y="282"/>
                    <a:pt x="156" y="282"/>
                  </a:cubicBezTo>
                  <a:cubicBezTo>
                    <a:pt x="156" y="282"/>
                    <a:pt x="156" y="282"/>
                    <a:pt x="156" y="282"/>
                  </a:cubicBezTo>
                  <a:cubicBezTo>
                    <a:pt x="155" y="283"/>
                    <a:pt x="155" y="284"/>
                    <a:pt x="154" y="285"/>
                  </a:cubicBezTo>
                  <a:cubicBezTo>
                    <a:pt x="154" y="285"/>
                    <a:pt x="154" y="285"/>
                    <a:pt x="154" y="285"/>
                  </a:cubicBezTo>
                  <a:moveTo>
                    <a:pt x="956" y="264"/>
                  </a:moveTo>
                  <a:cubicBezTo>
                    <a:pt x="955" y="264"/>
                    <a:pt x="955" y="264"/>
                    <a:pt x="955" y="264"/>
                  </a:cubicBezTo>
                  <a:cubicBezTo>
                    <a:pt x="955" y="263"/>
                    <a:pt x="954" y="262"/>
                    <a:pt x="953" y="261"/>
                  </a:cubicBezTo>
                  <a:cubicBezTo>
                    <a:pt x="953" y="261"/>
                    <a:pt x="953" y="261"/>
                    <a:pt x="953" y="261"/>
                  </a:cubicBezTo>
                  <a:cubicBezTo>
                    <a:pt x="981" y="238"/>
                    <a:pt x="981" y="238"/>
                    <a:pt x="981" y="238"/>
                  </a:cubicBezTo>
                  <a:cubicBezTo>
                    <a:pt x="981" y="239"/>
                    <a:pt x="981" y="239"/>
                    <a:pt x="981" y="239"/>
                  </a:cubicBezTo>
                  <a:cubicBezTo>
                    <a:pt x="982" y="239"/>
                    <a:pt x="982" y="240"/>
                    <a:pt x="983" y="240"/>
                  </a:cubicBezTo>
                  <a:cubicBezTo>
                    <a:pt x="984" y="242"/>
                    <a:pt x="984" y="242"/>
                    <a:pt x="984" y="242"/>
                  </a:cubicBezTo>
                  <a:cubicBezTo>
                    <a:pt x="956" y="264"/>
                    <a:pt x="956" y="264"/>
                    <a:pt x="956" y="264"/>
                  </a:cubicBezTo>
                  <a:moveTo>
                    <a:pt x="192" y="237"/>
                  </a:moveTo>
                  <a:cubicBezTo>
                    <a:pt x="166" y="213"/>
                    <a:pt x="166" y="213"/>
                    <a:pt x="166" y="213"/>
                  </a:cubicBezTo>
                  <a:cubicBezTo>
                    <a:pt x="166" y="213"/>
                    <a:pt x="166" y="213"/>
                    <a:pt x="166" y="213"/>
                  </a:cubicBezTo>
                  <a:cubicBezTo>
                    <a:pt x="167" y="212"/>
                    <a:pt x="168" y="211"/>
                    <a:pt x="169" y="210"/>
                  </a:cubicBezTo>
                  <a:cubicBezTo>
                    <a:pt x="169" y="210"/>
                    <a:pt x="169" y="210"/>
                    <a:pt x="169" y="210"/>
                  </a:cubicBezTo>
                  <a:cubicBezTo>
                    <a:pt x="195" y="234"/>
                    <a:pt x="195" y="234"/>
                    <a:pt x="195" y="234"/>
                  </a:cubicBezTo>
                  <a:cubicBezTo>
                    <a:pt x="195" y="234"/>
                    <a:pt x="195" y="234"/>
                    <a:pt x="195" y="234"/>
                  </a:cubicBezTo>
                  <a:cubicBezTo>
                    <a:pt x="194" y="235"/>
                    <a:pt x="193" y="236"/>
                    <a:pt x="192" y="237"/>
                  </a:cubicBezTo>
                  <a:cubicBezTo>
                    <a:pt x="192" y="237"/>
                    <a:pt x="192" y="237"/>
                    <a:pt x="192" y="237"/>
                  </a:cubicBezTo>
                  <a:moveTo>
                    <a:pt x="914" y="218"/>
                  </a:moveTo>
                  <a:cubicBezTo>
                    <a:pt x="914" y="218"/>
                    <a:pt x="914" y="218"/>
                    <a:pt x="914" y="218"/>
                  </a:cubicBezTo>
                  <a:cubicBezTo>
                    <a:pt x="913" y="217"/>
                    <a:pt x="912" y="216"/>
                    <a:pt x="912" y="215"/>
                  </a:cubicBezTo>
                  <a:cubicBezTo>
                    <a:pt x="911" y="215"/>
                    <a:pt x="911" y="215"/>
                    <a:pt x="911" y="215"/>
                  </a:cubicBezTo>
                  <a:cubicBezTo>
                    <a:pt x="912" y="215"/>
                    <a:pt x="912" y="215"/>
                    <a:pt x="912" y="215"/>
                  </a:cubicBezTo>
                  <a:cubicBezTo>
                    <a:pt x="937" y="189"/>
                    <a:pt x="937" y="189"/>
                    <a:pt x="937" y="189"/>
                  </a:cubicBezTo>
                  <a:cubicBezTo>
                    <a:pt x="937" y="190"/>
                    <a:pt x="937" y="190"/>
                    <a:pt x="937" y="190"/>
                  </a:cubicBezTo>
                  <a:cubicBezTo>
                    <a:pt x="937" y="190"/>
                    <a:pt x="938" y="191"/>
                    <a:pt x="939" y="192"/>
                  </a:cubicBezTo>
                  <a:cubicBezTo>
                    <a:pt x="940" y="193"/>
                    <a:pt x="940" y="193"/>
                    <a:pt x="940" y="193"/>
                  </a:cubicBezTo>
                  <a:cubicBezTo>
                    <a:pt x="940" y="193"/>
                    <a:pt x="940" y="193"/>
                    <a:pt x="940" y="193"/>
                  </a:cubicBezTo>
                  <a:cubicBezTo>
                    <a:pt x="914" y="218"/>
                    <a:pt x="914" y="218"/>
                    <a:pt x="914" y="218"/>
                  </a:cubicBezTo>
                  <a:moveTo>
                    <a:pt x="237" y="194"/>
                  </a:moveTo>
                  <a:cubicBezTo>
                    <a:pt x="236" y="194"/>
                    <a:pt x="236" y="194"/>
                    <a:pt x="236" y="194"/>
                  </a:cubicBezTo>
                  <a:cubicBezTo>
                    <a:pt x="213" y="167"/>
                    <a:pt x="213" y="167"/>
                    <a:pt x="213" y="167"/>
                  </a:cubicBezTo>
                  <a:cubicBezTo>
                    <a:pt x="213" y="167"/>
                    <a:pt x="213" y="167"/>
                    <a:pt x="213" y="167"/>
                  </a:cubicBezTo>
                  <a:cubicBezTo>
                    <a:pt x="214" y="166"/>
                    <a:pt x="215" y="165"/>
                    <a:pt x="216" y="164"/>
                  </a:cubicBezTo>
                  <a:cubicBezTo>
                    <a:pt x="217" y="164"/>
                    <a:pt x="217" y="164"/>
                    <a:pt x="217" y="164"/>
                  </a:cubicBezTo>
                  <a:cubicBezTo>
                    <a:pt x="240" y="191"/>
                    <a:pt x="240" y="191"/>
                    <a:pt x="240" y="191"/>
                  </a:cubicBezTo>
                  <a:cubicBezTo>
                    <a:pt x="240" y="192"/>
                    <a:pt x="240" y="192"/>
                    <a:pt x="240" y="192"/>
                  </a:cubicBezTo>
                  <a:cubicBezTo>
                    <a:pt x="239" y="192"/>
                    <a:pt x="238" y="193"/>
                    <a:pt x="237" y="194"/>
                  </a:cubicBezTo>
                  <a:cubicBezTo>
                    <a:pt x="237" y="194"/>
                    <a:pt x="237" y="194"/>
                    <a:pt x="237" y="194"/>
                  </a:cubicBezTo>
                  <a:moveTo>
                    <a:pt x="868" y="178"/>
                  </a:moveTo>
                  <a:cubicBezTo>
                    <a:pt x="868" y="177"/>
                    <a:pt x="868" y="177"/>
                    <a:pt x="868" y="177"/>
                  </a:cubicBezTo>
                  <a:cubicBezTo>
                    <a:pt x="867" y="177"/>
                    <a:pt x="866" y="176"/>
                    <a:pt x="865" y="175"/>
                  </a:cubicBezTo>
                  <a:cubicBezTo>
                    <a:pt x="865" y="175"/>
                    <a:pt x="865" y="175"/>
                    <a:pt x="865" y="175"/>
                  </a:cubicBezTo>
                  <a:cubicBezTo>
                    <a:pt x="865" y="175"/>
                    <a:pt x="865" y="175"/>
                    <a:pt x="865" y="175"/>
                  </a:cubicBezTo>
                  <a:cubicBezTo>
                    <a:pt x="886" y="146"/>
                    <a:pt x="886" y="146"/>
                    <a:pt x="886" y="146"/>
                  </a:cubicBezTo>
                  <a:cubicBezTo>
                    <a:pt x="887" y="146"/>
                    <a:pt x="887" y="146"/>
                    <a:pt x="887" y="146"/>
                  </a:cubicBezTo>
                  <a:cubicBezTo>
                    <a:pt x="888" y="147"/>
                    <a:pt x="889" y="148"/>
                    <a:pt x="890" y="149"/>
                  </a:cubicBezTo>
                  <a:cubicBezTo>
                    <a:pt x="890" y="149"/>
                    <a:pt x="890" y="149"/>
                    <a:pt x="890" y="149"/>
                  </a:cubicBezTo>
                  <a:cubicBezTo>
                    <a:pt x="890" y="149"/>
                    <a:pt x="890" y="149"/>
                    <a:pt x="890" y="149"/>
                  </a:cubicBezTo>
                  <a:cubicBezTo>
                    <a:pt x="868" y="178"/>
                    <a:pt x="868" y="178"/>
                    <a:pt x="868" y="178"/>
                  </a:cubicBezTo>
                  <a:moveTo>
                    <a:pt x="286" y="157"/>
                  </a:moveTo>
                  <a:cubicBezTo>
                    <a:pt x="266" y="127"/>
                    <a:pt x="266" y="127"/>
                    <a:pt x="266" y="127"/>
                  </a:cubicBezTo>
                  <a:cubicBezTo>
                    <a:pt x="267" y="127"/>
                    <a:pt x="267" y="127"/>
                    <a:pt x="267" y="127"/>
                  </a:cubicBezTo>
                  <a:cubicBezTo>
                    <a:pt x="268" y="126"/>
                    <a:pt x="268" y="125"/>
                    <a:pt x="269" y="125"/>
                  </a:cubicBezTo>
                  <a:cubicBezTo>
                    <a:pt x="270" y="124"/>
                    <a:pt x="270" y="124"/>
                    <a:pt x="270" y="124"/>
                  </a:cubicBezTo>
                  <a:cubicBezTo>
                    <a:pt x="289" y="155"/>
                    <a:pt x="289" y="155"/>
                    <a:pt x="289" y="155"/>
                  </a:cubicBezTo>
                  <a:cubicBezTo>
                    <a:pt x="289" y="155"/>
                    <a:pt x="289" y="155"/>
                    <a:pt x="289" y="155"/>
                  </a:cubicBezTo>
                  <a:cubicBezTo>
                    <a:pt x="288" y="155"/>
                    <a:pt x="288" y="156"/>
                    <a:pt x="287" y="156"/>
                  </a:cubicBezTo>
                  <a:cubicBezTo>
                    <a:pt x="286" y="157"/>
                    <a:pt x="286" y="157"/>
                    <a:pt x="286" y="157"/>
                  </a:cubicBezTo>
                  <a:moveTo>
                    <a:pt x="817" y="143"/>
                  </a:moveTo>
                  <a:cubicBezTo>
                    <a:pt x="816" y="142"/>
                    <a:pt x="816" y="142"/>
                    <a:pt x="816" y="142"/>
                  </a:cubicBezTo>
                  <a:cubicBezTo>
                    <a:pt x="815" y="142"/>
                    <a:pt x="814" y="141"/>
                    <a:pt x="813" y="141"/>
                  </a:cubicBezTo>
                  <a:cubicBezTo>
                    <a:pt x="813" y="141"/>
                    <a:pt x="813" y="141"/>
                    <a:pt x="813" y="141"/>
                  </a:cubicBezTo>
                  <a:cubicBezTo>
                    <a:pt x="813" y="141"/>
                    <a:pt x="813" y="141"/>
                    <a:pt x="813" y="141"/>
                  </a:cubicBezTo>
                  <a:cubicBezTo>
                    <a:pt x="831" y="110"/>
                    <a:pt x="831" y="110"/>
                    <a:pt x="831" y="110"/>
                  </a:cubicBezTo>
                  <a:cubicBezTo>
                    <a:pt x="833" y="110"/>
                    <a:pt x="833" y="110"/>
                    <a:pt x="833" y="110"/>
                  </a:cubicBezTo>
                  <a:cubicBezTo>
                    <a:pt x="833" y="111"/>
                    <a:pt x="834" y="111"/>
                    <a:pt x="835" y="112"/>
                  </a:cubicBezTo>
                  <a:cubicBezTo>
                    <a:pt x="835" y="112"/>
                    <a:pt x="835" y="112"/>
                    <a:pt x="835" y="112"/>
                  </a:cubicBezTo>
                  <a:cubicBezTo>
                    <a:pt x="817" y="143"/>
                    <a:pt x="817" y="143"/>
                    <a:pt x="817" y="143"/>
                  </a:cubicBezTo>
                  <a:moveTo>
                    <a:pt x="339" y="126"/>
                  </a:moveTo>
                  <a:cubicBezTo>
                    <a:pt x="339" y="126"/>
                    <a:pt x="339" y="126"/>
                    <a:pt x="339" y="126"/>
                  </a:cubicBezTo>
                  <a:cubicBezTo>
                    <a:pt x="323" y="94"/>
                    <a:pt x="323" y="94"/>
                    <a:pt x="323" y="94"/>
                  </a:cubicBezTo>
                  <a:cubicBezTo>
                    <a:pt x="323" y="94"/>
                    <a:pt x="323" y="94"/>
                    <a:pt x="323" y="94"/>
                  </a:cubicBezTo>
                  <a:cubicBezTo>
                    <a:pt x="325" y="93"/>
                    <a:pt x="326" y="92"/>
                    <a:pt x="327" y="92"/>
                  </a:cubicBezTo>
                  <a:cubicBezTo>
                    <a:pt x="327" y="92"/>
                    <a:pt x="327" y="92"/>
                    <a:pt x="327" y="92"/>
                  </a:cubicBezTo>
                  <a:cubicBezTo>
                    <a:pt x="343" y="124"/>
                    <a:pt x="343" y="124"/>
                    <a:pt x="343" y="124"/>
                  </a:cubicBezTo>
                  <a:cubicBezTo>
                    <a:pt x="343" y="124"/>
                    <a:pt x="343" y="124"/>
                    <a:pt x="343" y="124"/>
                  </a:cubicBezTo>
                  <a:cubicBezTo>
                    <a:pt x="342" y="125"/>
                    <a:pt x="340" y="125"/>
                    <a:pt x="339" y="126"/>
                  </a:cubicBezTo>
                  <a:cubicBezTo>
                    <a:pt x="339" y="126"/>
                    <a:pt x="339" y="126"/>
                    <a:pt x="339" y="126"/>
                  </a:cubicBezTo>
                  <a:moveTo>
                    <a:pt x="758" y="113"/>
                  </a:moveTo>
                  <a:cubicBezTo>
                    <a:pt x="758" y="113"/>
                    <a:pt x="758" y="113"/>
                    <a:pt x="758" y="113"/>
                  </a:cubicBezTo>
                  <a:cubicBezTo>
                    <a:pt x="772" y="80"/>
                    <a:pt x="772" y="80"/>
                    <a:pt x="772" y="80"/>
                  </a:cubicBezTo>
                  <a:cubicBezTo>
                    <a:pt x="773" y="80"/>
                    <a:pt x="773" y="80"/>
                    <a:pt x="773" y="80"/>
                  </a:cubicBezTo>
                  <a:cubicBezTo>
                    <a:pt x="774" y="81"/>
                    <a:pt x="775" y="81"/>
                    <a:pt x="776" y="82"/>
                  </a:cubicBezTo>
                  <a:cubicBezTo>
                    <a:pt x="776" y="82"/>
                    <a:pt x="776" y="82"/>
                    <a:pt x="776" y="82"/>
                  </a:cubicBezTo>
                  <a:cubicBezTo>
                    <a:pt x="776" y="82"/>
                    <a:pt x="776" y="82"/>
                    <a:pt x="776" y="82"/>
                  </a:cubicBezTo>
                  <a:cubicBezTo>
                    <a:pt x="762" y="115"/>
                    <a:pt x="762" y="115"/>
                    <a:pt x="762" y="115"/>
                  </a:cubicBezTo>
                  <a:cubicBezTo>
                    <a:pt x="762" y="115"/>
                    <a:pt x="762" y="115"/>
                    <a:pt x="762" y="115"/>
                  </a:cubicBezTo>
                  <a:cubicBezTo>
                    <a:pt x="761" y="114"/>
                    <a:pt x="759" y="114"/>
                    <a:pt x="758" y="113"/>
                  </a:cubicBezTo>
                  <a:cubicBezTo>
                    <a:pt x="758" y="113"/>
                    <a:pt x="758" y="113"/>
                    <a:pt x="758" y="113"/>
                  </a:cubicBezTo>
                  <a:moveTo>
                    <a:pt x="396" y="102"/>
                  </a:moveTo>
                  <a:cubicBezTo>
                    <a:pt x="384" y="68"/>
                    <a:pt x="384" y="68"/>
                    <a:pt x="384" y="68"/>
                  </a:cubicBezTo>
                  <a:cubicBezTo>
                    <a:pt x="384" y="68"/>
                    <a:pt x="384" y="68"/>
                    <a:pt x="384" y="68"/>
                  </a:cubicBezTo>
                  <a:cubicBezTo>
                    <a:pt x="385" y="67"/>
                    <a:pt x="387" y="67"/>
                    <a:pt x="388" y="67"/>
                  </a:cubicBezTo>
                  <a:cubicBezTo>
                    <a:pt x="388" y="66"/>
                    <a:pt x="388" y="66"/>
                    <a:pt x="388" y="66"/>
                  </a:cubicBezTo>
                  <a:cubicBezTo>
                    <a:pt x="388" y="67"/>
                    <a:pt x="388" y="67"/>
                    <a:pt x="388" y="67"/>
                  </a:cubicBezTo>
                  <a:cubicBezTo>
                    <a:pt x="400" y="101"/>
                    <a:pt x="400" y="101"/>
                    <a:pt x="400" y="101"/>
                  </a:cubicBezTo>
                  <a:cubicBezTo>
                    <a:pt x="400" y="101"/>
                    <a:pt x="400" y="101"/>
                    <a:pt x="400" y="101"/>
                  </a:cubicBezTo>
                  <a:cubicBezTo>
                    <a:pt x="399" y="101"/>
                    <a:pt x="397" y="101"/>
                    <a:pt x="396" y="102"/>
                  </a:cubicBezTo>
                  <a:cubicBezTo>
                    <a:pt x="396" y="102"/>
                    <a:pt x="396" y="102"/>
                    <a:pt x="396" y="102"/>
                  </a:cubicBezTo>
                  <a:moveTo>
                    <a:pt x="704" y="94"/>
                  </a:moveTo>
                  <a:cubicBezTo>
                    <a:pt x="704" y="94"/>
                    <a:pt x="704" y="94"/>
                    <a:pt x="704" y="94"/>
                  </a:cubicBezTo>
                  <a:cubicBezTo>
                    <a:pt x="702" y="93"/>
                    <a:pt x="701" y="93"/>
                    <a:pt x="700" y="93"/>
                  </a:cubicBezTo>
                  <a:cubicBezTo>
                    <a:pt x="700" y="93"/>
                    <a:pt x="700" y="93"/>
                    <a:pt x="700" y="93"/>
                  </a:cubicBezTo>
                  <a:cubicBezTo>
                    <a:pt x="710" y="58"/>
                    <a:pt x="710" y="58"/>
                    <a:pt x="710" y="58"/>
                  </a:cubicBezTo>
                  <a:cubicBezTo>
                    <a:pt x="710" y="58"/>
                    <a:pt x="710" y="58"/>
                    <a:pt x="710" y="58"/>
                  </a:cubicBezTo>
                  <a:cubicBezTo>
                    <a:pt x="711" y="58"/>
                    <a:pt x="712" y="59"/>
                    <a:pt x="714" y="59"/>
                  </a:cubicBezTo>
                  <a:cubicBezTo>
                    <a:pt x="714" y="59"/>
                    <a:pt x="714" y="59"/>
                    <a:pt x="714" y="59"/>
                  </a:cubicBezTo>
                  <a:cubicBezTo>
                    <a:pt x="714" y="59"/>
                    <a:pt x="714" y="59"/>
                    <a:pt x="714" y="59"/>
                  </a:cubicBezTo>
                  <a:cubicBezTo>
                    <a:pt x="704" y="94"/>
                    <a:pt x="704" y="94"/>
                    <a:pt x="704" y="94"/>
                  </a:cubicBezTo>
                  <a:moveTo>
                    <a:pt x="455" y="85"/>
                  </a:moveTo>
                  <a:cubicBezTo>
                    <a:pt x="455" y="85"/>
                    <a:pt x="455" y="85"/>
                    <a:pt x="455" y="85"/>
                  </a:cubicBezTo>
                  <a:cubicBezTo>
                    <a:pt x="448" y="50"/>
                    <a:pt x="448" y="50"/>
                    <a:pt x="448" y="50"/>
                  </a:cubicBezTo>
                  <a:cubicBezTo>
                    <a:pt x="448" y="50"/>
                    <a:pt x="448" y="50"/>
                    <a:pt x="448" y="50"/>
                  </a:cubicBezTo>
                  <a:cubicBezTo>
                    <a:pt x="449" y="50"/>
                    <a:pt x="451" y="49"/>
                    <a:pt x="452" y="49"/>
                  </a:cubicBezTo>
                  <a:cubicBezTo>
                    <a:pt x="452" y="49"/>
                    <a:pt x="452" y="49"/>
                    <a:pt x="452" y="49"/>
                  </a:cubicBezTo>
                  <a:cubicBezTo>
                    <a:pt x="459" y="84"/>
                    <a:pt x="459" y="84"/>
                    <a:pt x="459" y="84"/>
                  </a:cubicBezTo>
                  <a:cubicBezTo>
                    <a:pt x="459" y="84"/>
                    <a:pt x="459" y="84"/>
                    <a:pt x="459" y="84"/>
                  </a:cubicBezTo>
                  <a:cubicBezTo>
                    <a:pt x="458" y="84"/>
                    <a:pt x="457" y="85"/>
                    <a:pt x="455" y="85"/>
                  </a:cubicBezTo>
                  <a:cubicBezTo>
                    <a:pt x="455" y="85"/>
                    <a:pt x="455" y="85"/>
                    <a:pt x="455" y="85"/>
                  </a:cubicBezTo>
                  <a:moveTo>
                    <a:pt x="644" y="80"/>
                  </a:moveTo>
                  <a:cubicBezTo>
                    <a:pt x="643" y="80"/>
                    <a:pt x="643" y="80"/>
                    <a:pt x="643" y="80"/>
                  </a:cubicBezTo>
                  <a:cubicBezTo>
                    <a:pt x="642" y="80"/>
                    <a:pt x="641" y="80"/>
                    <a:pt x="640" y="79"/>
                  </a:cubicBezTo>
                  <a:cubicBezTo>
                    <a:pt x="639" y="79"/>
                    <a:pt x="639" y="79"/>
                    <a:pt x="639" y="79"/>
                  </a:cubicBezTo>
                  <a:cubicBezTo>
                    <a:pt x="639" y="79"/>
                    <a:pt x="639" y="79"/>
                    <a:pt x="639" y="79"/>
                  </a:cubicBezTo>
                  <a:cubicBezTo>
                    <a:pt x="645" y="44"/>
                    <a:pt x="645" y="44"/>
                    <a:pt x="645" y="44"/>
                  </a:cubicBezTo>
                  <a:cubicBezTo>
                    <a:pt x="645" y="44"/>
                    <a:pt x="645" y="44"/>
                    <a:pt x="645" y="44"/>
                  </a:cubicBezTo>
                  <a:cubicBezTo>
                    <a:pt x="647" y="44"/>
                    <a:pt x="648" y="44"/>
                    <a:pt x="649" y="44"/>
                  </a:cubicBezTo>
                  <a:cubicBezTo>
                    <a:pt x="649" y="45"/>
                    <a:pt x="649" y="45"/>
                    <a:pt x="649" y="45"/>
                  </a:cubicBezTo>
                  <a:cubicBezTo>
                    <a:pt x="644" y="80"/>
                    <a:pt x="644" y="80"/>
                    <a:pt x="644" y="80"/>
                  </a:cubicBezTo>
                  <a:moveTo>
                    <a:pt x="516" y="76"/>
                  </a:moveTo>
                  <a:cubicBezTo>
                    <a:pt x="513" y="40"/>
                    <a:pt x="513" y="40"/>
                    <a:pt x="513" y="40"/>
                  </a:cubicBezTo>
                  <a:cubicBezTo>
                    <a:pt x="514" y="40"/>
                    <a:pt x="514" y="40"/>
                    <a:pt x="514" y="40"/>
                  </a:cubicBezTo>
                  <a:cubicBezTo>
                    <a:pt x="515" y="40"/>
                    <a:pt x="516" y="39"/>
                    <a:pt x="517" y="39"/>
                  </a:cubicBezTo>
                  <a:cubicBezTo>
                    <a:pt x="518" y="39"/>
                    <a:pt x="518" y="39"/>
                    <a:pt x="518" y="39"/>
                  </a:cubicBezTo>
                  <a:cubicBezTo>
                    <a:pt x="521" y="75"/>
                    <a:pt x="521" y="75"/>
                    <a:pt x="521" y="75"/>
                  </a:cubicBezTo>
                  <a:cubicBezTo>
                    <a:pt x="520" y="75"/>
                    <a:pt x="520" y="75"/>
                    <a:pt x="520" y="75"/>
                  </a:cubicBezTo>
                  <a:cubicBezTo>
                    <a:pt x="519" y="75"/>
                    <a:pt x="518" y="75"/>
                    <a:pt x="517" y="76"/>
                  </a:cubicBezTo>
                  <a:cubicBezTo>
                    <a:pt x="516" y="76"/>
                    <a:pt x="516" y="76"/>
                    <a:pt x="516" y="76"/>
                  </a:cubicBezTo>
                  <a:moveTo>
                    <a:pt x="582" y="74"/>
                  </a:moveTo>
                  <a:cubicBezTo>
                    <a:pt x="581" y="74"/>
                    <a:pt x="579" y="74"/>
                    <a:pt x="578" y="74"/>
                  </a:cubicBezTo>
                  <a:cubicBezTo>
                    <a:pt x="578" y="74"/>
                    <a:pt x="578" y="74"/>
                    <a:pt x="578" y="74"/>
                  </a:cubicBezTo>
                  <a:cubicBezTo>
                    <a:pt x="578" y="74"/>
                    <a:pt x="578" y="74"/>
                    <a:pt x="578" y="74"/>
                  </a:cubicBezTo>
                  <a:cubicBezTo>
                    <a:pt x="579" y="38"/>
                    <a:pt x="579" y="38"/>
                    <a:pt x="579" y="38"/>
                  </a:cubicBezTo>
                  <a:cubicBezTo>
                    <a:pt x="579" y="38"/>
                    <a:pt x="579" y="38"/>
                    <a:pt x="579" y="38"/>
                  </a:cubicBezTo>
                  <a:cubicBezTo>
                    <a:pt x="581" y="38"/>
                    <a:pt x="582" y="38"/>
                    <a:pt x="583" y="38"/>
                  </a:cubicBezTo>
                  <a:cubicBezTo>
                    <a:pt x="584" y="38"/>
                    <a:pt x="584" y="38"/>
                    <a:pt x="584" y="38"/>
                  </a:cubicBezTo>
                  <a:cubicBezTo>
                    <a:pt x="582" y="74"/>
                    <a:pt x="582" y="74"/>
                    <a:pt x="582" y="74"/>
                  </a:cubicBezTo>
                  <a:cubicBezTo>
                    <a:pt x="582" y="74"/>
                    <a:pt x="582" y="74"/>
                    <a:pt x="582" y="74"/>
                  </a:cubicBezTo>
                  <a:moveTo>
                    <a:pt x="563" y="0"/>
                  </a:moveTo>
                  <a:cubicBezTo>
                    <a:pt x="562" y="0"/>
                    <a:pt x="561" y="0"/>
                    <a:pt x="560" y="0"/>
                  </a:cubicBezTo>
                  <a:cubicBezTo>
                    <a:pt x="552" y="0"/>
                    <a:pt x="543" y="0"/>
                    <a:pt x="534" y="1"/>
                  </a:cubicBezTo>
                  <a:cubicBezTo>
                    <a:pt x="534" y="12"/>
                    <a:pt x="534" y="12"/>
                    <a:pt x="534" y="12"/>
                  </a:cubicBezTo>
                  <a:cubicBezTo>
                    <a:pt x="237" y="27"/>
                    <a:pt x="0" y="273"/>
                    <a:pt x="0" y="574"/>
                  </a:cubicBezTo>
                  <a:cubicBezTo>
                    <a:pt x="94" y="574"/>
                    <a:pt x="94" y="574"/>
                    <a:pt x="94" y="574"/>
                  </a:cubicBezTo>
                  <a:cubicBezTo>
                    <a:pt x="94" y="315"/>
                    <a:pt x="304" y="105"/>
                    <a:pt x="563" y="105"/>
                  </a:cubicBezTo>
                  <a:cubicBezTo>
                    <a:pt x="822" y="105"/>
                    <a:pt x="1031" y="315"/>
                    <a:pt x="1031" y="574"/>
                  </a:cubicBezTo>
                  <a:cubicBezTo>
                    <a:pt x="1031" y="708"/>
                    <a:pt x="975" y="829"/>
                    <a:pt x="884" y="915"/>
                  </a:cubicBezTo>
                  <a:cubicBezTo>
                    <a:pt x="896" y="927"/>
                    <a:pt x="896" y="927"/>
                    <a:pt x="896" y="927"/>
                  </a:cubicBezTo>
                  <a:cubicBezTo>
                    <a:pt x="919" y="952"/>
                    <a:pt x="919" y="952"/>
                    <a:pt x="919" y="952"/>
                  </a:cubicBezTo>
                  <a:cubicBezTo>
                    <a:pt x="949" y="983"/>
                    <a:pt x="949" y="983"/>
                    <a:pt x="949" y="983"/>
                  </a:cubicBezTo>
                  <a:cubicBezTo>
                    <a:pt x="963" y="998"/>
                    <a:pt x="963" y="998"/>
                    <a:pt x="963" y="998"/>
                  </a:cubicBezTo>
                  <a:cubicBezTo>
                    <a:pt x="1075" y="892"/>
                    <a:pt x="1146" y="741"/>
                    <a:pt x="1146" y="574"/>
                  </a:cubicBezTo>
                  <a:cubicBezTo>
                    <a:pt x="1146" y="563"/>
                    <a:pt x="1145" y="553"/>
                    <a:pt x="1145" y="542"/>
                  </a:cubicBezTo>
                  <a:cubicBezTo>
                    <a:pt x="1124" y="543"/>
                    <a:pt x="1124" y="543"/>
                    <a:pt x="1124" y="543"/>
                  </a:cubicBezTo>
                  <a:cubicBezTo>
                    <a:pt x="1117" y="411"/>
                    <a:pt x="1065" y="292"/>
                    <a:pt x="982" y="199"/>
                  </a:cubicBezTo>
                  <a:cubicBezTo>
                    <a:pt x="991" y="192"/>
                    <a:pt x="991" y="192"/>
                    <a:pt x="991" y="192"/>
                  </a:cubicBezTo>
                  <a:cubicBezTo>
                    <a:pt x="886" y="74"/>
                    <a:pt x="733" y="0"/>
                    <a:pt x="5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62"/>
            <p:cNvSpPr>
              <a:spLocks noEditPoints="1"/>
            </p:cNvSpPr>
            <p:nvPr/>
          </p:nvSpPr>
          <p:spPr bwMode="auto">
            <a:xfrm>
              <a:off x="5375276" y="2697163"/>
              <a:ext cx="1404938" cy="1471613"/>
            </a:xfrm>
            <a:custGeom>
              <a:avLst/>
              <a:gdLst>
                <a:gd name="T0" fmla="*/ 427 w 440"/>
                <a:gd name="T1" fmla="*/ 249 h 456"/>
                <a:gd name="T2" fmla="*/ 424 w 440"/>
                <a:gd name="T3" fmla="*/ 186 h 456"/>
                <a:gd name="T4" fmla="*/ 353 w 440"/>
                <a:gd name="T5" fmla="*/ 71 h 456"/>
                <a:gd name="T6" fmla="*/ 361 w 440"/>
                <a:gd name="T7" fmla="*/ 61 h 456"/>
                <a:gd name="T8" fmla="*/ 292 w 440"/>
                <a:gd name="T9" fmla="*/ 24 h 456"/>
                <a:gd name="T10" fmla="*/ 82 w 440"/>
                <a:gd name="T11" fmla="*/ 69 h 456"/>
                <a:gd name="T12" fmla="*/ 16 w 440"/>
                <a:gd name="T13" fmla="*/ 273 h 456"/>
                <a:gd name="T14" fmla="*/ 160 w 440"/>
                <a:gd name="T15" fmla="*/ 432 h 456"/>
                <a:gd name="T16" fmla="*/ 370 w 440"/>
                <a:gd name="T17" fmla="*/ 387 h 456"/>
                <a:gd name="T18" fmla="*/ 440 w 440"/>
                <a:gd name="T19" fmla="*/ 250 h 456"/>
                <a:gd name="T20" fmla="*/ 427 w 440"/>
                <a:gd name="T21" fmla="*/ 249 h 456"/>
                <a:gd name="T22" fmla="*/ 353 w 440"/>
                <a:gd name="T23" fmla="*/ 368 h 456"/>
                <a:gd name="T24" fmla="*/ 298 w 440"/>
                <a:gd name="T25" fmla="*/ 402 h 456"/>
                <a:gd name="T26" fmla="*/ 302 w 440"/>
                <a:gd name="T27" fmla="*/ 412 h 456"/>
                <a:gd name="T28" fmla="*/ 165 w 440"/>
                <a:gd name="T29" fmla="*/ 417 h 456"/>
                <a:gd name="T30" fmla="*/ 32 w 440"/>
                <a:gd name="T31" fmla="*/ 269 h 456"/>
                <a:gd name="T32" fmla="*/ 28 w 440"/>
                <a:gd name="T33" fmla="*/ 241 h 456"/>
                <a:gd name="T34" fmla="*/ 38 w 440"/>
                <a:gd name="T35" fmla="*/ 240 h 456"/>
                <a:gd name="T36" fmla="*/ 100 w 440"/>
                <a:gd name="T37" fmla="*/ 88 h 456"/>
                <a:gd name="T38" fmla="*/ 169 w 440"/>
                <a:gd name="T39" fmla="*/ 48 h 456"/>
                <a:gd name="T40" fmla="*/ 166 w 440"/>
                <a:gd name="T41" fmla="*/ 38 h 456"/>
                <a:gd name="T42" fmla="*/ 199 w 440"/>
                <a:gd name="T43" fmla="*/ 31 h 456"/>
                <a:gd name="T44" fmla="*/ 200 w 440"/>
                <a:gd name="T45" fmla="*/ 41 h 456"/>
                <a:gd name="T46" fmla="*/ 233 w 440"/>
                <a:gd name="T47" fmla="*/ 39 h 456"/>
                <a:gd name="T48" fmla="*/ 233 w 440"/>
                <a:gd name="T49" fmla="*/ 29 h 456"/>
                <a:gd name="T50" fmla="*/ 287 w 440"/>
                <a:gd name="T51" fmla="*/ 38 h 456"/>
                <a:gd name="T52" fmla="*/ 296 w 440"/>
                <a:gd name="T53" fmla="*/ 41 h 456"/>
                <a:gd name="T54" fmla="*/ 292 w 440"/>
                <a:gd name="T55" fmla="*/ 51 h 456"/>
                <a:gd name="T56" fmla="*/ 411 w 440"/>
                <a:gd name="T57" fmla="*/ 188 h 456"/>
                <a:gd name="T58" fmla="*/ 353 w 440"/>
                <a:gd name="T59" fmla="*/ 36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0" h="456">
                  <a:moveTo>
                    <a:pt x="427" y="249"/>
                  </a:moveTo>
                  <a:cubicBezTo>
                    <a:pt x="429" y="228"/>
                    <a:pt x="428" y="207"/>
                    <a:pt x="424" y="186"/>
                  </a:cubicBezTo>
                  <a:cubicBezTo>
                    <a:pt x="414" y="140"/>
                    <a:pt x="388" y="99"/>
                    <a:pt x="353" y="71"/>
                  </a:cubicBezTo>
                  <a:cubicBezTo>
                    <a:pt x="361" y="61"/>
                    <a:pt x="361" y="61"/>
                    <a:pt x="361" y="61"/>
                  </a:cubicBezTo>
                  <a:cubicBezTo>
                    <a:pt x="341" y="44"/>
                    <a:pt x="318" y="32"/>
                    <a:pt x="292" y="24"/>
                  </a:cubicBezTo>
                  <a:cubicBezTo>
                    <a:pt x="219" y="0"/>
                    <a:pt x="139" y="17"/>
                    <a:pt x="82" y="69"/>
                  </a:cubicBezTo>
                  <a:cubicBezTo>
                    <a:pt x="25" y="120"/>
                    <a:pt x="0" y="198"/>
                    <a:pt x="16" y="273"/>
                  </a:cubicBezTo>
                  <a:cubicBezTo>
                    <a:pt x="32" y="348"/>
                    <a:pt x="87" y="408"/>
                    <a:pt x="160" y="432"/>
                  </a:cubicBezTo>
                  <a:cubicBezTo>
                    <a:pt x="233" y="456"/>
                    <a:pt x="313" y="439"/>
                    <a:pt x="370" y="387"/>
                  </a:cubicBezTo>
                  <a:cubicBezTo>
                    <a:pt x="410" y="351"/>
                    <a:pt x="434" y="302"/>
                    <a:pt x="440" y="250"/>
                  </a:cubicBezTo>
                  <a:lnTo>
                    <a:pt x="427" y="249"/>
                  </a:lnTo>
                  <a:close/>
                  <a:moveTo>
                    <a:pt x="353" y="368"/>
                  </a:moveTo>
                  <a:cubicBezTo>
                    <a:pt x="336" y="383"/>
                    <a:pt x="318" y="394"/>
                    <a:pt x="298" y="402"/>
                  </a:cubicBezTo>
                  <a:cubicBezTo>
                    <a:pt x="302" y="412"/>
                    <a:pt x="302" y="412"/>
                    <a:pt x="302" y="412"/>
                  </a:cubicBezTo>
                  <a:cubicBezTo>
                    <a:pt x="259" y="430"/>
                    <a:pt x="210" y="432"/>
                    <a:pt x="165" y="417"/>
                  </a:cubicBezTo>
                  <a:cubicBezTo>
                    <a:pt x="97" y="395"/>
                    <a:pt x="46" y="339"/>
                    <a:pt x="32" y="269"/>
                  </a:cubicBezTo>
                  <a:cubicBezTo>
                    <a:pt x="29" y="260"/>
                    <a:pt x="28" y="250"/>
                    <a:pt x="28" y="241"/>
                  </a:cubicBezTo>
                  <a:cubicBezTo>
                    <a:pt x="38" y="240"/>
                    <a:pt x="38" y="240"/>
                    <a:pt x="38" y="240"/>
                  </a:cubicBezTo>
                  <a:cubicBezTo>
                    <a:pt x="34" y="183"/>
                    <a:pt x="56" y="127"/>
                    <a:pt x="100" y="88"/>
                  </a:cubicBezTo>
                  <a:cubicBezTo>
                    <a:pt x="120" y="69"/>
                    <a:pt x="144" y="56"/>
                    <a:pt x="169" y="48"/>
                  </a:cubicBezTo>
                  <a:cubicBezTo>
                    <a:pt x="166" y="38"/>
                    <a:pt x="166" y="38"/>
                    <a:pt x="166" y="38"/>
                  </a:cubicBezTo>
                  <a:cubicBezTo>
                    <a:pt x="177" y="35"/>
                    <a:pt x="188" y="32"/>
                    <a:pt x="199" y="31"/>
                  </a:cubicBezTo>
                  <a:cubicBezTo>
                    <a:pt x="200" y="41"/>
                    <a:pt x="200" y="41"/>
                    <a:pt x="200" y="41"/>
                  </a:cubicBezTo>
                  <a:cubicBezTo>
                    <a:pt x="211" y="39"/>
                    <a:pt x="222" y="39"/>
                    <a:pt x="233" y="39"/>
                  </a:cubicBezTo>
                  <a:cubicBezTo>
                    <a:pt x="233" y="29"/>
                    <a:pt x="233" y="29"/>
                    <a:pt x="233" y="29"/>
                  </a:cubicBezTo>
                  <a:cubicBezTo>
                    <a:pt x="251" y="30"/>
                    <a:pt x="270" y="33"/>
                    <a:pt x="287" y="38"/>
                  </a:cubicBezTo>
                  <a:cubicBezTo>
                    <a:pt x="290" y="39"/>
                    <a:pt x="293" y="40"/>
                    <a:pt x="296" y="41"/>
                  </a:cubicBezTo>
                  <a:cubicBezTo>
                    <a:pt x="292" y="51"/>
                    <a:pt x="292" y="51"/>
                    <a:pt x="292" y="51"/>
                  </a:cubicBezTo>
                  <a:cubicBezTo>
                    <a:pt x="352" y="73"/>
                    <a:pt x="397" y="125"/>
                    <a:pt x="411" y="188"/>
                  </a:cubicBezTo>
                  <a:cubicBezTo>
                    <a:pt x="425" y="254"/>
                    <a:pt x="403" y="323"/>
                    <a:pt x="353" y="3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63"/>
            <p:cNvSpPr>
              <a:spLocks noEditPoints="1"/>
            </p:cNvSpPr>
            <p:nvPr/>
          </p:nvSpPr>
          <p:spPr bwMode="auto">
            <a:xfrm>
              <a:off x="3983038" y="1357313"/>
              <a:ext cx="4078288" cy="4130675"/>
            </a:xfrm>
            <a:custGeom>
              <a:avLst/>
              <a:gdLst>
                <a:gd name="T0" fmla="*/ 1277 w 1277"/>
                <a:gd name="T1" fmla="*/ 643 h 1280"/>
                <a:gd name="T2" fmla="*/ 1101 w 1277"/>
                <a:gd name="T3" fmla="*/ 212 h 1280"/>
                <a:gd name="T4" fmla="*/ 1113 w 1277"/>
                <a:gd name="T5" fmla="*/ 200 h 1280"/>
                <a:gd name="T6" fmla="*/ 1146 w 1277"/>
                <a:gd name="T7" fmla="*/ 168 h 1280"/>
                <a:gd name="T8" fmla="*/ 1147 w 1277"/>
                <a:gd name="T9" fmla="*/ 148 h 1280"/>
                <a:gd name="T10" fmla="*/ 1099 w 1277"/>
                <a:gd name="T11" fmla="*/ 106 h 1280"/>
                <a:gd name="T12" fmla="*/ 1086 w 1277"/>
                <a:gd name="T13" fmla="*/ 104 h 1280"/>
                <a:gd name="T14" fmla="*/ 1040 w 1277"/>
                <a:gd name="T15" fmla="*/ 123 h 1280"/>
                <a:gd name="T16" fmla="*/ 665 w 1277"/>
                <a:gd name="T17" fmla="*/ 0 h 1280"/>
                <a:gd name="T18" fmla="*/ 664 w 1277"/>
                <a:gd name="T19" fmla="*/ 28 h 1280"/>
                <a:gd name="T20" fmla="*/ 662 w 1277"/>
                <a:gd name="T21" fmla="*/ 28 h 1280"/>
                <a:gd name="T22" fmla="*/ 285 w 1277"/>
                <a:gd name="T23" fmla="*/ 156 h 1280"/>
                <a:gd name="T24" fmla="*/ 268 w 1277"/>
                <a:gd name="T25" fmla="*/ 134 h 1280"/>
                <a:gd name="T26" fmla="*/ 104 w 1277"/>
                <a:gd name="T27" fmla="*/ 323 h 1280"/>
                <a:gd name="T28" fmla="*/ 112 w 1277"/>
                <a:gd name="T29" fmla="*/ 365 h 1280"/>
                <a:gd name="T30" fmla="*/ 46 w 1277"/>
                <a:gd name="T31" fmla="*/ 643 h 1280"/>
                <a:gd name="T32" fmla="*/ 65 w 1277"/>
                <a:gd name="T33" fmla="*/ 792 h 1280"/>
                <a:gd name="T34" fmla="*/ 0 w 1277"/>
                <a:gd name="T35" fmla="*/ 799 h 1280"/>
                <a:gd name="T36" fmla="*/ 37 w 1277"/>
                <a:gd name="T37" fmla="*/ 911 h 1280"/>
                <a:gd name="T38" fmla="*/ 78 w 1277"/>
                <a:gd name="T39" fmla="*/ 914 h 1280"/>
                <a:gd name="T40" fmla="*/ 368 w 1277"/>
                <a:gd name="T41" fmla="*/ 1215 h 1280"/>
                <a:gd name="T42" fmla="*/ 381 w 1277"/>
                <a:gd name="T43" fmla="*/ 1190 h 1280"/>
                <a:gd name="T44" fmla="*/ 662 w 1277"/>
                <a:gd name="T45" fmla="*/ 1258 h 1280"/>
                <a:gd name="T46" fmla="*/ 744 w 1277"/>
                <a:gd name="T47" fmla="*/ 1253 h 1280"/>
                <a:gd name="T48" fmla="*/ 746 w 1277"/>
                <a:gd name="T49" fmla="*/ 1270 h 1280"/>
                <a:gd name="T50" fmla="*/ 758 w 1277"/>
                <a:gd name="T51" fmla="*/ 1279 h 1280"/>
                <a:gd name="T52" fmla="*/ 1021 w 1277"/>
                <a:gd name="T53" fmla="*/ 1176 h 1280"/>
                <a:gd name="T54" fmla="*/ 1042 w 1277"/>
                <a:gd name="T55" fmla="*/ 1161 h 1280"/>
                <a:gd name="T56" fmla="*/ 1033 w 1277"/>
                <a:gd name="T57" fmla="*/ 1134 h 1280"/>
                <a:gd name="T58" fmla="*/ 1277 w 1277"/>
                <a:gd name="T59" fmla="*/ 643 h 1280"/>
                <a:gd name="T60" fmla="*/ 662 w 1277"/>
                <a:gd name="T61" fmla="*/ 1241 h 1280"/>
                <a:gd name="T62" fmla="*/ 64 w 1277"/>
                <a:gd name="T63" fmla="*/ 643 h 1280"/>
                <a:gd name="T64" fmla="*/ 662 w 1277"/>
                <a:gd name="T65" fmla="*/ 45 h 1280"/>
                <a:gd name="T66" fmla="*/ 1259 w 1277"/>
                <a:gd name="T67" fmla="*/ 643 h 1280"/>
                <a:gd name="T68" fmla="*/ 662 w 1277"/>
                <a:gd name="T69" fmla="*/ 1241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7" h="1280">
                  <a:moveTo>
                    <a:pt x="1277" y="643"/>
                  </a:moveTo>
                  <a:cubicBezTo>
                    <a:pt x="1277" y="475"/>
                    <a:pt x="1210" y="323"/>
                    <a:pt x="1101" y="212"/>
                  </a:cubicBezTo>
                  <a:cubicBezTo>
                    <a:pt x="1113" y="200"/>
                    <a:pt x="1113" y="200"/>
                    <a:pt x="1113" y="200"/>
                  </a:cubicBezTo>
                  <a:cubicBezTo>
                    <a:pt x="1146" y="168"/>
                    <a:pt x="1146" y="168"/>
                    <a:pt x="1146" y="168"/>
                  </a:cubicBezTo>
                  <a:cubicBezTo>
                    <a:pt x="1152" y="163"/>
                    <a:pt x="1152" y="154"/>
                    <a:pt x="1147" y="148"/>
                  </a:cubicBezTo>
                  <a:cubicBezTo>
                    <a:pt x="1129" y="130"/>
                    <a:pt x="1121" y="122"/>
                    <a:pt x="1099" y="106"/>
                  </a:cubicBezTo>
                  <a:cubicBezTo>
                    <a:pt x="1095" y="103"/>
                    <a:pt x="1090" y="102"/>
                    <a:pt x="1086" y="104"/>
                  </a:cubicBezTo>
                  <a:cubicBezTo>
                    <a:pt x="1040" y="123"/>
                    <a:pt x="1040" y="123"/>
                    <a:pt x="1040" y="123"/>
                  </a:cubicBezTo>
                  <a:cubicBezTo>
                    <a:pt x="934" y="46"/>
                    <a:pt x="805" y="0"/>
                    <a:pt x="665" y="0"/>
                  </a:cubicBezTo>
                  <a:cubicBezTo>
                    <a:pt x="664" y="28"/>
                    <a:pt x="664" y="28"/>
                    <a:pt x="664" y="28"/>
                  </a:cubicBezTo>
                  <a:cubicBezTo>
                    <a:pt x="664" y="28"/>
                    <a:pt x="663" y="28"/>
                    <a:pt x="662" y="28"/>
                  </a:cubicBezTo>
                  <a:cubicBezTo>
                    <a:pt x="520" y="28"/>
                    <a:pt x="389" y="75"/>
                    <a:pt x="285" y="156"/>
                  </a:cubicBezTo>
                  <a:cubicBezTo>
                    <a:pt x="268" y="134"/>
                    <a:pt x="268" y="134"/>
                    <a:pt x="268" y="134"/>
                  </a:cubicBezTo>
                  <a:cubicBezTo>
                    <a:pt x="203" y="184"/>
                    <a:pt x="147" y="248"/>
                    <a:pt x="104" y="323"/>
                  </a:cubicBezTo>
                  <a:cubicBezTo>
                    <a:pt x="99" y="331"/>
                    <a:pt x="107" y="352"/>
                    <a:pt x="112" y="365"/>
                  </a:cubicBezTo>
                  <a:cubicBezTo>
                    <a:pt x="70" y="448"/>
                    <a:pt x="46" y="543"/>
                    <a:pt x="46" y="643"/>
                  </a:cubicBezTo>
                  <a:cubicBezTo>
                    <a:pt x="46" y="694"/>
                    <a:pt x="53" y="744"/>
                    <a:pt x="65" y="792"/>
                  </a:cubicBezTo>
                  <a:cubicBezTo>
                    <a:pt x="0" y="799"/>
                    <a:pt x="0" y="799"/>
                    <a:pt x="0" y="799"/>
                  </a:cubicBezTo>
                  <a:cubicBezTo>
                    <a:pt x="9" y="834"/>
                    <a:pt x="23" y="878"/>
                    <a:pt x="37" y="911"/>
                  </a:cubicBezTo>
                  <a:cubicBezTo>
                    <a:pt x="39" y="916"/>
                    <a:pt x="59" y="916"/>
                    <a:pt x="78" y="914"/>
                  </a:cubicBezTo>
                  <a:cubicBezTo>
                    <a:pt x="137" y="1039"/>
                    <a:pt x="236" y="1147"/>
                    <a:pt x="368" y="1215"/>
                  </a:cubicBezTo>
                  <a:cubicBezTo>
                    <a:pt x="381" y="1190"/>
                    <a:pt x="381" y="1190"/>
                    <a:pt x="381" y="1190"/>
                  </a:cubicBezTo>
                  <a:cubicBezTo>
                    <a:pt x="465" y="1234"/>
                    <a:pt x="560" y="1258"/>
                    <a:pt x="662" y="1258"/>
                  </a:cubicBezTo>
                  <a:cubicBezTo>
                    <a:pt x="689" y="1258"/>
                    <a:pt x="717" y="1256"/>
                    <a:pt x="744" y="1253"/>
                  </a:cubicBezTo>
                  <a:cubicBezTo>
                    <a:pt x="746" y="1270"/>
                    <a:pt x="746" y="1270"/>
                    <a:pt x="746" y="1270"/>
                  </a:cubicBezTo>
                  <a:cubicBezTo>
                    <a:pt x="747" y="1276"/>
                    <a:pt x="752" y="1280"/>
                    <a:pt x="758" y="1279"/>
                  </a:cubicBezTo>
                  <a:cubicBezTo>
                    <a:pt x="849" y="1265"/>
                    <a:pt x="939" y="1231"/>
                    <a:pt x="1021" y="1176"/>
                  </a:cubicBezTo>
                  <a:cubicBezTo>
                    <a:pt x="1031" y="1169"/>
                    <a:pt x="1032" y="1169"/>
                    <a:pt x="1042" y="1161"/>
                  </a:cubicBezTo>
                  <a:cubicBezTo>
                    <a:pt x="1033" y="1134"/>
                    <a:pt x="1033" y="1134"/>
                    <a:pt x="1033" y="1134"/>
                  </a:cubicBezTo>
                  <a:cubicBezTo>
                    <a:pt x="1181" y="1021"/>
                    <a:pt x="1277" y="843"/>
                    <a:pt x="1277" y="643"/>
                  </a:cubicBezTo>
                  <a:close/>
                  <a:moveTo>
                    <a:pt x="662" y="1241"/>
                  </a:moveTo>
                  <a:cubicBezTo>
                    <a:pt x="331" y="1241"/>
                    <a:pt x="64" y="973"/>
                    <a:pt x="64" y="643"/>
                  </a:cubicBezTo>
                  <a:cubicBezTo>
                    <a:pt x="64" y="313"/>
                    <a:pt x="331" y="45"/>
                    <a:pt x="662" y="45"/>
                  </a:cubicBezTo>
                  <a:cubicBezTo>
                    <a:pt x="992" y="45"/>
                    <a:pt x="1259" y="313"/>
                    <a:pt x="1259" y="643"/>
                  </a:cubicBezTo>
                  <a:cubicBezTo>
                    <a:pt x="1259" y="973"/>
                    <a:pt x="992" y="1241"/>
                    <a:pt x="662" y="1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93" name="图片 192"/>
          <p:cNvPicPr>
            <a:picLocks noChangeAspect="1"/>
          </p:cNvPicPr>
          <p:nvPr/>
        </p:nvPicPr>
        <p:blipFill rotWithShape="1">
          <a:blip r:embed="rId3">
            <a:extLst>
              <a:ext uri="{28A0092B-C50C-407E-A947-70E740481C1C}">
                <a14:useLocalDpi xmlns:a14="http://schemas.microsoft.com/office/drawing/2010/main" val="0"/>
              </a:ext>
            </a:extLst>
          </a:blip>
          <a:srcRect l="4591" r="4507"/>
          <a:stretch/>
        </p:blipFill>
        <p:spPr>
          <a:xfrm>
            <a:off x="1472787" y="1907794"/>
            <a:ext cx="5401037" cy="3961071"/>
          </a:xfrm>
          <a:prstGeom prst="rect">
            <a:avLst/>
          </a:prstGeom>
        </p:spPr>
      </p:pic>
    </p:spTree>
    <p:extLst>
      <p:ext uri="{BB962C8B-B14F-4D97-AF65-F5344CB8AC3E}">
        <p14:creationId xmlns:p14="http://schemas.microsoft.com/office/powerpoint/2010/main" val="671808053"/>
      </p:ext>
    </p:extLst>
  </p:cSld>
  <p:clrMapOvr>
    <a:masterClrMapping/>
  </p:clrMapOvr>
  <p:transition spd="slow" advClick="0" advTm="1000">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学术答辩-科幻时尚-深色青绿-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TotalTime>
  <Words>1768</Words>
  <Application>Microsoft Office PowerPoint</Application>
  <PresentationFormat>宽屏</PresentationFormat>
  <Paragraphs>133</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华文细黑</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学术答辩-科幻时尚-深色青绿-PPT模板</dc:title>
  <dc:creator>Administrator</dc:creator>
  <cp:keywords>ppt</cp:keywords>
  <cp:lastModifiedBy>微软用户</cp:lastModifiedBy>
  <cp:revision>98</cp:revision>
  <dcterms:created xsi:type="dcterms:W3CDTF">2016-04-13T08:48:52Z</dcterms:created>
  <dcterms:modified xsi:type="dcterms:W3CDTF">2017-06-13T04:34:30Z</dcterms:modified>
</cp:coreProperties>
</file>